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28"/>
  </p:notesMasterIdLst>
  <p:handoutMasterIdLst>
    <p:handoutMasterId r:id="rId29"/>
  </p:handoutMasterIdLst>
  <p:sldIdLst>
    <p:sldId id="265" r:id="rId5"/>
    <p:sldId id="310" r:id="rId6"/>
    <p:sldId id="320" r:id="rId7"/>
    <p:sldId id="325" r:id="rId8"/>
    <p:sldId id="333" r:id="rId9"/>
    <p:sldId id="339" r:id="rId10"/>
    <p:sldId id="340" r:id="rId11"/>
    <p:sldId id="338" r:id="rId12"/>
    <p:sldId id="334" r:id="rId13"/>
    <p:sldId id="335" r:id="rId14"/>
    <p:sldId id="323" r:id="rId15"/>
    <p:sldId id="336" r:id="rId16"/>
    <p:sldId id="337" r:id="rId17"/>
    <p:sldId id="311" r:id="rId18"/>
    <p:sldId id="327" r:id="rId19"/>
    <p:sldId id="313" r:id="rId20"/>
    <p:sldId id="321" r:id="rId21"/>
    <p:sldId id="322" r:id="rId22"/>
    <p:sldId id="328" r:id="rId23"/>
    <p:sldId id="329" r:id="rId24"/>
    <p:sldId id="330" r:id="rId25"/>
    <p:sldId id="331" r:id="rId26"/>
    <p:sldId id="332" r:id="rId27"/>
  </p:sldIdLst>
  <p:sldSz cx="12188825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07" d="100"/>
          <a:sy n="107" d="100"/>
        </p:scale>
        <p:origin x="138" y="31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21.05.2017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57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16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3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8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63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69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122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16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00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67C-9D02-45EC-B214-7132036CA0E2}" type="datetime1">
              <a:rPr lang="de-DE" noProof="0" smtClean="0"/>
              <a:pPr/>
              <a:t>21.05.2017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3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270FAB6A-C057-4550-9260-DE7EF7F686AF}" type="datetime1">
              <a:rPr lang="de-DE" noProof="0" smtClean="0"/>
              <a:pPr/>
              <a:t>21.05.2017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656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EA5D-0888-4F93-8E94-34D310102D57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4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67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​</a:t>
            </a:r>
            <a:fld id="{8B789056-64C5-46DE-95B1-DA257F473F68}" type="datetime1">
              <a:rPr lang="de-DE" smtClean="0"/>
              <a:pPr/>
              <a:t>21.05.2017</a:t>
            </a:fld>
            <a:r>
              <a:rPr lang="de-DE"/>
              <a:t>​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1258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739-A1FF-4B0F-A80D-4A7600AF59B6}" type="datetime1">
              <a:rPr lang="de-DE" noProof="0" smtClean="0"/>
              <a:pPr/>
              <a:t>21.05.2017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9299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CAE9-9EFE-4152-8504-84F83B03DD4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82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6054-D64A-4276-A67A-52D6E88FBE8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29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50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402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837828" y="1988840"/>
            <a:ext cx="8142013" cy="1373070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Angebot für </a:t>
            </a:r>
            <a:r>
              <a:rPr lang="de-DE" dirty="0" err="1"/>
              <a:t>mintBerryCrunchGames</a:t>
            </a:r>
            <a:r>
              <a:rPr lang="de-DE" dirty="0"/>
              <a:t> GmbH</a:t>
            </a:r>
            <a:br>
              <a:rPr lang="de-DE" dirty="0"/>
            </a:b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837827" y="3861048"/>
            <a:ext cx="8142013" cy="1117687"/>
          </a:xfrm>
        </p:spPr>
        <p:txBody>
          <a:bodyPr rtlCol="0"/>
          <a:lstStyle/>
          <a:p>
            <a:r>
              <a:rPr lang="de-DE" dirty="0"/>
              <a:t>Dmitri </a:t>
            </a:r>
            <a:r>
              <a:rPr lang="de-DE" dirty="0" err="1"/>
              <a:t>Pidar</a:t>
            </a:r>
            <a:r>
              <a:rPr lang="de-DE" dirty="0"/>
              <a:t> </a:t>
            </a:r>
            <a:r>
              <a:rPr lang="de-DE" dirty="0" err="1"/>
              <a:t>Babowitsch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 NAS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QNAP TS-431P</a:t>
            </a:r>
          </a:p>
          <a:p>
            <a:pPr lvl="1"/>
            <a:r>
              <a:rPr lang="de-DE" dirty="0"/>
              <a:t>4x SATA 6Gbps für HDD und SSD (Hot-swap)</a:t>
            </a:r>
          </a:p>
          <a:p>
            <a:pPr lvl="1"/>
            <a:r>
              <a:rPr lang="de-DE" dirty="0"/>
              <a:t>2xGigabit LAN-Ports</a:t>
            </a:r>
          </a:p>
          <a:p>
            <a:pPr lvl="1"/>
            <a:r>
              <a:rPr lang="de-DE" sz="2000" dirty="0"/>
              <a:t>DLNA®, sowie </a:t>
            </a:r>
            <a:r>
              <a:rPr lang="de-DE" sz="2000" dirty="0" err="1"/>
              <a:t>AirPlay</a:t>
            </a:r>
            <a:r>
              <a:rPr lang="de-DE" sz="2000" dirty="0"/>
              <a:t>®.</a:t>
            </a:r>
          </a:p>
          <a:p>
            <a:r>
              <a:rPr lang="de-DE" dirty="0"/>
              <a:t>Speicher: </a:t>
            </a:r>
            <a:r>
              <a:rPr lang="en-US" dirty="0"/>
              <a:t>4x WD Red WD40EFRX – 4TB</a:t>
            </a:r>
          </a:p>
          <a:p>
            <a:pPr lvl="1"/>
            <a:r>
              <a:rPr lang="de-DE" dirty="0"/>
              <a:t>24/7 Betrieb wird unterstützt.</a:t>
            </a:r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594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14876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7133018" y="27089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XXX,YY€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197868" y="320368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Programmierung</a:t>
            </a:r>
          </a:p>
        </p:txBody>
      </p:sp>
    </p:spTree>
    <p:extLst>
      <p:ext uri="{BB962C8B-B14F-4D97-AF65-F5344CB8AC3E}">
        <p14:creationId xmlns:p14="http://schemas.microsoft.com/office/powerpoint/2010/main" val="107057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39486"/>
              </p:ext>
            </p:extLst>
          </p:nvPr>
        </p:nvGraphicFramePr>
        <p:xfrm>
          <a:off x="1197868" y="2132856"/>
          <a:ext cx="8815470" cy="4437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HP Gigabit Switch 1820-24G (J9980A)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QNAP TS-431P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700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02524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145,31€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102524" y="331643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854,79€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69876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Serverschrank</a:t>
            </a:r>
          </a:p>
        </p:txBody>
      </p:sp>
    </p:spTree>
    <p:extLst>
      <p:ext uri="{BB962C8B-B14F-4D97-AF65-F5344CB8AC3E}">
        <p14:creationId xmlns:p14="http://schemas.microsoft.com/office/powerpoint/2010/main" val="40422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6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Angebote Programmierung 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</a:t>
            </a:r>
          </a:p>
          <a:p>
            <a:pPr lvl="1"/>
            <a:r>
              <a:rPr lang="de-DE" dirty="0"/>
              <a:t>Intel® Core™ i5 6400 (</a:t>
            </a:r>
            <a:r>
              <a:rPr lang="de-DE" dirty="0" err="1"/>
              <a:t>Skylake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8GB DDR4 SDRAM</a:t>
            </a:r>
          </a:p>
          <a:p>
            <a:pPr lvl="1"/>
            <a:r>
              <a:rPr lang="de-DE" dirty="0"/>
              <a:t>Preis: 414,99€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98072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/>
                        <a:t>999,00€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</p:spTree>
    <p:extLst>
      <p:ext uri="{BB962C8B-B14F-4D97-AF65-F5344CB8AC3E}">
        <p14:creationId xmlns:p14="http://schemas.microsoft.com/office/powerpoint/2010/main" val="306094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Angebot Grafik/Design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0142" y="2336873"/>
            <a:ext cx="11030893" cy="3599316"/>
          </a:xfrm>
        </p:spPr>
        <p:txBody>
          <a:bodyPr rtlCol="0"/>
          <a:lstStyle/>
          <a:p>
            <a:pPr rtl="0"/>
            <a:r>
              <a:rPr lang="en-US" dirty="0" err="1"/>
              <a:t>RenderPC</a:t>
            </a:r>
            <a:endParaRPr lang="en-US" dirty="0"/>
          </a:p>
          <a:p>
            <a:pPr lvl="1"/>
            <a:r>
              <a:rPr lang="de-DE" dirty="0"/>
              <a:t>Predator G6-710</a:t>
            </a:r>
          </a:p>
          <a:p>
            <a:pPr lvl="1"/>
            <a:r>
              <a:rPr lang="de-DE" dirty="0"/>
              <a:t>Intel® Core™ i7-6700K </a:t>
            </a:r>
          </a:p>
          <a:p>
            <a:pPr lvl="1"/>
            <a:r>
              <a:rPr lang="de-DE" dirty="0" err="1"/>
              <a:t>GeForce</a:t>
            </a:r>
            <a:r>
              <a:rPr lang="de-DE" dirty="0"/>
              <a:t>® GTX 1080 von NVIDIA®</a:t>
            </a:r>
          </a:p>
          <a:p>
            <a:pPr lvl="1"/>
            <a:r>
              <a:rPr lang="de-DE" dirty="0"/>
              <a:t>Nur Rendern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Grafik/Design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Grafik</a:t>
            </a:r>
          </a:p>
          <a:p>
            <a:r>
              <a:rPr lang="de-DE" dirty="0"/>
              <a:t>Acer Aspire GX-781</a:t>
            </a:r>
          </a:p>
          <a:p>
            <a:pPr lvl="1"/>
            <a:r>
              <a:rPr lang="de-DE" dirty="0"/>
              <a:t>Intel® Core™ i5-7400</a:t>
            </a:r>
          </a:p>
          <a:p>
            <a:pPr lvl="1"/>
            <a:r>
              <a:rPr lang="de-DE" dirty="0"/>
              <a:t>AMD Radeon RX 480</a:t>
            </a:r>
          </a:p>
          <a:p>
            <a:pPr lvl="1"/>
            <a:r>
              <a:rPr lang="de-DE" dirty="0"/>
              <a:t>Core-Gaming PC</a:t>
            </a:r>
          </a:p>
        </p:txBody>
      </p:sp>
    </p:spTree>
    <p:extLst>
      <p:ext uri="{BB962C8B-B14F-4D97-AF65-F5344CB8AC3E}">
        <p14:creationId xmlns:p14="http://schemas.microsoft.com/office/powerpoint/2010/main" val="27623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Grafik/Design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02080"/>
              </p:ext>
            </p:extLst>
          </p:nvPr>
        </p:nvGraphicFramePr>
        <p:xfrm>
          <a:off x="1197868" y="2132856"/>
          <a:ext cx="8815470" cy="386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/>
                        <a:t>999,00€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2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17671" y="36332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 err="1">
                <a:solidFill>
                  <a:schemeClr val="bg1"/>
                </a:solidFill>
              </a:rPr>
              <a:t>Predator</a:t>
            </a:r>
            <a:r>
              <a:rPr lang="de-DE" dirty="0">
                <a:solidFill>
                  <a:schemeClr val="bg1"/>
                </a:solidFill>
              </a:rPr>
              <a:t> G6-710…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33535" y="3648735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7454,96€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24908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Musik/Aufnahme</a:t>
            </a:r>
          </a:p>
        </p:txBody>
      </p:sp>
    </p:spTree>
    <p:extLst>
      <p:ext uri="{BB962C8B-B14F-4D97-AF65-F5344CB8AC3E}">
        <p14:creationId xmlns:p14="http://schemas.microsoft.com/office/powerpoint/2010/main" val="301189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Gliederung 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Allgemeine Anforderungen </a:t>
            </a:r>
            <a:endParaRPr lang="de" dirty="0"/>
          </a:p>
          <a:p>
            <a:pPr rtl="0"/>
            <a:r>
              <a:rPr lang="de-DE" dirty="0"/>
              <a:t>Angebote</a:t>
            </a:r>
            <a:endParaRPr lang="de" dirty="0"/>
          </a:p>
          <a:p>
            <a:pPr rtl="0"/>
            <a:r>
              <a:rPr lang="de-DE" dirty="0"/>
              <a:t>Kalkulationen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Musik/Aufnahme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</a:t>
            </a:r>
          </a:p>
        </p:txBody>
      </p:sp>
    </p:spTree>
    <p:extLst>
      <p:ext uri="{BB962C8B-B14F-4D97-AF65-F5344CB8AC3E}">
        <p14:creationId xmlns:p14="http://schemas.microsoft.com/office/powerpoint/2010/main" val="23762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0726"/>
              </p:ext>
            </p:extLst>
          </p:nvPr>
        </p:nvGraphicFramePr>
        <p:xfrm>
          <a:off x="1197868" y="2132856"/>
          <a:ext cx="8815470" cy="386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/>
                        <a:t>999,00€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2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17671" y="36332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 err="1">
                <a:solidFill>
                  <a:schemeClr val="bg1"/>
                </a:solidFill>
              </a:rPr>
              <a:t>Predator</a:t>
            </a:r>
            <a:r>
              <a:rPr lang="de-DE" dirty="0">
                <a:solidFill>
                  <a:schemeClr val="bg1"/>
                </a:solidFill>
              </a:rPr>
              <a:t> G6-710…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33535" y="3648735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7454,96€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24908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Musik/Aufnahme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133535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829,98€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224908" y="4581128"/>
            <a:ext cx="285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Geschäftsführung</a:t>
            </a:r>
          </a:p>
        </p:txBody>
      </p:sp>
    </p:spTree>
    <p:extLst>
      <p:ext uri="{BB962C8B-B14F-4D97-AF65-F5344CB8AC3E}">
        <p14:creationId xmlns:p14="http://schemas.microsoft.com/office/powerpoint/2010/main" val="10674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Geschäftsführung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Acer </a:t>
            </a:r>
            <a:r>
              <a:rPr lang="de-DE" b="1" dirty="0" err="1"/>
              <a:t>Aspire</a:t>
            </a:r>
            <a:r>
              <a:rPr lang="de-DE" b="1" dirty="0"/>
              <a:t> XC-780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Intel® Core™ i5-6400</a:t>
            </a:r>
          </a:p>
          <a:p>
            <a:pPr lvl="1"/>
            <a:r>
              <a:rPr lang="de-DE" dirty="0"/>
              <a:t>8GB DDR4 SDRAM</a:t>
            </a:r>
          </a:p>
          <a:p>
            <a:pPr lvl="1"/>
            <a:r>
              <a:rPr lang="de-DE" dirty="0"/>
              <a:t>2TB HDD</a:t>
            </a:r>
          </a:p>
          <a:p>
            <a:pPr lvl="1"/>
            <a:r>
              <a:rPr lang="de-DE" dirty="0"/>
              <a:t>NVIDIA® </a:t>
            </a:r>
            <a:r>
              <a:rPr lang="de-DE" dirty="0" err="1"/>
              <a:t>GeForce</a:t>
            </a:r>
            <a:r>
              <a:rPr lang="de-DE" dirty="0"/>
              <a:t>® GT 705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19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964297"/>
              </p:ext>
            </p:extLst>
          </p:nvPr>
        </p:nvGraphicFramePr>
        <p:xfrm>
          <a:off x="1197868" y="2132856"/>
          <a:ext cx="8815470" cy="386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/>
                        <a:t>999,00€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2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Aspire</a:t>
                      </a:r>
                      <a:r>
                        <a:rPr lang="de-DE" dirty="0"/>
                        <a:t> XC-780.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17671" y="36332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 err="1">
                <a:solidFill>
                  <a:schemeClr val="bg1"/>
                </a:solidFill>
              </a:rPr>
              <a:t>Predator</a:t>
            </a:r>
            <a:r>
              <a:rPr lang="de-DE" dirty="0">
                <a:solidFill>
                  <a:schemeClr val="bg1"/>
                </a:solidFill>
              </a:rPr>
              <a:t> G6-710…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33535" y="3648735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7454,96€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24908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Musik/Aufnahme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133535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829,98€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224908" y="4581128"/>
            <a:ext cx="285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Geschäftsführung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02524" y="4581128"/>
            <a:ext cx="27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498,00€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224908" y="5067369"/>
            <a:ext cx="26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Zubehör</a:t>
            </a:r>
          </a:p>
        </p:txBody>
      </p:sp>
    </p:spTree>
    <p:extLst>
      <p:ext uri="{BB962C8B-B14F-4D97-AF65-F5344CB8AC3E}">
        <p14:creationId xmlns:p14="http://schemas.microsoft.com/office/powerpoint/2010/main" val="42839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19609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269876" y="26369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21743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82799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79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  <a:r>
              <a:rPr lang="en-US" dirty="0"/>
              <a:t>konfiguration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NetzAdresse: 		192.168.*.0 /24</a:t>
            </a:r>
          </a:p>
          <a:p>
            <a:pPr marL="0" indent="0">
              <a:buNone/>
            </a:pPr>
            <a:r>
              <a:rPr lang="en-US" dirty="0"/>
              <a:t>Subnetzmaske: 		255.255.255.0</a:t>
            </a:r>
          </a:p>
          <a:p>
            <a:pPr marL="0" indent="0">
              <a:buNone/>
            </a:pPr>
            <a:r>
              <a:rPr lang="en-US" dirty="0"/>
              <a:t>Gateway:			192.168.*.1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= BereichsIP-Adresse</a:t>
            </a:r>
          </a:p>
        </p:txBody>
      </p:sp>
    </p:spTree>
    <p:extLst>
      <p:ext uri="{BB962C8B-B14F-4D97-AF65-F5344CB8AC3E}">
        <p14:creationId xmlns:p14="http://schemas.microsoft.com/office/powerpoint/2010/main" val="35395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  <a:r>
              <a:rPr lang="en-US" dirty="0"/>
              <a:t>konfiguration - Bereiche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Entwicklung: 		192.168.1.0 /24</a:t>
            </a:r>
          </a:p>
          <a:p>
            <a:pPr marL="0" indent="0">
              <a:buNone/>
            </a:pPr>
            <a:r>
              <a:rPr lang="en-US" dirty="0"/>
              <a:t>Gamedesign: 		192.168.2.0 /24</a:t>
            </a:r>
          </a:p>
          <a:p>
            <a:pPr marL="0" indent="0">
              <a:buNone/>
            </a:pPr>
            <a:r>
              <a:rPr lang="en-US" dirty="0"/>
              <a:t>Verwaltung: 			192.168.3.0 /24</a:t>
            </a:r>
          </a:p>
          <a:p>
            <a:pPr marL="0" indent="0">
              <a:buNone/>
            </a:pPr>
            <a:r>
              <a:rPr lang="en-US" dirty="0"/>
              <a:t>Server (DMZ): 		192.168.4.0 /24</a:t>
            </a:r>
          </a:p>
          <a:p>
            <a:pPr marL="0" indent="0">
              <a:buNone/>
            </a:pPr>
            <a:r>
              <a:rPr lang="en-US" dirty="0"/>
              <a:t>Sonstiges: 			192.168.5.0 /24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Wir würden empfehlen Subnetze zu bilden um die Bereiche untereinander besser unterscheiden zu können.</a:t>
            </a:r>
          </a:p>
        </p:txBody>
      </p:sp>
    </p:spTree>
    <p:extLst>
      <p:ext uri="{BB962C8B-B14F-4D97-AF65-F5344CB8AC3E}">
        <p14:creationId xmlns:p14="http://schemas.microsoft.com/office/powerpoint/2010/main" val="3834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  <a:r>
              <a:rPr lang="en-US" dirty="0"/>
              <a:t>konfiguration - Bereiche</a:t>
            </a:r>
            <a:endParaRPr lang="de-DE" dirty="0"/>
          </a:p>
        </p:txBody>
      </p:sp>
      <p:pic>
        <p:nvPicPr>
          <p:cNvPr id="4" name="Grafik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47" y="1663079"/>
            <a:ext cx="6716295" cy="502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 Switch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HP Gigabit Switch 1820-24G (J9980A)</a:t>
            </a:r>
          </a:p>
          <a:p>
            <a:pPr lvl="1"/>
            <a:r>
              <a:rPr lang="de-DE" b="1" dirty="0"/>
              <a:t>24</a:t>
            </a:r>
            <a:r>
              <a:rPr lang="de-DE" dirty="0"/>
              <a:t>x Ethernet, </a:t>
            </a:r>
            <a:r>
              <a:rPr lang="de-DE" b="1" dirty="0"/>
              <a:t>2</a:t>
            </a:r>
            <a:r>
              <a:rPr lang="de-DE" dirty="0"/>
              <a:t>x DFP Anschlüssen.</a:t>
            </a:r>
          </a:p>
          <a:p>
            <a:pPr lvl="1"/>
            <a:r>
              <a:rPr lang="de-DE" dirty="0"/>
              <a:t>52 </a:t>
            </a:r>
            <a:r>
              <a:rPr lang="de-DE" dirty="0" err="1"/>
              <a:t>Gbps</a:t>
            </a:r>
            <a:r>
              <a:rPr lang="de-DE" dirty="0"/>
              <a:t> Kapazität.</a:t>
            </a:r>
          </a:p>
          <a:p>
            <a:pPr lvl="1"/>
            <a:r>
              <a:rPr lang="de-DE" dirty="0"/>
              <a:t>22W Leistung (Last).</a:t>
            </a:r>
          </a:p>
        </p:txBody>
      </p:sp>
    </p:spTree>
    <p:extLst>
      <p:ext uri="{BB962C8B-B14F-4D97-AF65-F5344CB8AC3E}">
        <p14:creationId xmlns:p14="http://schemas.microsoft.com/office/powerpoint/2010/main" val="194324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71181"/>
              </p:ext>
            </p:extLst>
          </p:nvPr>
        </p:nvGraphicFramePr>
        <p:xfrm>
          <a:off x="1197868" y="2132856"/>
          <a:ext cx="8815470" cy="4465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HP Gigabit Switch 1820-24G (J9980A)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02524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145,31€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69876" y="32849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NAS</a:t>
            </a:r>
          </a:p>
        </p:txBody>
      </p:sp>
    </p:spTree>
    <p:extLst>
      <p:ext uri="{BB962C8B-B14F-4D97-AF65-F5344CB8AC3E}">
        <p14:creationId xmlns:p14="http://schemas.microsoft.com/office/powerpoint/2010/main" val="18136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www.w3.org/2000/xmlns/"/>
    <ds:schemaRef ds:uri="4873beb7-5857-4685-be1f-d57550cc96cc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358</Words>
  <Application>Microsoft Office PowerPoint</Application>
  <PresentationFormat>Benutzerdefiniert</PresentationFormat>
  <Paragraphs>149</Paragraphs>
  <Slides>23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Berlin</vt:lpstr>
      <vt:lpstr>Angebot für mintBerryCrunchGames GmbH </vt:lpstr>
      <vt:lpstr>Gliederung </vt:lpstr>
      <vt:lpstr>Allgemeine Anforderungen </vt:lpstr>
      <vt:lpstr>Netzwerk</vt:lpstr>
      <vt:lpstr>Netzwerkkonfiguration</vt:lpstr>
      <vt:lpstr>Netzwerkkonfiguration - Bereiche</vt:lpstr>
      <vt:lpstr>Netzwerkkonfiguration - Bereiche</vt:lpstr>
      <vt:lpstr>Netzwerk Switch</vt:lpstr>
      <vt:lpstr>Netzwerk</vt:lpstr>
      <vt:lpstr>Netzwerk NAS</vt:lpstr>
      <vt:lpstr>Allgemeine Anforderungen </vt:lpstr>
      <vt:lpstr>Netzwerk</vt:lpstr>
      <vt:lpstr>Netzwerk Server</vt:lpstr>
      <vt:lpstr>Angebote Programmierung </vt:lpstr>
      <vt:lpstr>Allgemeine Anforderungen </vt:lpstr>
      <vt:lpstr>Angebot Grafik/Design</vt:lpstr>
      <vt:lpstr>Angebot Grafik/Design</vt:lpstr>
      <vt:lpstr>Angebot Grafik/Design</vt:lpstr>
      <vt:lpstr>Allgemeine Anforderungen </vt:lpstr>
      <vt:lpstr>Angebot Musik/Aufnahme </vt:lpstr>
      <vt:lpstr>Allgemeine Anforderungen </vt:lpstr>
      <vt:lpstr>Angebot Geschäftsführung </vt:lpstr>
      <vt:lpstr>Allgemeine Anforderungen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Angebot für mintBerryCrunchGames GmbH </dc:title>
  <dc:creator/>
  <cp:lastModifiedBy/>
  <cp:revision>2</cp:revision>
  <dcterms:created xsi:type="dcterms:W3CDTF">2017-05-18T07:26:13Z</dcterms:created>
  <dcterms:modified xsi:type="dcterms:W3CDTF">2017-05-21T11:28:47Z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