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0" r:id="rId7"/>
    <p:sldId id="325" r:id="rId8"/>
    <p:sldId id="323" r:id="rId9"/>
    <p:sldId id="311" r:id="rId10"/>
    <p:sldId id="327" r:id="rId11"/>
    <p:sldId id="313" r:id="rId12"/>
    <p:sldId id="321" r:id="rId13"/>
    <p:sldId id="322" r:id="rId14"/>
    <p:sldId id="31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2" d="100"/>
          <a:sy n="102" d="100"/>
        </p:scale>
        <p:origin x="144" y="3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19.05.2017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19.05.2017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19.05.2017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19.05.2017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19.05.2017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19.05.2017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4150196" y="2636912"/>
            <a:ext cx="2880320" cy="5040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4876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129</Words>
  <Application>Microsoft Office PowerPoint</Application>
  <PresentationFormat>Benutzerdefiniert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Server</vt:lpstr>
      <vt:lpstr>Allgemeine Anforderungen 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2017-05-19T10:25:52Z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