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1" r:id="rId4"/>
    <p:sldId id="262" r:id="rId5"/>
    <p:sldId id="259" r:id="rId6"/>
    <p:sldId id="260" r:id="rId7"/>
    <p:sldId id="257" r:id="rId8"/>
    <p:sldId id="256" r:id="rId9"/>
    <p:sldId id="263" r:id="rId10"/>
    <p:sldId id="272" r:id="rId11"/>
    <p:sldId id="271" r:id="rId12"/>
    <p:sldId id="269" r:id="rId13"/>
    <p:sldId id="267" r:id="rId14"/>
    <p:sldId id="265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88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7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6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2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73F3-0BF9-429B-8E53-B065ACEEAFBB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4175-3C40-407E-8AB9-32468CDDF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3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Kinect </a:t>
            </a:r>
            <a:r>
              <a:rPr lang="fr-FR" dirty="0" err="1" smtClean="0"/>
              <a:t>Connector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486007" y="2406830"/>
            <a:ext cx="6171986" cy="2044340"/>
            <a:chOff x="1028806" y="241"/>
            <a:chExt cx="6171986" cy="2044340"/>
          </a:xfrm>
        </p:grpSpPr>
        <p:sp>
          <p:nvSpPr>
            <p:cNvPr id="4" name="Rectangle 3"/>
            <p:cNvSpPr/>
            <p:nvPr/>
          </p:nvSpPr>
          <p:spPr>
            <a:xfrm>
              <a:off x="1028806" y="241"/>
              <a:ext cx="6171986" cy="20443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028806" y="241"/>
              <a:ext cx="6171986" cy="2044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1511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400" kern="1200" dirty="0" smtClean="0"/>
                <a:t>USER GUIDE</a:t>
              </a:r>
              <a:endParaRPr lang="en-GB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81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267744" y="1997006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447702" y="3919300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67744" y="3898376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447702" y="2433173"/>
            <a:ext cx="820042" cy="347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69474" y="2433173"/>
            <a:ext cx="1287047" cy="8978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ircular Arrow 6"/>
          <p:cNvSpPr/>
          <p:nvPr/>
        </p:nvSpPr>
        <p:spPr>
          <a:xfrm rot="20505985" flipV="1">
            <a:off x="2275841" y="2430803"/>
            <a:ext cx="1584082" cy="1032725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58297" y="3375105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pic>
        <p:nvPicPr>
          <p:cNvPr id="9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24" y="1065842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5061" y="412538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LOOPING NEXT TAB</a:t>
            </a:r>
            <a:endParaRPr lang="en-GB" dirty="0"/>
          </a:p>
        </p:txBody>
      </p:sp>
      <p:pic>
        <p:nvPicPr>
          <p:cNvPr id="11" name="Picture 2" descr="C:\ProgramData\QlikTech\QlikViewServer\Extensions\Document\kinectExtension\FORBIDD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" y="2320825"/>
            <a:ext cx="974293" cy="9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67581" y="26458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9992" y="386856"/>
            <a:ext cx="72008" cy="52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2120" y="412538"/>
            <a:ext cx="246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LOOPING PREVIOUS TAB</a:t>
            </a:r>
            <a:endParaRPr lang="en-GB" dirty="0"/>
          </a:p>
        </p:txBody>
      </p:sp>
      <p:pic>
        <p:nvPicPr>
          <p:cNvPr id="23" name="Picture 2" descr="C:\ProgramData\QlikTech\QlikViewServer\Extensions\Document\kinectExtension\FORBIDD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88" y="2320825"/>
            <a:ext cx="974293" cy="9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74581" y="26458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243663" y="1959678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423621" y="3881972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43663" y="3861048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300192" y="2395845"/>
            <a:ext cx="943472" cy="550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83066" y="2395845"/>
            <a:ext cx="362327" cy="10997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Circular Arrow 29"/>
          <p:cNvSpPr/>
          <p:nvPr/>
        </p:nvSpPr>
        <p:spPr>
          <a:xfrm rot="513047" flipH="1" flipV="1">
            <a:off x="6767413" y="2510266"/>
            <a:ext cx="1686660" cy="1180213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234216" y="3337777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pic>
        <p:nvPicPr>
          <p:cNvPr id="33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43" y="1028514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7241555" y="2435290"/>
            <a:ext cx="802247" cy="102302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36296" y="2463442"/>
            <a:ext cx="406382" cy="111540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6228184" y="2385712"/>
            <a:ext cx="774843" cy="9712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47664" y="2395846"/>
            <a:ext cx="748036" cy="8171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5061" y="412538"/>
            <a:ext cx="20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INFINITE SCROLL UP</a:t>
            </a:r>
            <a:endParaRPr lang="en-GB" dirty="0"/>
          </a:p>
        </p:txBody>
      </p:sp>
      <p:pic>
        <p:nvPicPr>
          <p:cNvPr id="18" name="Picture 2" descr="C:\ProgramData\QlikTech\QlikViewServer\Extensions\Document\kinectExtension\FORBIDD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" y="2320825"/>
            <a:ext cx="974293" cy="9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03566" y="26458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99992" y="386856"/>
            <a:ext cx="72008" cy="52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2120" y="412538"/>
            <a:ext cx="246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LOOPING PREVIOUS TAB</a:t>
            </a:r>
            <a:endParaRPr lang="en-GB" dirty="0"/>
          </a:p>
        </p:txBody>
      </p:sp>
      <p:pic>
        <p:nvPicPr>
          <p:cNvPr id="22" name="Picture 2" descr="C:\ProgramData\QlikTech\QlikViewServer\Extensions\Document\kinectExtension\FORBIDD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88" y="2320825"/>
            <a:ext cx="974293" cy="9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74581" y="26458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295698" y="1887670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475656" y="3809964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5698" y="3789040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ircular Arrow 37"/>
          <p:cNvSpPr/>
          <p:nvPr/>
        </p:nvSpPr>
        <p:spPr>
          <a:xfrm rot="15927352" flipV="1">
            <a:off x="2260632" y="1569509"/>
            <a:ext cx="1248001" cy="1180213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84277" y="2011657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pic>
        <p:nvPicPr>
          <p:cNvPr id="42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90" y="941031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2295698" y="2375640"/>
            <a:ext cx="6921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87825" y="1820794"/>
            <a:ext cx="0" cy="5548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87825" y="2011657"/>
            <a:ext cx="128209" cy="38539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987824" y="2375640"/>
            <a:ext cx="128209" cy="276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003025" y="1887670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82983" y="3809964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03025" y="3789040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ircular Arrow 51"/>
          <p:cNvSpPr/>
          <p:nvPr/>
        </p:nvSpPr>
        <p:spPr>
          <a:xfrm rot="16497109" flipH="1" flipV="1">
            <a:off x="7070841" y="2330524"/>
            <a:ext cx="1172999" cy="1032725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028382" y="2782645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pic>
        <p:nvPicPr>
          <p:cNvPr id="54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17" y="941031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/>
          <p:nvPr/>
        </p:nvCxnSpPr>
        <p:spPr>
          <a:xfrm>
            <a:off x="7003025" y="2375640"/>
            <a:ext cx="6921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5152" y="2375640"/>
            <a:ext cx="0" cy="5760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95152" y="2408590"/>
            <a:ext cx="127589" cy="25508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677800" y="2387565"/>
            <a:ext cx="144941" cy="948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451172" y="1788902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31130" y="3711196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51172" y="3690272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51174" y="1788902"/>
            <a:ext cx="888577" cy="43616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ircular Arrow 17"/>
          <p:cNvSpPr/>
          <p:nvPr/>
        </p:nvSpPr>
        <p:spPr>
          <a:xfrm rot="10976131">
            <a:off x="537510" y="1410783"/>
            <a:ext cx="1730144" cy="1024534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39751" y="1912889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pic>
        <p:nvPicPr>
          <p:cNvPr id="13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4" y="842263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260648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CLOSE THE WINDOW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3808" y="332656"/>
            <a:ext cx="72008" cy="52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1172" y="2276872"/>
            <a:ext cx="456532" cy="1121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83568" y="1794351"/>
            <a:ext cx="750468" cy="4346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75656" y="1875091"/>
            <a:ext cx="203782" cy="33389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259632" y="1875091"/>
            <a:ext cx="216024" cy="30362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3" name="Picture 2" descr="C:\Users\pce\Desktop\Doc\images rapport\qlikview_ic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9" y="823397"/>
            <a:ext cx="936104" cy="9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4959994" y="1783351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139952" y="3705645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9994" y="3684721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59994" y="2271321"/>
            <a:ext cx="456532" cy="1121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49973" y="2299097"/>
            <a:ext cx="412711" cy="1121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36606" y="734243"/>
            <a:ext cx="20913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: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CLEAR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EXIT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MAX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MIN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MULTIPLE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NEXT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OPEN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8548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656" y="2653454"/>
            <a:ext cx="12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4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92" y="1283819"/>
            <a:ext cx="2411136" cy="387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0721"/>
            <a:ext cx="2664296" cy="385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23728" y="1556792"/>
            <a:ext cx="936104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9207" y="1268760"/>
            <a:ext cx="1752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Deploy/</a:t>
            </a:r>
            <a:r>
              <a:rPr lang="en-US" dirty="0" err="1">
                <a:solidFill>
                  <a:srgbClr val="808285"/>
                </a:solidFill>
              </a:rPr>
              <a:t>U</a:t>
            </a:r>
            <a:r>
              <a:rPr lang="en-US" dirty="0" err="1" smtClean="0">
                <a:solidFill>
                  <a:srgbClr val="808285"/>
                </a:solidFill>
              </a:rPr>
              <a:t>ndeploy</a:t>
            </a:r>
            <a:r>
              <a:rPr lang="en-US" dirty="0" smtClean="0">
                <a:solidFill>
                  <a:srgbClr val="808285"/>
                </a:solidFill>
              </a:rPr>
              <a:t> icon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19509" y="1545759"/>
            <a:ext cx="1228755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06641" y="1423809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Minimize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4880193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Maximize </a:t>
            </a: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5719509" y="5018693"/>
            <a:ext cx="1516787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719" y="4741694"/>
            <a:ext cx="1752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Kinect State Viewer</a:t>
            </a:r>
          </a:p>
        </p:txBody>
      </p:sp>
      <p:cxnSp>
        <p:nvCxnSpPr>
          <p:cNvPr id="15" name="Straight Connector 14"/>
          <p:cNvCxnSpPr>
            <a:endCxn id="14" idx="3"/>
          </p:cNvCxnSpPr>
          <p:nvPr/>
        </p:nvCxnSpPr>
        <p:spPr>
          <a:xfrm flipH="1">
            <a:off x="1899319" y="5018693"/>
            <a:ext cx="1413673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1880" y="3412450"/>
            <a:ext cx="2088232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79712" y="3598429"/>
            <a:ext cx="1261272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4" y="342955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Volume Viewer</a:t>
            </a:r>
          </a:p>
        </p:txBody>
      </p:sp>
      <p:cxnSp>
        <p:nvCxnSpPr>
          <p:cNvPr id="20" name="Straight Connector 19"/>
          <p:cNvCxnSpPr>
            <a:endCxn id="23" idx="1"/>
          </p:cNvCxnSpPr>
          <p:nvPr/>
        </p:nvCxnSpPr>
        <p:spPr>
          <a:xfrm>
            <a:off x="5724128" y="3104963"/>
            <a:ext cx="1487462" cy="1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1880" y="2980402"/>
            <a:ext cx="2088232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211590" y="2966464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Distance Viewer</a:t>
            </a:r>
          </a:p>
        </p:txBody>
      </p:sp>
      <p:cxnSp>
        <p:nvCxnSpPr>
          <p:cNvPr id="24" name="Straight Connector 23"/>
          <p:cNvCxnSpPr>
            <a:endCxn id="25" idx="1"/>
          </p:cNvCxnSpPr>
          <p:nvPr/>
        </p:nvCxnSpPr>
        <p:spPr>
          <a:xfrm>
            <a:off x="5719509" y="2273731"/>
            <a:ext cx="1372771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92280" y="213523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808285"/>
                </a:solidFill>
              </a:rPr>
              <a:t>SkeletonViewer</a:t>
            </a:r>
            <a:endParaRPr lang="en-US" dirty="0" smtClean="0">
              <a:solidFill>
                <a:srgbClr val="808285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724128" y="3927539"/>
            <a:ext cx="1487760" cy="5517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11888" y="3789040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808285"/>
                </a:solidFill>
              </a:rPr>
              <a:t>ActionViewer</a:t>
            </a:r>
            <a:endParaRPr lang="en-US" dirty="0" smtClean="0">
              <a:solidFill>
                <a:srgbClr val="80828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1880" y="3861048"/>
            <a:ext cx="2088232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491880" y="4276546"/>
            <a:ext cx="2088232" cy="5206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79712" y="4365104"/>
            <a:ext cx="1261272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423212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Visual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5638" y="13314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9" grpId="0" animBg="1"/>
      <p:bldP spid="19" grpId="0"/>
      <p:bldP spid="22" grpId="0" animBg="1"/>
      <p:bldP spid="23" grpId="0"/>
      <p:bldP spid="25" grpId="0"/>
      <p:bldP spid="54" grpId="0"/>
      <p:bldP spid="26" grpId="0" animBg="1"/>
      <p:bldP spid="27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5105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16016" y="1556792"/>
            <a:ext cx="2657128" cy="348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419872" y="3299867"/>
            <a:ext cx="576064" cy="5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2051720" y="3598429"/>
            <a:ext cx="1352757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3429551"/>
            <a:ext cx="17526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Selection Cursor</a:t>
            </a:r>
          </a:p>
          <a:p>
            <a:pPr algn="ctr"/>
            <a:r>
              <a:rPr lang="en-US" dirty="0" smtClean="0">
                <a:solidFill>
                  <a:srgbClr val="808285"/>
                </a:solidFill>
              </a:rPr>
              <a:t>(when the circle is filled, the element passes to selected)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36196" y="573542"/>
            <a:ext cx="0" cy="839234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0032" y="247747"/>
            <a:ext cx="2956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Current selected </a:t>
            </a:r>
            <a:r>
              <a:rPr lang="en-US" dirty="0" err="1" smtClean="0">
                <a:solidFill>
                  <a:srgbClr val="808285"/>
                </a:solidFill>
              </a:rPr>
              <a:t>QvFrame</a:t>
            </a:r>
            <a:endParaRPr lang="en-US" dirty="0" smtClean="0">
              <a:solidFill>
                <a:srgbClr val="8082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7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656" y="265345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THAT’S IT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4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245683" y="1599638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835662" y="3521932"/>
            <a:ext cx="410021" cy="1059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5683" y="3501008"/>
            <a:ext cx="493568" cy="108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55576" y="2035805"/>
            <a:ext cx="490107" cy="1177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77731" y="1268760"/>
            <a:ext cx="1224136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53691"/>
            <a:ext cx="3656377" cy="2839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901867" y="1268760"/>
            <a:ext cx="2750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7731" y="1268760"/>
            <a:ext cx="6638685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7731" y="2996952"/>
            <a:ext cx="6350653" cy="1728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01867" y="2996952"/>
            <a:ext cx="2606237" cy="8640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77731" y="3212976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31840" y="1268760"/>
            <a:ext cx="0" cy="172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3131840" y="2132856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70cm</a:t>
            </a:r>
            <a:endParaRPr lang="en-GB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039570" y="3283063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6</a:t>
            </a:r>
            <a:r>
              <a:rPr lang="fr-FR" sz="1100" dirty="0" smtClean="0"/>
              <a:t>0cm</a:t>
            </a:r>
            <a:endParaRPr lang="en-GB" sz="1100" dirty="0"/>
          </a:p>
        </p:txBody>
      </p:sp>
      <p:sp>
        <p:nvSpPr>
          <p:cNvPr id="1028" name="TextBox 1027"/>
          <p:cNvSpPr txBox="1"/>
          <p:nvPr/>
        </p:nvSpPr>
        <p:spPr>
          <a:xfrm>
            <a:off x="3491880" y="332656"/>
            <a:ext cx="389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Virtual box </a:t>
            </a:r>
            <a:r>
              <a:rPr lang="fr-FR" dirty="0" err="1" smtClean="0"/>
              <a:t>corresponding</a:t>
            </a:r>
            <a:r>
              <a:rPr lang="fr-FR" dirty="0" smtClean="0"/>
              <a:t> to the </a:t>
            </a:r>
            <a:r>
              <a:rPr lang="fr-FR" dirty="0" err="1" smtClean="0"/>
              <a:t>screen</a:t>
            </a:r>
            <a:endParaRPr lang="en-GB" dirty="0"/>
          </a:p>
        </p:txBody>
      </p:sp>
      <p:cxnSp>
        <p:nvCxnSpPr>
          <p:cNvPr id="1030" name="Elbow Connector 1029"/>
          <p:cNvCxnSpPr>
            <a:stCxn id="1028" idx="1"/>
            <a:endCxn id="15" idx="0"/>
          </p:cNvCxnSpPr>
          <p:nvPr/>
        </p:nvCxnSpPr>
        <p:spPr>
          <a:xfrm rot="10800000" flipV="1">
            <a:off x="2289800" y="517322"/>
            <a:ext cx="1202081" cy="7514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47413" y="1916832"/>
            <a:ext cx="1150398" cy="118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15" idx="2"/>
            <a:endCxn id="15" idx="0"/>
          </p:cNvCxnSpPr>
          <p:nvPr/>
        </p:nvCxnSpPr>
        <p:spPr>
          <a:xfrm flipV="1">
            <a:off x="2289799" y="1268760"/>
            <a:ext cx="0" cy="172819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15" idx="2"/>
          </p:cNvCxnSpPr>
          <p:nvPr/>
        </p:nvCxnSpPr>
        <p:spPr>
          <a:xfrm flipV="1">
            <a:off x="2289799" y="2132856"/>
            <a:ext cx="1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15" idx="1"/>
            <a:endCxn id="15" idx="3"/>
          </p:cNvCxnSpPr>
          <p:nvPr/>
        </p:nvCxnSpPr>
        <p:spPr>
          <a:xfrm>
            <a:off x="1677731" y="2132856"/>
            <a:ext cx="122413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 flipH="1">
            <a:off x="1247413" y="2132856"/>
            <a:ext cx="1042386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" y="676712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15712" y="5589240"/>
            <a:ext cx="671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Moving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hand in the box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mouse move in the </a:t>
            </a:r>
            <a:r>
              <a:rPr lang="fr-FR" dirty="0" err="1" smtClean="0"/>
              <a:t>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4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24" grpId="0"/>
      <p:bldP spid="34" grpId="0"/>
      <p:bldP spid="102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245683" y="1599638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835662" y="3521932"/>
            <a:ext cx="410021" cy="1059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45683" y="3501008"/>
            <a:ext cx="493568" cy="108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000629" y="2035805"/>
            <a:ext cx="245055" cy="9611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47413" y="2035806"/>
            <a:ext cx="1236355" cy="745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26" idx="2"/>
          </p:cNvCxnSpPr>
          <p:nvPr/>
        </p:nvCxnSpPr>
        <p:spPr>
          <a:xfrm>
            <a:off x="2483768" y="2780928"/>
            <a:ext cx="4248257" cy="2446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megastorecy.com/image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96" y="626250"/>
            <a:ext cx="4417043" cy="3749065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5681">
            <a:off x="5152179" y="850621"/>
            <a:ext cx="3656377" cy="2512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pce\Desktop\Doc\images rapport\kinect_11.png.scaled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3592">
            <a:off x="6028865" y="5027032"/>
            <a:ext cx="2326871" cy="12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V="1">
            <a:off x="2483768" y="2276872"/>
            <a:ext cx="3888432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51920" y="2170919"/>
            <a:ext cx="864096" cy="69091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51920" y="2170919"/>
            <a:ext cx="792088" cy="69091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http://www.sailing.ie/Portals/0/Training&amp;Cert/Valid%20Instructors/Val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2" y="3356992"/>
            <a:ext cx="936967" cy="93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/>
          <p:cNvSpPr txBox="1"/>
          <p:nvPr/>
        </p:nvSpPr>
        <p:spPr>
          <a:xfrm>
            <a:off x="395536" y="5989930"/>
            <a:ext cx="467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the Kinect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point to click</a:t>
            </a:r>
            <a:endParaRPr lang="en-GB" dirty="0"/>
          </a:p>
        </p:txBody>
      </p:sp>
      <p:pic>
        <p:nvPicPr>
          <p:cNvPr id="39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" y="676712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245683" y="1599638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835662" y="3521932"/>
            <a:ext cx="410021" cy="1059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45683" y="3501008"/>
            <a:ext cx="493568" cy="108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000629" y="2035805"/>
            <a:ext cx="245055" cy="9611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26" idx="2"/>
          </p:cNvCxnSpPr>
          <p:nvPr/>
        </p:nvCxnSpPr>
        <p:spPr>
          <a:xfrm>
            <a:off x="2123728" y="2594938"/>
            <a:ext cx="4608297" cy="2632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megastorecy.com/image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96" y="626250"/>
            <a:ext cx="4417043" cy="3749065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5681">
            <a:off x="5152179" y="850621"/>
            <a:ext cx="3656377" cy="2512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pce\Desktop\Doc\images rapport\kinect_11.png.scaled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3592">
            <a:off x="6028865" y="5027032"/>
            <a:ext cx="2326871" cy="12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/>
          <p:cNvSpPr txBox="1"/>
          <p:nvPr/>
        </p:nvSpPr>
        <p:spPr>
          <a:xfrm>
            <a:off x="432736" y="5373216"/>
            <a:ext cx="15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Perform</a:t>
            </a:r>
            <a:r>
              <a:rPr lang="fr-FR" dirty="0" smtClean="0"/>
              <a:t> a click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24336" y="2342910"/>
            <a:ext cx="86409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865590" y="2722659"/>
            <a:ext cx="804307" cy="4437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834253" y="2222376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2008311" y="3045880"/>
            <a:ext cx="216025" cy="241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pic>
        <p:nvPicPr>
          <p:cNvPr id="24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" y="676712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1345" y="6093296"/>
            <a:ext cx="373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maintain</a:t>
            </a:r>
            <a:r>
              <a:rPr lang="fr-FR" dirty="0" smtClean="0"/>
              <a:t> the click </a:t>
            </a:r>
            <a:r>
              <a:rPr lang="fr-FR" dirty="0" err="1" smtClean="0"/>
              <a:t>stay</a:t>
            </a:r>
            <a:r>
              <a:rPr lang="fr-FR" dirty="0" smtClean="0"/>
              <a:t> in position 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5683" y="2035805"/>
            <a:ext cx="518005" cy="686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63688" y="2594938"/>
            <a:ext cx="360040" cy="117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45684" y="2035805"/>
            <a:ext cx="1114987" cy="6868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45683" y="2022066"/>
            <a:ext cx="518005" cy="6868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763688" y="2581199"/>
            <a:ext cx="360040" cy="1176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21" grpId="0" animBg="1"/>
      <p:bldP spid="23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169635" y="188640"/>
            <a:ext cx="618389" cy="21351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77798" y="2323838"/>
            <a:ext cx="490108" cy="1177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167905" y="1887670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347863" y="3809964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67905" y="3789040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ircular Arrow 8"/>
          <p:cNvSpPr/>
          <p:nvPr/>
        </p:nvSpPr>
        <p:spPr>
          <a:xfrm rot="16865407" flipV="1">
            <a:off x="3458091" y="850250"/>
            <a:ext cx="2019070" cy="1644967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0152" y="523843"/>
            <a:ext cx="25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Set the mouse to </a:t>
            </a:r>
            <a:r>
              <a:rPr lang="fr-FR" dirty="0" err="1" smtClean="0"/>
              <a:t>paused</a:t>
            </a:r>
            <a:endParaRPr lang="en-GB" dirty="0"/>
          </a:p>
        </p:txBody>
      </p:sp>
      <p:pic>
        <p:nvPicPr>
          <p:cNvPr id="16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7" y="941031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Data\QlikTech\QlikViewServer\Extensions\Document\kinectExtension\FORBIDD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34" y="876768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 flipV="1">
            <a:off x="3347863" y="188640"/>
            <a:ext cx="820043" cy="21351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4169635" y="188640"/>
            <a:ext cx="618389" cy="21351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67905" y="1887670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347863" y="3809964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67905" y="3789040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ircular Arrow 7"/>
          <p:cNvSpPr/>
          <p:nvPr/>
        </p:nvSpPr>
        <p:spPr>
          <a:xfrm rot="16865407" flipV="1">
            <a:off x="3458091" y="850250"/>
            <a:ext cx="2019070" cy="1644967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0781" y="116632"/>
            <a:ext cx="318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ake</a:t>
            </a:r>
            <a:r>
              <a:rPr lang="fr-FR" dirty="0" smtClean="0"/>
              <a:t> the control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someone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got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en-GB" dirty="0"/>
          </a:p>
        </p:txBody>
      </p:sp>
      <p:sp>
        <p:nvSpPr>
          <p:cNvPr id="11" name="Circular Arrow 10"/>
          <p:cNvSpPr/>
          <p:nvPr/>
        </p:nvSpPr>
        <p:spPr>
          <a:xfrm rot="15524387">
            <a:off x="2856387" y="853283"/>
            <a:ext cx="2019070" cy="1682357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7" y="941031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765418" y="2329287"/>
            <a:ext cx="431183" cy="1177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273581" y="2329287"/>
            <a:ext cx="490108" cy="1177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63688" y="1893119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43646" y="3815413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63688" y="3794489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80" y="946480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6527539" y="2329287"/>
            <a:ext cx="420725" cy="1177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35702" y="2329287"/>
            <a:ext cx="490108" cy="1177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25809" y="1893119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05767" y="3815413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25809" y="3794489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01" y="946480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531695" y="1701100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711653" y="3623394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31695" y="3602470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711653" y="2137267"/>
            <a:ext cx="820042" cy="347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33425" y="2137267"/>
            <a:ext cx="1287047" cy="8978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ircular Arrow 7"/>
          <p:cNvSpPr/>
          <p:nvPr/>
        </p:nvSpPr>
        <p:spPr>
          <a:xfrm rot="21357336" flipH="1" flipV="1">
            <a:off x="7310316" y="1830736"/>
            <a:ext cx="1686660" cy="1180213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20505985" flipV="1">
            <a:off x="7539792" y="2134897"/>
            <a:ext cx="1584082" cy="1032725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22248" y="3079199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8223822" y="2484785"/>
            <a:ext cx="216025" cy="241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2665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59632" y="1665581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9590" y="3587875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59632" y="3566951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95536" y="2101748"/>
            <a:ext cx="864096" cy="383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61362" y="2101748"/>
            <a:ext cx="344333" cy="1177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1344" y="2665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419872" y="1701100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599830" y="3623394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19872" y="3602470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483768" y="2137267"/>
            <a:ext cx="936104" cy="3475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21602" y="2137267"/>
            <a:ext cx="922324" cy="6095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3926" y="26903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580112" y="1722024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760070" y="3644318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80112" y="3623394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644008" y="2158191"/>
            <a:ext cx="936104" cy="326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81842" y="2158191"/>
            <a:ext cx="344333" cy="1177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16364" y="3320767"/>
            <a:ext cx="274083" cy="267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5796009" y="3377210"/>
            <a:ext cx="274083" cy="267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663848" y="3362245"/>
            <a:ext cx="274083" cy="26710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GB" dirty="0"/>
          </a:p>
        </p:txBody>
      </p:sp>
      <p:pic>
        <p:nvPicPr>
          <p:cNvPr id="38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74" y="730756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52" y="749012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92" y="784962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75" y="769936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48264" y="116632"/>
            <a:ext cx="108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NEXT 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6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11212" y="1788902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91170" y="3711196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11212" y="3690272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03745" y="980728"/>
            <a:ext cx="907467" cy="12443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12942" y="2225069"/>
            <a:ext cx="344333" cy="1177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ircular Arrow 17"/>
          <p:cNvSpPr/>
          <p:nvPr/>
        </p:nvSpPr>
        <p:spPr>
          <a:xfrm rot="10482612" flipV="1">
            <a:off x="159251" y="747712"/>
            <a:ext cx="1248001" cy="1180213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10800000" flipH="1" flipV="1">
            <a:off x="230649" y="1028123"/>
            <a:ext cx="1172999" cy="1032725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5535" y="451629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630617" y="1197773"/>
            <a:ext cx="216025" cy="241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pic>
        <p:nvPicPr>
          <p:cNvPr id="13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04" y="842263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260648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CLEAR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3808" y="332656"/>
            <a:ext cx="72008" cy="52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3929" y="1788902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563887" y="3711196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83929" y="3690272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043894" y="2225070"/>
            <a:ext cx="340036" cy="7358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85659" y="2225069"/>
            <a:ext cx="364379" cy="7358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21" y="842263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976365" y="26064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EXIT</a:t>
            </a:r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00615" y="332656"/>
            <a:ext cx="72008" cy="52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43894" y="2420888"/>
            <a:ext cx="686098" cy="5400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76365" y="2420888"/>
            <a:ext cx="753627" cy="5400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92280" y="2606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MENU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611560" y="1028123"/>
            <a:ext cx="1178925" cy="119694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95535" y="1337818"/>
            <a:ext cx="1380514" cy="83985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673832" y="692696"/>
            <a:ext cx="703321" cy="15591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75424" y="2251830"/>
            <a:ext cx="536991" cy="1150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75423" y="1815662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555381" y="3737956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5423" y="3717032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ircular Arrow 53"/>
          <p:cNvSpPr/>
          <p:nvPr/>
        </p:nvSpPr>
        <p:spPr>
          <a:xfrm rot="15521994">
            <a:off x="6082745" y="1117248"/>
            <a:ext cx="2019070" cy="1261697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7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15" y="869023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332656"/>
            <a:ext cx="1093518" cy="13694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7436" y="17853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8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451172" y="1788902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31130" y="3711196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51172" y="3690272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87624" y="2225070"/>
            <a:ext cx="263549" cy="116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ircular Arrow 17"/>
          <p:cNvSpPr/>
          <p:nvPr/>
        </p:nvSpPr>
        <p:spPr>
          <a:xfrm rot="15927352" flipV="1">
            <a:off x="1416106" y="1470741"/>
            <a:ext cx="1248001" cy="1180213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16497109" flipH="1" flipV="1">
            <a:off x="1685009" y="1562964"/>
            <a:ext cx="1172999" cy="1032725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39751" y="1912889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627784" y="2395845"/>
            <a:ext cx="216025" cy="241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pic>
        <p:nvPicPr>
          <p:cNvPr id="13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4" y="842263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260648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SCROLL UP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3808" y="332656"/>
            <a:ext cx="72008" cy="52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00615" y="332656"/>
            <a:ext cx="72008" cy="52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31695" y="1701100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11653" y="3623394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31695" y="3602470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588224" y="2137267"/>
            <a:ext cx="943472" cy="550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417995" y="2137267"/>
            <a:ext cx="115430" cy="12611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ircular Arrow 39"/>
          <p:cNvSpPr/>
          <p:nvPr/>
        </p:nvSpPr>
        <p:spPr>
          <a:xfrm rot="513047" flipH="1" flipV="1">
            <a:off x="7055445" y="2251688"/>
            <a:ext cx="1686660" cy="1180213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522248" y="3079199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7930710" y="2960948"/>
            <a:ext cx="216025" cy="241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pic>
        <p:nvPicPr>
          <p:cNvPr id="43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75" y="769936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ircular Arrow 43"/>
          <p:cNvSpPr/>
          <p:nvPr/>
        </p:nvSpPr>
        <p:spPr>
          <a:xfrm rot="21244697" flipV="1">
            <a:off x="7208693" y="2221345"/>
            <a:ext cx="1584082" cy="1032725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56" y="260648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PREVIOUS TAB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51172" y="2276872"/>
            <a:ext cx="6921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143299" y="1722026"/>
            <a:ext cx="0" cy="5548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338730" y="1788902"/>
            <a:ext cx="0" cy="1922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18688" y="3711196"/>
            <a:ext cx="820042" cy="1563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38730" y="3690272"/>
            <a:ext cx="692127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075182" y="2225070"/>
            <a:ext cx="263549" cy="116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Circular Arrow 58"/>
          <p:cNvSpPr/>
          <p:nvPr/>
        </p:nvSpPr>
        <p:spPr>
          <a:xfrm rot="15927352" flipV="1">
            <a:off x="4534446" y="2139533"/>
            <a:ext cx="1248001" cy="1180213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0" name="Circular Arrow 59"/>
          <p:cNvSpPr/>
          <p:nvPr/>
        </p:nvSpPr>
        <p:spPr>
          <a:xfrm rot="16497109" flipH="1" flipV="1">
            <a:off x="4406546" y="2231756"/>
            <a:ext cx="1172999" cy="1032725"/>
          </a:xfrm>
          <a:prstGeom prst="circularArrow">
            <a:avLst>
              <a:gd name="adj1" fmla="val 0"/>
              <a:gd name="adj2" fmla="val 798585"/>
              <a:gd name="adj3" fmla="val 19647837"/>
              <a:gd name="adj4" fmla="val 11146307"/>
              <a:gd name="adj5" fmla="val 7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64087" y="2683877"/>
            <a:ext cx="216025" cy="2410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GB" dirty="0"/>
          </a:p>
        </p:txBody>
      </p:sp>
      <p:pic>
        <p:nvPicPr>
          <p:cNvPr id="62" name="Picture 2" descr="http://a0.twimg.com/profile_images/1368453568/QV_2D-icon_pos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22" y="842263"/>
            <a:ext cx="976500" cy="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715142" y="260648"/>
            <a:ext cx="158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SCROLL DOWN</a:t>
            </a:r>
            <a:endParaRPr lang="en-GB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38730" y="2276872"/>
            <a:ext cx="6921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30857" y="2276872"/>
            <a:ext cx="0" cy="5760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436096" y="3068960"/>
            <a:ext cx="216025" cy="241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529587" y="2176712"/>
            <a:ext cx="802247" cy="102302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524328" y="2204864"/>
            <a:ext cx="406382" cy="111540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43299" y="1912889"/>
            <a:ext cx="128209" cy="38539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143298" y="2276872"/>
            <a:ext cx="128209" cy="276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30857" y="2309822"/>
            <a:ext cx="127589" cy="25508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013505" y="2288797"/>
            <a:ext cx="144941" cy="948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161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Qliktech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Charmoille</dc:creator>
  <cp:lastModifiedBy>Paul Charmoille</cp:lastModifiedBy>
  <cp:revision>62</cp:revision>
  <dcterms:created xsi:type="dcterms:W3CDTF">2012-09-17T08:51:31Z</dcterms:created>
  <dcterms:modified xsi:type="dcterms:W3CDTF">2012-10-19T11:51:34Z</dcterms:modified>
</cp:coreProperties>
</file>