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41"/>
  </p:handoutMasterIdLst>
  <p:sldIdLst>
    <p:sldId id="265" r:id="rId2"/>
    <p:sldId id="292" r:id="rId3"/>
    <p:sldId id="287" r:id="rId4"/>
    <p:sldId id="291" r:id="rId5"/>
    <p:sldId id="289" r:id="rId6"/>
    <p:sldId id="290" r:id="rId7"/>
    <p:sldId id="267" r:id="rId8"/>
    <p:sldId id="256" r:id="rId9"/>
    <p:sldId id="286" r:id="rId10"/>
    <p:sldId id="285" r:id="rId11"/>
    <p:sldId id="288" r:id="rId12"/>
    <p:sldId id="266" r:id="rId13"/>
    <p:sldId id="258" r:id="rId14"/>
    <p:sldId id="262" r:id="rId15"/>
    <p:sldId id="279" r:id="rId16"/>
    <p:sldId id="280" r:id="rId17"/>
    <p:sldId id="263" r:id="rId18"/>
    <p:sldId id="293" r:id="rId19"/>
    <p:sldId id="294" r:id="rId20"/>
    <p:sldId id="264" r:id="rId21"/>
    <p:sldId id="259" r:id="rId22"/>
    <p:sldId id="273" r:id="rId23"/>
    <p:sldId id="274" r:id="rId24"/>
    <p:sldId id="275" r:id="rId25"/>
    <p:sldId id="281" r:id="rId26"/>
    <p:sldId id="283" r:id="rId27"/>
    <p:sldId id="302" r:id="rId28"/>
    <p:sldId id="298" r:id="rId29"/>
    <p:sldId id="282" r:id="rId30"/>
    <p:sldId id="297" r:id="rId31"/>
    <p:sldId id="299" r:id="rId32"/>
    <p:sldId id="295" r:id="rId33"/>
    <p:sldId id="296" r:id="rId34"/>
    <p:sldId id="303" r:id="rId35"/>
    <p:sldId id="300" r:id="rId36"/>
    <p:sldId id="301" r:id="rId37"/>
    <p:sldId id="272" r:id="rId38"/>
    <p:sldId id="276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9" autoAdjust="0"/>
    <p:restoredTop sz="94610" autoAdjust="0"/>
  </p:normalViewPr>
  <p:slideViewPr>
    <p:cSldViewPr>
      <p:cViewPr>
        <p:scale>
          <a:sx n="90" d="100"/>
          <a:sy n="90" d="100"/>
        </p:scale>
        <p:origin x="-135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1087A-8E93-4251-B1B6-8C3BB3F0628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F2271427-DFFD-49C2-A6BF-7701E1039B26}">
      <dgm:prSet/>
      <dgm:spPr/>
      <dgm:t>
        <a:bodyPr/>
        <a:lstStyle/>
        <a:p>
          <a:pPr rtl="0"/>
          <a:r>
            <a:rPr lang="en-GB" dirty="0" smtClean="0"/>
            <a:t>Realization of a motion tracking system to control navigation and selection in a QlikView application deployed on a Browser</a:t>
          </a:r>
          <a:endParaRPr lang="en-GB" dirty="0"/>
        </a:p>
      </dgm:t>
    </dgm:pt>
    <dgm:pt modelId="{CE0727DB-FDDA-442B-B865-B5F67CA26E72}" type="parTrans" cxnId="{37578728-48EF-4BB1-BACA-ABB8E6BB5E69}">
      <dgm:prSet/>
      <dgm:spPr/>
      <dgm:t>
        <a:bodyPr/>
        <a:lstStyle/>
        <a:p>
          <a:endParaRPr lang="en-GB"/>
        </a:p>
      </dgm:t>
    </dgm:pt>
    <dgm:pt modelId="{01C2720B-0DCF-40DE-A86B-B5A046491458}" type="sibTrans" cxnId="{37578728-48EF-4BB1-BACA-ABB8E6BB5E69}">
      <dgm:prSet/>
      <dgm:spPr/>
      <dgm:t>
        <a:bodyPr/>
        <a:lstStyle/>
        <a:p>
          <a:endParaRPr lang="en-GB"/>
        </a:p>
      </dgm:t>
    </dgm:pt>
    <dgm:pt modelId="{193B7C37-24E9-45E7-8A76-11289D1842FA}" type="pres">
      <dgm:prSet presAssocID="{99E1087A-8E93-4251-B1B6-8C3BB3F062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005B69F-027D-4931-A576-C8E7EBDE7A43}" type="pres">
      <dgm:prSet presAssocID="{F2271427-DFFD-49C2-A6BF-7701E1039B2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1E9AA567-7362-452B-976B-D0CD1583CF4E}" type="pres">
      <dgm:prSet presAssocID="{F2271427-DFFD-49C2-A6BF-7701E1039B26}" presName="rootComposite1" presStyleCnt="0"/>
      <dgm:spPr/>
      <dgm:t>
        <a:bodyPr/>
        <a:lstStyle/>
        <a:p>
          <a:endParaRPr lang="en-GB"/>
        </a:p>
      </dgm:t>
    </dgm:pt>
    <dgm:pt modelId="{764879FF-E43F-4175-9CAC-931A43806BB0}" type="pres">
      <dgm:prSet presAssocID="{F2271427-DFFD-49C2-A6BF-7701E1039B26}" presName="rootText1" presStyleLbl="node0" presStyleIdx="0" presStyleCnt="1" custScaleX="1509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8343D27-883F-4E95-8438-56E79920884D}" type="pres">
      <dgm:prSet presAssocID="{F2271427-DFFD-49C2-A6BF-7701E1039B26}" presName="rootConnector1" presStyleLbl="node1" presStyleIdx="0" presStyleCnt="0"/>
      <dgm:spPr/>
      <dgm:t>
        <a:bodyPr/>
        <a:lstStyle/>
        <a:p>
          <a:endParaRPr lang="en-GB"/>
        </a:p>
      </dgm:t>
    </dgm:pt>
    <dgm:pt modelId="{12C36F39-1887-4FC9-A6EA-FA45726BBC44}" type="pres">
      <dgm:prSet presAssocID="{F2271427-DFFD-49C2-A6BF-7701E1039B26}" presName="hierChild2" presStyleCnt="0"/>
      <dgm:spPr/>
      <dgm:t>
        <a:bodyPr/>
        <a:lstStyle/>
        <a:p>
          <a:endParaRPr lang="en-GB"/>
        </a:p>
      </dgm:t>
    </dgm:pt>
    <dgm:pt modelId="{2D25DC2B-6B85-47C5-A4D7-6A29B97D516C}" type="pres">
      <dgm:prSet presAssocID="{F2271427-DFFD-49C2-A6BF-7701E1039B26}" presName="hierChild3" presStyleCnt="0"/>
      <dgm:spPr/>
      <dgm:t>
        <a:bodyPr/>
        <a:lstStyle/>
        <a:p>
          <a:endParaRPr lang="en-GB"/>
        </a:p>
      </dgm:t>
    </dgm:pt>
  </dgm:ptLst>
  <dgm:cxnLst>
    <dgm:cxn modelId="{9429CD00-8AFF-4334-A70E-7A39FEEB926A}" type="presOf" srcId="{99E1087A-8E93-4251-B1B6-8C3BB3F06282}" destId="{193B7C37-24E9-45E7-8A76-11289D1842FA}" srcOrd="0" destOrd="0" presId="urn:microsoft.com/office/officeart/2005/8/layout/orgChart1"/>
    <dgm:cxn modelId="{593D14C3-06AC-4DD4-BB92-F4CCD7289879}" type="presOf" srcId="{F2271427-DFFD-49C2-A6BF-7701E1039B26}" destId="{764879FF-E43F-4175-9CAC-931A43806BB0}" srcOrd="0" destOrd="0" presId="urn:microsoft.com/office/officeart/2005/8/layout/orgChart1"/>
    <dgm:cxn modelId="{37578728-48EF-4BB1-BACA-ABB8E6BB5E69}" srcId="{99E1087A-8E93-4251-B1B6-8C3BB3F06282}" destId="{F2271427-DFFD-49C2-A6BF-7701E1039B26}" srcOrd="0" destOrd="0" parTransId="{CE0727DB-FDDA-442B-B865-B5F67CA26E72}" sibTransId="{01C2720B-0DCF-40DE-A86B-B5A046491458}"/>
    <dgm:cxn modelId="{BADBCB4B-9423-4981-A2B6-61A1414F5157}" type="presOf" srcId="{F2271427-DFFD-49C2-A6BF-7701E1039B26}" destId="{F8343D27-883F-4E95-8438-56E79920884D}" srcOrd="1" destOrd="0" presId="urn:microsoft.com/office/officeart/2005/8/layout/orgChart1"/>
    <dgm:cxn modelId="{A9E46A8A-4D1C-4934-BF87-0DFA482C3C47}" type="presParOf" srcId="{193B7C37-24E9-45E7-8A76-11289D1842FA}" destId="{0005B69F-027D-4931-A576-C8E7EBDE7A43}" srcOrd="0" destOrd="0" presId="urn:microsoft.com/office/officeart/2005/8/layout/orgChart1"/>
    <dgm:cxn modelId="{902442D4-46EF-465E-B847-3FD3C77018FD}" type="presParOf" srcId="{0005B69F-027D-4931-A576-C8E7EBDE7A43}" destId="{1E9AA567-7362-452B-976B-D0CD1583CF4E}" srcOrd="0" destOrd="0" presId="urn:microsoft.com/office/officeart/2005/8/layout/orgChart1"/>
    <dgm:cxn modelId="{DF9E5B50-C1E8-4237-9BB8-BF7235660439}" type="presParOf" srcId="{1E9AA567-7362-452B-976B-D0CD1583CF4E}" destId="{764879FF-E43F-4175-9CAC-931A43806BB0}" srcOrd="0" destOrd="0" presId="urn:microsoft.com/office/officeart/2005/8/layout/orgChart1"/>
    <dgm:cxn modelId="{74B2F1BF-9EA8-4187-B0C7-79BB06E4EDF3}" type="presParOf" srcId="{1E9AA567-7362-452B-976B-D0CD1583CF4E}" destId="{F8343D27-883F-4E95-8438-56E79920884D}" srcOrd="1" destOrd="0" presId="urn:microsoft.com/office/officeart/2005/8/layout/orgChart1"/>
    <dgm:cxn modelId="{74480A86-7BAA-4358-B00C-6131AD7215AD}" type="presParOf" srcId="{0005B69F-027D-4931-A576-C8E7EBDE7A43}" destId="{12C36F39-1887-4FC9-A6EA-FA45726BBC44}" srcOrd="1" destOrd="0" presId="urn:microsoft.com/office/officeart/2005/8/layout/orgChart1"/>
    <dgm:cxn modelId="{20E53420-EEDA-433B-AE33-9E9384A3E1F8}" type="presParOf" srcId="{0005B69F-027D-4931-A576-C8E7EBDE7A43}" destId="{2D25DC2B-6B85-47C5-A4D7-6A29B97D51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77C38-8D4D-431D-89C9-E4F665C37509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74332082-F516-487E-AC2B-62819E2BAE17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QLIKVIEW</a:t>
          </a:r>
          <a:endParaRPr lang="en-GB" b="1" dirty="0">
            <a:effectLst/>
          </a:endParaRPr>
        </a:p>
      </dgm:t>
    </dgm:pt>
    <dgm:pt modelId="{3D6878F4-40E1-4234-9725-0A209F1030AA}" type="parTrans" cxnId="{A4B2FBF9-C8BA-49D7-A24A-A5DEA85376B8}">
      <dgm:prSet/>
      <dgm:spPr/>
      <dgm:t>
        <a:bodyPr/>
        <a:lstStyle/>
        <a:p>
          <a:endParaRPr lang="en-GB" b="1">
            <a:effectLst/>
          </a:endParaRPr>
        </a:p>
      </dgm:t>
    </dgm:pt>
    <dgm:pt modelId="{8F88C72B-8171-40C6-AD9E-8B0E5F89F3EB}" type="sibTrans" cxnId="{A4B2FBF9-C8BA-49D7-A24A-A5DEA85376B8}">
      <dgm:prSet/>
      <dgm:spPr/>
      <dgm:t>
        <a:bodyPr/>
        <a:lstStyle/>
        <a:p>
          <a:endParaRPr lang="en-GB" b="1">
            <a:effectLst/>
          </a:endParaRPr>
        </a:p>
      </dgm:t>
    </dgm:pt>
    <dgm:pt modelId="{5803089E-81FF-41EB-8691-7D81C66E5D32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KINECT</a:t>
          </a:r>
          <a:endParaRPr lang="en-GB" b="1" dirty="0">
            <a:effectLst/>
          </a:endParaRPr>
        </a:p>
      </dgm:t>
    </dgm:pt>
    <dgm:pt modelId="{E1FF0ACC-E645-4B58-A714-89EF3AC3834C}" type="parTrans" cxnId="{3D217D87-66EC-4A59-8B8C-4A800FF2BE57}">
      <dgm:prSet/>
      <dgm:spPr/>
      <dgm:t>
        <a:bodyPr/>
        <a:lstStyle/>
        <a:p>
          <a:endParaRPr lang="en-GB" b="1">
            <a:effectLst/>
          </a:endParaRPr>
        </a:p>
      </dgm:t>
    </dgm:pt>
    <dgm:pt modelId="{BB5968B4-6457-428C-9F8E-89BCC6004EA0}" type="sibTrans" cxnId="{3D217D87-66EC-4A59-8B8C-4A800FF2BE57}">
      <dgm:prSet/>
      <dgm:spPr/>
      <dgm:t>
        <a:bodyPr/>
        <a:lstStyle/>
        <a:p>
          <a:endParaRPr lang="en-GB" b="1">
            <a:effectLst/>
          </a:endParaRPr>
        </a:p>
      </dgm:t>
    </dgm:pt>
    <dgm:pt modelId="{AB0F4634-B503-4AFB-B1D0-5E1BB9EB5B45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POSSIBLE ACTIONS IN QLIKVIEW</a:t>
          </a:r>
          <a:endParaRPr lang="en-GB" b="1" dirty="0">
            <a:effectLst/>
          </a:endParaRPr>
        </a:p>
      </dgm:t>
    </dgm:pt>
    <dgm:pt modelId="{4F13638D-D221-4434-BAAE-06D3146A9421}" type="parTrans" cxnId="{A44E178D-939C-4C07-ABE8-B6DD193E3C85}">
      <dgm:prSet/>
      <dgm:spPr/>
      <dgm:t>
        <a:bodyPr/>
        <a:lstStyle/>
        <a:p>
          <a:endParaRPr lang="en-GB" b="1">
            <a:effectLst/>
          </a:endParaRPr>
        </a:p>
      </dgm:t>
    </dgm:pt>
    <dgm:pt modelId="{C8B4C1B1-94DB-4773-AE23-407104972774}" type="sibTrans" cxnId="{A44E178D-939C-4C07-ABE8-B6DD193E3C85}">
      <dgm:prSet/>
      <dgm:spPr/>
      <dgm:t>
        <a:bodyPr/>
        <a:lstStyle/>
        <a:p>
          <a:endParaRPr lang="en-GB" b="1">
            <a:effectLst/>
          </a:endParaRPr>
        </a:p>
      </dgm:t>
    </dgm:pt>
    <dgm:pt modelId="{AB7315FC-C038-461C-8E78-69A5A8F8A31F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SOFTWARE ARCHITECTURE</a:t>
          </a:r>
          <a:endParaRPr lang="en-GB" b="1" dirty="0">
            <a:effectLst/>
          </a:endParaRPr>
        </a:p>
      </dgm:t>
    </dgm:pt>
    <dgm:pt modelId="{A5268904-8272-4AA1-8705-2425958A7C1B}" type="parTrans" cxnId="{F53A656E-30ED-4DBC-B440-6BC4D12DF9EE}">
      <dgm:prSet/>
      <dgm:spPr/>
      <dgm:t>
        <a:bodyPr/>
        <a:lstStyle/>
        <a:p>
          <a:endParaRPr lang="en-GB" b="1">
            <a:effectLst/>
          </a:endParaRPr>
        </a:p>
      </dgm:t>
    </dgm:pt>
    <dgm:pt modelId="{E5A86038-6C6E-422E-917D-C7F583FBA23E}" type="sibTrans" cxnId="{F53A656E-30ED-4DBC-B440-6BC4D12DF9EE}">
      <dgm:prSet/>
      <dgm:spPr/>
      <dgm:t>
        <a:bodyPr/>
        <a:lstStyle/>
        <a:p>
          <a:endParaRPr lang="en-GB" b="1">
            <a:effectLst/>
          </a:endParaRPr>
        </a:p>
      </dgm:t>
    </dgm:pt>
    <dgm:pt modelId="{185D40B4-9A2B-4C29-B225-2A141EFF7302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OVERVIEW</a:t>
          </a:r>
          <a:endParaRPr lang="en-GB" b="1" dirty="0">
            <a:effectLst/>
          </a:endParaRPr>
        </a:p>
      </dgm:t>
    </dgm:pt>
    <dgm:pt modelId="{9545C4E3-8882-422C-BB98-368D0CB75900}" type="parTrans" cxnId="{5A4B157E-FD32-4EC9-AA06-296FFC6EBC09}">
      <dgm:prSet/>
      <dgm:spPr/>
      <dgm:t>
        <a:bodyPr/>
        <a:lstStyle/>
        <a:p>
          <a:endParaRPr lang="en-GB" b="1">
            <a:effectLst/>
          </a:endParaRPr>
        </a:p>
      </dgm:t>
    </dgm:pt>
    <dgm:pt modelId="{CCB6F065-B0E8-420A-897B-0F2676898791}" type="sibTrans" cxnId="{5A4B157E-FD32-4EC9-AA06-296FFC6EBC09}">
      <dgm:prSet/>
      <dgm:spPr/>
      <dgm:t>
        <a:bodyPr/>
        <a:lstStyle/>
        <a:p>
          <a:endParaRPr lang="en-GB" b="1">
            <a:effectLst/>
          </a:endParaRPr>
        </a:p>
      </dgm:t>
    </dgm:pt>
    <dgm:pt modelId="{2881FE87-313F-4C64-AAB6-90F2A80715E4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DETAILED VIEW</a:t>
          </a:r>
          <a:endParaRPr lang="en-GB" b="1" dirty="0">
            <a:effectLst/>
          </a:endParaRPr>
        </a:p>
      </dgm:t>
    </dgm:pt>
    <dgm:pt modelId="{8739E87C-6D48-4660-A902-005F5B1E510B}" type="parTrans" cxnId="{41679680-BADE-481A-AD4C-F773EE18A364}">
      <dgm:prSet/>
      <dgm:spPr/>
      <dgm:t>
        <a:bodyPr/>
        <a:lstStyle/>
        <a:p>
          <a:endParaRPr lang="en-GB" b="1">
            <a:effectLst/>
          </a:endParaRPr>
        </a:p>
      </dgm:t>
    </dgm:pt>
    <dgm:pt modelId="{4C3DCAA3-B2DA-4809-B8DB-0CDB41E3C27F}" type="sibTrans" cxnId="{41679680-BADE-481A-AD4C-F773EE18A364}">
      <dgm:prSet/>
      <dgm:spPr/>
      <dgm:t>
        <a:bodyPr/>
        <a:lstStyle/>
        <a:p>
          <a:endParaRPr lang="en-GB" b="1">
            <a:effectLst/>
          </a:endParaRPr>
        </a:p>
      </dgm:t>
    </dgm:pt>
    <dgm:pt modelId="{B1709A1D-92D9-4646-A06D-EAD0473477F6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TECHNICAL ARCHITECTURE</a:t>
          </a:r>
          <a:endParaRPr lang="en-GB" b="1" dirty="0">
            <a:effectLst/>
          </a:endParaRPr>
        </a:p>
      </dgm:t>
    </dgm:pt>
    <dgm:pt modelId="{3875CCF6-5454-4E6F-93BC-C466A7F5D937}" type="parTrans" cxnId="{9E2C8EB7-B842-42D2-B0A8-479B5F180CDE}">
      <dgm:prSet/>
      <dgm:spPr/>
      <dgm:t>
        <a:bodyPr/>
        <a:lstStyle/>
        <a:p>
          <a:endParaRPr lang="en-GB" b="1">
            <a:effectLst/>
          </a:endParaRPr>
        </a:p>
      </dgm:t>
    </dgm:pt>
    <dgm:pt modelId="{AB15AEE1-5385-4E0B-B38D-D370632A45B0}" type="sibTrans" cxnId="{9E2C8EB7-B842-42D2-B0A8-479B5F180CDE}">
      <dgm:prSet/>
      <dgm:spPr/>
      <dgm:t>
        <a:bodyPr/>
        <a:lstStyle/>
        <a:p>
          <a:endParaRPr lang="en-GB" b="1">
            <a:effectLst/>
          </a:endParaRPr>
        </a:p>
      </dgm:t>
    </dgm:pt>
    <dgm:pt modelId="{2D4BBE12-74C5-423F-8729-8D13B314803A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BEHAVIOR OF AN ACTION / A GESTURE : CHAIN OF REPONSIBILITY</a:t>
          </a:r>
          <a:endParaRPr lang="en-GB" b="1" dirty="0">
            <a:effectLst/>
          </a:endParaRPr>
        </a:p>
      </dgm:t>
    </dgm:pt>
    <dgm:pt modelId="{8C0A3B16-F05C-42ED-8A94-B3080000A116}" type="parTrans" cxnId="{69335E2D-BE59-4C93-9ACF-7FFFB7A90CC6}">
      <dgm:prSet/>
      <dgm:spPr/>
      <dgm:t>
        <a:bodyPr/>
        <a:lstStyle/>
        <a:p>
          <a:endParaRPr lang="en-GB" b="1">
            <a:effectLst/>
          </a:endParaRPr>
        </a:p>
      </dgm:t>
    </dgm:pt>
    <dgm:pt modelId="{F23179D6-3828-437F-839E-6ECB662255F9}" type="sibTrans" cxnId="{69335E2D-BE59-4C93-9ACF-7FFFB7A90CC6}">
      <dgm:prSet/>
      <dgm:spPr/>
      <dgm:t>
        <a:bodyPr/>
        <a:lstStyle/>
        <a:p>
          <a:endParaRPr lang="en-GB" b="1">
            <a:effectLst/>
          </a:endParaRPr>
        </a:p>
      </dgm:t>
    </dgm:pt>
    <dgm:pt modelId="{63DE9A95-19E2-41E9-A87A-6336C84A9E15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FINGER DETECTION</a:t>
          </a:r>
          <a:endParaRPr lang="en-GB" b="1" dirty="0">
            <a:effectLst/>
          </a:endParaRPr>
        </a:p>
      </dgm:t>
    </dgm:pt>
    <dgm:pt modelId="{5B5673CB-B12B-46EF-8061-82C088BC8F5C}" type="parTrans" cxnId="{C4D36D44-8EF9-48F2-8FB2-E52B1D5B9E14}">
      <dgm:prSet/>
      <dgm:spPr/>
      <dgm:t>
        <a:bodyPr/>
        <a:lstStyle/>
        <a:p>
          <a:endParaRPr lang="en-GB" b="1">
            <a:effectLst/>
          </a:endParaRPr>
        </a:p>
      </dgm:t>
    </dgm:pt>
    <dgm:pt modelId="{A451C4E1-42EC-41B2-99D4-789F3C83F365}" type="sibTrans" cxnId="{C4D36D44-8EF9-48F2-8FB2-E52B1D5B9E14}">
      <dgm:prSet/>
      <dgm:spPr/>
      <dgm:t>
        <a:bodyPr/>
        <a:lstStyle/>
        <a:p>
          <a:endParaRPr lang="en-GB" b="1">
            <a:effectLst/>
          </a:endParaRPr>
        </a:p>
      </dgm:t>
    </dgm:pt>
    <dgm:pt modelId="{24904DF2-0229-44E2-A331-E70EDC24D936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WEB CLIENT</a:t>
          </a:r>
          <a:endParaRPr lang="en-GB" b="1" dirty="0">
            <a:effectLst/>
          </a:endParaRPr>
        </a:p>
      </dgm:t>
    </dgm:pt>
    <dgm:pt modelId="{C9B4F209-C324-495A-8F95-8CF496E5CBFC}" type="parTrans" cxnId="{7D6F010B-A575-4FE8-9DEB-A36A3BDE2950}">
      <dgm:prSet/>
      <dgm:spPr/>
      <dgm:t>
        <a:bodyPr/>
        <a:lstStyle/>
        <a:p>
          <a:endParaRPr lang="en-GB" b="1">
            <a:effectLst/>
          </a:endParaRPr>
        </a:p>
      </dgm:t>
    </dgm:pt>
    <dgm:pt modelId="{7BCBD7E4-74AF-41F1-9364-8CFBD8BBA26D}" type="sibTrans" cxnId="{7D6F010B-A575-4FE8-9DEB-A36A3BDE2950}">
      <dgm:prSet/>
      <dgm:spPr/>
      <dgm:t>
        <a:bodyPr/>
        <a:lstStyle/>
        <a:p>
          <a:endParaRPr lang="en-GB" b="1">
            <a:effectLst/>
          </a:endParaRPr>
        </a:p>
      </dgm:t>
    </dgm:pt>
    <dgm:pt modelId="{D58F5E9D-D053-4E49-95E9-8D5D274E68B6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ARCHITECTURE</a:t>
          </a:r>
          <a:endParaRPr lang="en-GB" b="1" dirty="0">
            <a:effectLst/>
          </a:endParaRPr>
        </a:p>
      </dgm:t>
    </dgm:pt>
    <dgm:pt modelId="{AA763002-9793-4A57-9950-EA67BE3BB85E}" type="parTrans" cxnId="{AB623AF9-0A6F-46B2-AD91-9422F319C77A}">
      <dgm:prSet/>
      <dgm:spPr/>
      <dgm:t>
        <a:bodyPr/>
        <a:lstStyle/>
        <a:p>
          <a:endParaRPr lang="en-GB" b="1">
            <a:effectLst/>
          </a:endParaRPr>
        </a:p>
      </dgm:t>
    </dgm:pt>
    <dgm:pt modelId="{C8B913AC-9F64-4644-8A49-F1FDDCAA1C89}" type="sibTrans" cxnId="{AB623AF9-0A6F-46B2-AD91-9422F319C77A}">
      <dgm:prSet/>
      <dgm:spPr/>
      <dgm:t>
        <a:bodyPr/>
        <a:lstStyle/>
        <a:p>
          <a:endParaRPr lang="en-GB" b="1">
            <a:effectLst/>
          </a:endParaRPr>
        </a:p>
      </dgm:t>
    </dgm:pt>
    <dgm:pt modelId="{F5B40080-C2AB-48E1-A71E-DADE0892FDA4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UI</a:t>
          </a:r>
          <a:endParaRPr lang="en-GB" b="1" dirty="0">
            <a:effectLst/>
          </a:endParaRPr>
        </a:p>
      </dgm:t>
    </dgm:pt>
    <dgm:pt modelId="{9C652880-085B-4BF2-836A-29CBF38CE110}" type="parTrans" cxnId="{22EA54DE-C117-4DF7-AB32-B9931E1985FC}">
      <dgm:prSet/>
      <dgm:spPr/>
      <dgm:t>
        <a:bodyPr/>
        <a:lstStyle/>
        <a:p>
          <a:endParaRPr lang="en-GB" b="1">
            <a:effectLst/>
          </a:endParaRPr>
        </a:p>
      </dgm:t>
    </dgm:pt>
    <dgm:pt modelId="{146446F8-46CA-48B8-870C-0CD7747C6534}" type="sibTrans" cxnId="{22EA54DE-C117-4DF7-AB32-B9931E1985FC}">
      <dgm:prSet/>
      <dgm:spPr/>
      <dgm:t>
        <a:bodyPr/>
        <a:lstStyle/>
        <a:p>
          <a:endParaRPr lang="en-GB" b="1">
            <a:effectLst/>
          </a:endParaRPr>
        </a:p>
      </dgm:t>
    </dgm:pt>
    <dgm:pt modelId="{AA755D98-D721-4EBD-9BDE-5EC128E7D082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INSTALLATION AND USE</a:t>
          </a:r>
          <a:endParaRPr lang="en-GB" b="1" dirty="0">
            <a:effectLst/>
          </a:endParaRPr>
        </a:p>
      </dgm:t>
    </dgm:pt>
    <dgm:pt modelId="{0DDFDC1E-0FC8-4B97-B673-5326F04A4706}" type="parTrans" cxnId="{74CFCE9C-6D6A-4B50-9F0C-240CB23C6538}">
      <dgm:prSet/>
      <dgm:spPr/>
      <dgm:t>
        <a:bodyPr/>
        <a:lstStyle/>
        <a:p>
          <a:endParaRPr lang="en-GB" b="1">
            <a:effectLst/>
          </a:endParaRPr>
        </a:p>
      </dgm:t>
    </dgm:pt>
    <dgm:pt modelId="{9D7FD4E0-9358-4CF7-852E-A7D4B31BD17C}" type="sibTrans" cxnId="{74CFCE9C-6D6A-4B50-9F0C-240CB23C6538}">
      <dgm:prSet/>
      <dgm:spPr/>
      <dgm:t>
        <a:bodyPr/>
        <a:lstStyle/>
        <a:p>
          <a:endParaRPr lang="en-GB" b="1">
            <a:effectLst/>
          </a:endParaRPr>
        </a:p>
      </dgm:t>
    </dgm:pt>
    <dgm:pt modelId="{25FC1D65-BE6C-47CF-98D6-F1FBEDB70CB7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ISSUES &amp; FEATURES</a:t>
          </a:r>
          <a:endParaRPr lang="en-GB" b="1" dirty="0">
            <a:effectLst/>
          </a:endParaRPr>
        </a:p>
      </dgm:t>
    </dgm:pt>
    <dgm:pt modelId="{AB834347-6174-417D-A6DA-F5A8099BA0BE}" type="parTrans" cxnId="{F0852726-4623-48FD-ACE9-06E23FE16E35}">
      <dgm:prSet/>
      <dgm:spPr/>
      <dgm:t>
        <a:bodyPr/>
        <a:lstStyle/>
        <a:p>
          <a:endParaRPr lang="en-GB" b="1">
            <a:effectLst/>
          </a:endParaRPr>
        </a:p>
      </dgm:t>
    </dgm:pt>
    <dgm:pt modelId="{5B1FB69B-3E8D-4FDE-821E-F63D3D871234}" type="sibTrans" cxnId="{F0852726-4623-48FD-ACE9-06E23FE16E35}">
      <dgm:prSet/>
      <dgm:spPr/>
      <dgm:t>
        <a:bodyPr/>
        <a:lstStyle/>
        <a:p>
          <a:endParaRPr lang="en-GB" b="1">
            <a:effectLst/>
          </a:endParaRPr>
        </a:p>
      </dgm:t>
    </dgm:pt>
    <dgm:pt modelId="{287087C4-FD36-4C77-AAB7-5E90DF1F5870}">
      <dgm:prSet/>
      <dgm:spPr/>
      <dgm:t>
        <a:bodyPr/>
        <a:lstStyle/>
        <a:p>
          <a:pPr rtl="0"/>
          <a:r>
            <a:rPr lang="fr-FR" b="1" dirty="0" smtClean="0">
              <a:effectLst/>
            </a:rPr>
            <a:t>ANNEXES</a:t>
          </a:r>
          <a:endParaRPr lang="en-GB" b="1" dirty="0">
            <a:effectLst/>
          </a:endParaRPr>
        </a:p>
      </dgm:t>
    </dgm:pt>
    <dgm:pt modelId="{C8148EB2-A29D-491D-A28E-41A69F0CA976}" type="parTrans" cxnId="{E9C2783C-A1E6-47D6-B880-FFA3B839DB22}">
      <dgm:prSet/>
      <dgm:spPr/>
      <dgm:t>
        <a:bodyPr/>
        <a:lstStyle/>
        <a:p>
          <a:endParaRPr lang="en-GB" b="1">
            <a:effectLst/>
          </a:endParaRPr>
        </a:p>
      </dgm:t>
    </dgm:pt>
    <dgm:pt modelId="{336EC427-00D2-4227-A4CF-CC6B5457708B}" type="sibTrans" cxnId="{E9C2783C-A1E6-47D6-B880-FFA3B839DB22}">
      <dgm:prSet/>
      <dgm:spPr/>
      <dgm:t>
        <a:bodyPr/>
        <a:lstStyle/>
        <a:p>
          <a:endParaRPr lang="en-GB" b="1">
            <a:effectLst/>
          </a:endParaRPr>
        </a:p>
      </dgm:t>
    </dgm:pt>
    <dgm:pt modelId="{3103DEAE-446A-429A-A298-EC29ACE9A567}" type="pres">
      <dgm:prSet presAssocID="{E4077C38-8D4D-431D-89C9-E4F665C375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B9D3E82-A18C-434A-A98C-0E368CBDB3B6}" type="pres">
      <dgm:prSet presAssocID="{74332082-F516-487E-AC2B-62819E2BAE17}" presName="linNode" presStyleCnt="0"/>
      <dgm:spPr/>
    </dgm:pt>
    <dgm:pt modelId="{2FF34119-57FA-4DD5-AC66-C3489A77AD8A}" type="pres">
      <dgm:prSet presAssocID="{74332082-F516-487E-AC2B-62819E2BAE17}" presName="parentText" presStyleLbl="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E2708E-7EB9-4645-A029-46A6FF5392AE}" type="pres">
      <dgm:prSet presAssocID="{8F88C72B-8171-40C6-AD9E-8B0E5F89F3EB}" presName="sp" presStyleCnt="0"/>
      <dgm:spPr/>
    </dgm:pt>
    <dgm:pt modelId="{2BADBEA5-04C2-4293-BAD6-D3B571693370}" type="pres">
      <dgm:prSet presAssocID="{5803089E-81FF-41EB-8691-7D81C66E5D32}" presName="linNode" presStyleCnt="0"/>
      <dgm:spPr/>
    </dgm:pt>
    <dgm:pt modelId="{76122D2D-4CCF-4620-9FC4-5B54707EF195}" type="pres">
      <dgm:prSet presAssocID="{5803089E-81FF-41EB-8691-7D81C66E5D32}" presName="parentText" presStyleLbl="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59B108-0B50-42A0-A3E2-735671F06411}" type="pres">
      <dgm:prSet presAssocID="{BB5968B4-6457-428C-9F8E-89BCC6004EA0}" presName="sp" presStyleCnt="0"/>
      <dgm:spPr/>
    </dgm:pt>
    <dgm:pt modelId="{1AC40D42-2901-4CA3-A0E0-905413EDEE5E}" type="pres">
      <dgm:prSet presAssocID="{AB0F4634-B503-4AFB-B1D0-5E1BB9EB5B45}" presName="linNode" presStyleCnt="0"/>
      <dgm:spPr/>
    </dgm:pt>
    <dgm:pt modelId="{834F95FE-CFAD-43FA-B335-B33681F80EE7}" type="pres">
      <dgm:prSet presAssocID="{AB0F4634-B503-4AFB-B1D0-5E1BB9EB5B45}" presName="parentText" presStyleLbl="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8EABA5-8242-434A-B188-6FB1F7FE4F4A}" type="pres">
      <dgm:prSet presAssocID="{C8B4C1B1-94DB-4773-AE23-407104972774}" presName="sp" presStyleCnt="0"/>
      <dgm:spPr/>
    </dgm:pt>
    <dgm:pt modelId="{A6F9AD94-A52A-4D77-8AB2-2496375C50FB}" type="pres">
      <dgm:prSet presAssocID="{AB7315FC-C038-461C-8E78-69A5A8F8A31F}" presName="linNode" presStyleCnt="0"/>
      <dgm:spPr/>
    </dgm:pt>
    <dgm:pt modelId="{08D8F7B4-8721-484F-9F56-EB5F27EC6A2B}" type="pres">
      <dgm:prSet presAssocID="{AB7315FC-C038-461C-8E78-69A5A8F8A31F}" presName="parentText" presStyleLbl="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8388BC-F9B7-4661-A963-C4B962506A08}" type="pres">
      <dgm:prSet presAssocID="{AB7315FC-C038-461C-8E78-69A5A8F8A31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FFB567-2A3B-45A5-9B52-EE43B2D1023E}" type="pres">
      <dgm:prSet presAssocID="{E5A86038-6C6E-422E-917D-C7F583FBA23E}" presName="sp" presStyleCnt="0"/>
      <dgm:spPr/>
    </dgm:pt>
    <dgm:pt modelId="{2AAF37E2-1FD0-4882-9314-E76DCEB06EEF}" type="pres">
      <dgm:prSet presAssocID="{B1709A1D-92D9-4646-A06D-EAD0473477F6}" presName="linNode" presStyleCnt="0"/>
      <dgm:spPr/>
    </dgm:pt>
    <dgm:pt modelId="{3B8CEB74-0AEA-4D53-9D01-D20621CA0F9C}" type="pres">
      <dgm:prSet presAssocID="{B1709A1D-92D9-4646-A06D-EAD0473477F6}" presName="parentText" presStyleLbl="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5AE31C-0B78-46ED-9819-7AA3B4B5BB3A}" type="pres">
      <dgm:prSet presAssocID="{AB15AEE1-5385-4E0B-B38D-D370632A45B0}" presName="sp" presStyleCnt="0"/>
      <dgm:spPr/>
    </dgm:pt>
    <dgm:pt modelId="{F1632B9E-6498-42CE-B7D4-17818E54532F}" type="pres">
      <dgm:prSet presAssocID="{2D4BBE12-74C5-423F-8729-8D13B314803A}" presName="linNode" presStyleCnt="0"/>
      <dgm:spPr/>
    </dgm:pt>
    <dgm:pt modelId="{A42785CD-74EB-4F31-812D-7B25BE2DBAA4}" type="pres">
      <dgm:prSet presAssocID="{2D4BBE12-74C5-423F-8729-8D13B314803A}" presName="parentText" presStyleLbl="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455A9F-2219-477D-9202-8C84EF009FCF}" type="pres">
      <dgm:prSet presAssocID="{F23179D6-3828-437F-839E-6ECB662255F9}" presName="sp" presStyleCnt="0"/>
      <dgm:spPr/>
    </dgm:pt>
    <dgm:pt modelId="{48A80147-091F-4B17-90E3-35AED818D7A3}" type="pres">
      <dgm:prSet presAssocID="{63DE9A95-19E2-41E9-A87A-6336C84A9E15}" presName="linNode" presStyleCnt="0"/>
      <dgm:spPr/>
    </dgm:pt>
    <dgm:pt modelId="{F0B74BA8-963B-49C7-9F24-5CA9948C29D8}" type="pres">
      <dgm:prSet presAssocID="{63DE9A95-19E2-41E9-A87A-6336C84A9E15}" presName="parentText" presStyleLbl="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DB9D2-403B-481F-98B9-103ADBEA6B9F}" type="pres">
      <dgm:prSet presAssocID="{A451C4E1-42EC-41B2-99D4-789F3C83F365}" presName="sp" presStyleCnt="0"/>
      <dgm:spPr/>
    </dgm:pt>
    <dgm:pt modelId="{6FE31801-FC00-4C05-8B47-B69492C5A401}" type="pres">
      <dgm:prSet presAssocID="{24904DF2-0229-44E2-A331-E70EDC24D936}" presName="linNode" presStyleCnt="0"/>
      <dgm:spPr/>
    </dgm:pt>
    <dgm:pt modelId="{DDC9903D-CDAF-48C3-9B12-2954EAF3A4D0}" type="pres">
      <dgm:prSet presAssocID="{24904DF2-0229-44E2-A331-E70EDC24D936}" presName="parentText" presStyleLbl="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C17395-C01C-4E6C-B473-C6B078670063}" type="pres">
      <dgm:prSet presAssocID="{24904DF2-0229-44E2-A331-E70EDC24D93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AD2B41-4B91-4517-925B-426A7FC4C9B2}" type="pres">
      <dgm:prSet presAssocID="{7BCBD7E4-74AF-41F1-9364-8CFBD8BBA26D}" presName="sp" presStyleCnt="0"/>
      <dgm:spPr/>
    </dgm:pt>
    <dgm:pt modelId="{2C4F744B-BFB9-4976-A98B-2BB4CA8B77D4}" type="pres">
      <dgm:prSet presAssocID="{AA755D98-D721-4EBD-9BDE-5EC128E7D082}" presName="linNode" presStyleCnt="0"/>
      <dgm:spPr/>
    </dgm:pt>
    <dgm:pt modelId="{FD775E95-306B-44E1-A660-D2A8D5E0FF7D}" type="pres">
      <dgm:prSet presAssocID="{AA755D98-D721-4EBD-9BDE-5EC128E7D082}" presName="parentText" presStyleLbl="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10DCA5-2588-4197-9E0C-62D463EC10CB}" type="pres">
      <dgm:prSet presAssocID="{9D7FD4E0-9358-4CF7-852E-A7D4B31BD17C}" presName="sp" presStyleCnt="0"/>
      <dgm:spPr/>
    </dgm:pt>
    <dgm:pt modelId="{DD277B99-FF10-4329-917F-128917DEE7C2}" type="pres">
      <dgm:prSet presAssocID="{25FC1D65-BE6C-47CF-98D6-F1FBEDB70CB7}" presName="linNode" presStyleCnt="0"/>
      <dgm:spPr/>
    </dgm:pt>
    <dgm:pt modelId="{9F535B02-7E87-485C-97A7-554CCDE19CB5}" type="pres">
      <dgm:prSet presAssocID="{25FC1D65-BE6C-47CF-98D6-F1FBEDB70CB7}" presName="parentText" presStyleLbl="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33F80C-B91C-4D92-A7DA-9FBA6ED59997}" type="pres">
      <dgm:prSet presAssocID="{5B1FB69B-3E8D-4FDE-821E-F63D3D871234}" presName="sp" presStyleCnt="0"/>
      <dgm:spPr/>
    </dgm:pt>
    <dgm:pt modelId="{128CA608-8CAF-4259-9093-A0CFD2D079F7}" type="pres">
      <dgm:prSet presAssocID="{287087C4-FD36-4C77-AAB7-5E90DF1F5870}" presName="linNode" presStyleCnt="0"/>
      <dgm:spPr/>
    </dgm:pt>
    <dgm:pt modelId="{AB6F4AD5-BAE9-4F3B-A152-D35A6FA26852}" type="pres">
      <dgm:prSet presAssocID="{287087C4-FD36-4C77-AAB7-5E90DF1F5870}" presName="parentText" presStyleLbl="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623AF9-0A6F-46B2-AD91-9422F319C77A}" srcId="{24904DF2-0229-44E2-A331-E70EDC24D936}" destId="{D58F5E9D-D053-4E49-95E9-8D5D274E68B6}" srcOrd="0" destOrd="0" parTransId="{AA763002-9793-4A57-9950-EA67BE3BB85E}" sibTransId="{C8B913AC-9F64-4644-8A49-F1FDDCAA1C89}"/>
    <dgm:cxn modelId="{69335E2D-BE59-4C93-9ACF-7FFFB7A90CC6}" srcId="{E4077C38-8D4D-431D-89C9-E4F665C37509}" destId="{2D4BBE12-74C5-423F-8729-8D13B314803A}" srcOrd="5" destOrd="0" parTransId="{8C0A3B16-F05C-42ED-8A94-B3080000A116}" sibTransId="{F23179D6-3828-437F-839E-6ECB662255F9}"/>
    <dgm:cxn modelId="{DEEE3679-0414-4DD0-AB16-4AD63997CEB9}" type="presOf" srcId="{2881FE87-313F-4C64-AAB6-90F2A80715E4}" destId="{6E8388BC-F9B7-4661-A963-C4B962506A08}" srcOrd="0" destOrd="1" presId="urn:microsoft.com/office/officeart/2005/8/layout/vList5"/>
    <dgm:cxn modelId="{71B947E3-E31A-46A9-B72A-EAF86E5E8D59}" type="presOf" srcId="{2D4BBE12-74C5-423F-8729-8D13B314803A}" destId="{A42785CD-74EB-4F31-812D-7B25BE2DBAA4}" srcOrd="0" destOrd="0" presId="urn:microsoft.com/office/officeart/2005/8/layout/vList5"/>
    <dgm:cxn modelId="{B93279A1-856F-42E6-913C-8D03F77AB4B6}" type="presOf" srcId="{AB0F4634-B503-4AFB-B1D0-5E1BB9EB5B45}" destId="{834F95FE-CFAD-43FA-B335-B33681F80EE7}" srcOrd="0" destOrd="0" presId="urn:microsoft.com/office/officeart/2005/8/layout/vList5"/>
    <dgm:cxn modelId="{5827B801-4EF1-4F2D-9EAA-997CBAE3B62C}" type="presOf" srcId="{5803089E-81FF-41EB-8691-7D81C66E5D32}" destId="{76122D2D-4CCF-4620-9FC4-5B54707EF195}" srcOrd="0" destOrd="0" presId="urn:microsoft.com/office/officeart/2005/8/layout/vList5"/>
    <dgm:cxn modelId="{11C61998-93B5-4345-A9B9-753297C56064}" type="presOf" srcId="{25FC1D65-BE6C-47CF-98D6-F1FBEDB70CB7}" destId="{9F535B02-7E87-485C-97A7-554CCDE19CB5}" srcOrd="0" destOrd="0" presId="urn:microsoft.com/office/officeart/2005/8/layout/vList5"/>
    <dgm:cxn modelId="{04B26470-18AF-481C-8825-488D4FC7FA33}" type="presOf" srcId="{E4077C38-8D4D-431D-89C9-E4F665C37509}" destId="{3103DEAE-446A-429A-A298-EC29ACE9A567}" srcOrd="0" destOrd="0" presId="urn:microsoft.com/office/officeart/2005/8/layout/vList5"/>
    <dgm:cxn modelId="{3D217D87-66EC-4A59-8B8C-4A800FF2BE57}" srcId="{E4077C38-8D4D-431D-89C9-E4F665C37509}" destId="{5803089E-81FF-41EB-8691-7D81C66E5D32}" srcOrd="1" destOrd="0" parTransId="{E1FF0ACC-E645-4B58-A714-89EF3AC3834C}" sibTransId="{BB5968B4-6457-428C-9F8E-89BCC6004EA0}"/>
    <dgm:cxn modelId="{899799B4-48F0-4B76-B4ED-2066697EC4BD}" type="presOf" srcId="{74332082-F516-487E-AC2B-62819E2BAE17}" destId="{2FF34119-57FA-4DD5-AC66-C3489A77AD8A}" srcOrd="0" destOrd="0" presId="urn:microsoft.com/office/officeart/2005/8/layout/vList5"/>
    <dgm:cxn modelId="{814E0AAA-C417-4587-9849-7C0EBA19ABC3}" type="presOf" srcId="{287087C4-FD36-4C77-AAB7-5E90DF1F5870}" destId="{AB6F4AD5-BAE9-4F3B-A152-D35A6FA26852}" srcOrd="0" destOrd="0" presId="urn:microsoft.com/office/officeart/2005/8/layout/vList5"/>
    <dgm:cxn modelId="{3E2B9618-0164-4756-A790-7BDCE53DDB28}" type="presOf" srcId="{F5B40080-C2AB-48E1-A71E-DADE0892FDA4}" destId="{41C17395-C01C-4E6C-B473-C6B078670063}" srcOrd="0" destOrd="1" presId="urn:microsoft.com/office/officeart/2005/8/layout/vList5"/>
    <dgm:cxn modelId="{52838F00-CC2A-4585-B331-8EAFAF27C917}" type="presOf" srcId="{185D40B4-9A2B-4C29-B225-2A141EFF7302}" destId="{6E8388BC-F9B7-4661-A963-C4B962506A08}" srcOrd="0" destOrd="0" presId="urn:microsoft.com/office/officeart/2005/8/layout/vList5"/>
    <dgm:cxn modelId="{C4D36D44-8EF9-48F2-8FB2-E52B1D5B9E14}" srcId="{E4077C38-8D4D-431D-89C9-E4F665C37509}" destId="{63DE9A95-19E2-41E9-A87A-6336C84A9E15}" srcOrd="6" destOrd="0" parTransId="{5B5673CB-B12B-46EF-8061-82C088BC8F5C}" sibTransId="{A451C4E1-42EC-41B2-99D4-789F3C83F365}"/>
    <dgm:cxn modelId="{D6C78973-07A8-4DA4-806D-9D063ADE376E}" type="presOf" srcId="{63DE9A95-19E2-41E9-A87A-6336C84A9E15}" destId="{F0B74BA8-963B-49C7-9F24-5CA9948C29D8}" srcOrd="0" destOrd="0" presId="urn:microsoft.com/office/officeart/2005/8/layout/vList5"/>
    <dgm:cxn modelId="{F53A656E-30ED-4DBC-B440-6BC4D12DF9EE}" srcId="{E4077C38-8D4D-431D-89C9-E4F665C37509}" destId="{AB7315FC-C038-461C-8E78-69A5A8F8A31F}" srcOrd="3" destOrd="0" parTransId="{A5268904-8272-4AA1-8705-2425958A7C1B}" sibTransId="{E5A86038-6C6E-422E-917D-C7F583FBA23E}"/>
    <dgm:cxn modelId="{74CFCE9C-6D6A-4B50-9F0C-240CB23C6538}" srcId="{E4077C38-8D4D-431D-89C9-E4F665C37509}" destId="{AA755D98-D721-4EBD-9BDE-5EC128E7D082}" srcOrd="8" destOrd="0" parTransId="{0DDFDC1E-0FC8-4B97-B673-5326F04A4706}" sibTransId="{9D7FD4E0-9358-4CF7-852E-A7D4B31BD17C}"/>
    <dgm:cxn modelId="{B271E9DE-B4B1-4EA4-A1F1-CD4BE1511897}" type="presOf" srcId="{AA755D98-D721-4EBD-9BDE-5EC128E7D082}" destId="{FD775E95-306B-44E1-A660-D2A8D5E0FF7D}" srcOrd="0" destOrd="0" presId="urn:microsoft.com/office/officeart/2005/8/layout/vList5"/>
    <dgm:cxn modelId="{B4D9EFFE-9CE9-4CC7-99B4-FB5788646B25}" type="presOf" srcId="{AB7315FC-C038-461C-8E78-69A5A8F8A31F}" destId="{08D8F7B4-8721-484F-9F56-EB5F27EC6A2B}" srcOrd="0" destOrd="0" presId="urn:microsoft.com/office/officeart/2005/8/layout/vList5"/>
    <dgm:cxn modelId="{A44E178D-939C-4C07-ABE8-B6DD193E3C85}" srcId="{E4077C38-8D4D-431D-89C9-E4F665C37509}" destId="{AB0F4634-B503-4AFB-B1D0-5E1BB9EB5B45}" srcOrd="2" destOrd="0" parTransId="{4F13638D-D221-4434-BAAE-06D3146A9421}" sibTransId="{C8B4C1B1-94DB-4773-AE23-407104972774}"/>
    <dgm:cxn modelId="{22EA54DE-C117-4DF7-AB32-B9931E1985FC}" srcId="{24904DF2-0229-44E2-A331-E70EDC24D936}" destId="{F5B40080-C2AB-48E1-A71E-DADE0892FDA4}" srcOrd="1" destOrd="0" parTransId="{9C652880-085B-4BF2-836A-29CBF38CE110}" sibTransId="{146446F8-46CA-48B8-870C-0CD7747C6534}"/>
    <dgm:cxn modelId="{E9C2783C-A1E6-47D6-B880-FFA3B839DB22}" srcId="{E4077C38-8D4D-431D-89C9-E4F665C37509}" destId="{287087C4-FD36-4C77-AAB7-5E90DF1F5870}" srcOrd="10" destOrd="0" parTransId="{C8148EB2-A29D-491D-A28E-41A69F0CA976}" sibTransId="{336EC427-00D2-4227-A4CF-CC6B5457708B}"/>
    <dgm:cxn modelId="{A4B2FBF9-C8BA-49D7-A24A-A5DEA85376B8}" srcId="{E4077C38-8D4D-431D-89C9-E4F665C37509}" destId="{74332082-F516-487E-AC2B-62819E2BAE17}" srcOrd="0" destOrd="0" parTransId="{3D6878F4-40E1-4234-9725-0A209F1030AA}" sibTransId="{8F88C72B-8171-40C6-AD9E-8B0E5F89F3EB}"/>
    <dgm:cxn modelId="{9E2C8EB7-B842-42D2-B0A8-479B5F180CDE}" srcId="{E4077C38-8D4D-431D-89C9-E4F665C37509}" destId="{B1709A1D-92D9-4646-A06D-EAD0473477F6}" srcOrd="4" destOrd="0" parTransId="{3875CCF6-5454-4E6F-93BC-C466A7F5D937}" sibTransId="{AB15AEE1-5385-4E0B-B38D-D370632A45B0}"/>
    <dgm:cxn modelId="{7D6F010B-A575-4FE8-9DEB-A36A3BDE2950}" srcId="{E4077C38-8D4D-431D-89C9-E4F665C37509}" destId="{24904DF2-0229-44E2-A331-E70EDC24D936}" srcOrd="7" destOrd="0" parTransId="{C9B4F209-C324-495A-8F95-8CF496E5CBFC}" sibTransId="{7BCBD7E4-74AF-41F1-9364-8CFBD8BBA26D}"/>
    <dgm:cxn modelId="{EA6CA7AA-E928-48E4-8795-A7E27B78ABD3}" type="presOf" srcId="{D58F5E9D-D053-4E49-95E9-8D5D274E68B6}" destId="{41C17395-C01C-4E6C-B473-C6B078670063}" srcOrd="0" destOrd="0" presId="urn:microsoft.com/office/officeart/2005/8/layout/vList5"/>
    <dgm:cxn modelId="{41679680-BADE-481A-AD4C-F773EE18A364}" srcId="{AB7315FC-C038-461C-8E78-69A5A8F8A31F}" destId="{2881FE87-313F-4C64-AAB6-90F2A80715E4}" srcOrd="1" destOrd="0" parTransId="{8739E87C-6D48-4660-A902-005F5B1E510B}" sibTransId="{4C3DCAA3-B2DA-4809-B8DB-0CDB41E3C27F}"/>
    <dgm:cxn modelId="{5A4B157E-FD32-4EC9-AA06-296FFC6EBC09}" srcId="{AB7315FC-C038-461C-8E78-69A5A8F8A31F}" destId="{185D40B4-9A2B-4C29-B225-2A141EFF7302}" srcOrd="0" destOrd="0" parTransId="{9545C4E3-8882-422C-BB98-368D0CB75900}" sibTransId="{CCB6F065-B0E8-420A-897B-0F2676898791}"/>
    <dgm:cxn modelId="{65EFAF3C-BEBE-46BB-8BEA-A5C199961483}" type="presOf" srcId="{24904DF2-0229-44E2-A331-E70EDC24D936}" destId="{DDC9903D-CDAF-48C3-9B12-2954EAF3A4D0}" srcOrd="0" destOrd="0" presId="urn:microsoft.com/office/officeart/2005/8/layout/vList5"/>
    <dgm:cxn modelId="{65CC4442-FCAE-43CA-9A9C-FAD520BE476B}" type="presOf" srcId="{B1709A1D-92D9-4646-A06D-EAD0473477F6}" destId="{3B8CEB74-0AEA-4D53-9D01-D20621CA0F9C}" srcOrd="0" destOrd="0" presId="urn:microsoft.com/office/officeart/2005/8/layout/vList5"/>
    <dgm:cxn modelId="{F0852726-4623-48FD-ACE9-06E23FE16E35}" srcId="{E4077C38-8D4D-431D-89C9-E4F665C37509}" destId="{25FC1D65-BE6C-47CF-98D6-F1FBEDB70CB7}" srcOrd="9" destOrd="0" parTransId="{AB834347-6174-417D-A6DA-F5A8099BA0BE}" sibTransId="{5B1FB69B-3E8D-4FDE-821E-F63D3D871234}"/>
    <dgm:cxn modelId="{F42DB1A2-BA21-4559-A4B7-B6B6C330BEBE}" type="presParOf" srcId="{3103DEAE-446A-429A-A298-EC29ACE9A567}" destId="{EB9D3E82-A18C-434A-A98C-0E368CBDB3B6}" srcOrd="0" destOrd="0" presId="urn:microsoft.com/office/officeart/2005/8/layout/vList5"/>
    <dgm:cxn modelId="{6667DB65-C0F1-44AA-B07A-0C87AAA2DB33}" type="presParOf" srcId="{EB9D3E82-A18C-434A-A98C-0E368CBDB3B6}" destId="{2FF34119-57FA-4DD5-AC66-C3489A77AD8A}" srcOrd="0" destOrd="0" presId="urn:microsoft.com/office/officeart/2005/8/layout/vList5"/>
    <dgm:cxn modelId="{90138685-2333-446D-911E-CD75AC1F36B4}" type="presParOf" srcId="{3103DEAE-446A-429A-A298-EC29ACE9A567}" destId="{6EE2708E-7EB9-4645-A029-46A6FF5392AE}" srcOrd="1" destOrd="0" presId="urn:microsoft.com/office/officeart/2005/8/layout/vList5"/>
    <dgm:cxn modelId="{ED323D9A-160F-4500-B45B-8A136DF7C5C4}" type="presParOf" srcId="{3103DEAE-446A-429A-A298-EC29ACE9A567}" destId="{2BADBEA5-04C2-4293-BAD6-D3B571693370}" srcOrd="2" destOrd="0" presId="urn:microsoft.com/office/officeart/2005/8/layout/vList5"/>
    <dgm:cxn modelId="{3BC95BCD-4560-40C4-AB5F-16912D8F4723}" type="presParOf" srcId="{2BADBEA5-04C2-4293-BAD6-D3B571693370}" destId="{76122D2D-4CCF-4620-9FC4-5B54707EF195}" srcOrd="0" destOrd="0" presId="urn:microsoft.com/office/officeart/2005/8/layout/vList5"/>
    <dgm:cxn modelId="{1BDD30CA-4C7C-4670-A948-74366CCBD3EB}" type="presParOf" srcId="{3103DEAE-446A-429A-A298-EC29ACE9A567}" destId="{7959B108-0B50-42A0-A3E2-735671F06411}" srcOrd="3" destOrd="0" presId="urn:microsoft.com/office/officeart/2005/8/layout/vList5"/>
    <dgm:cxn modelId="{E382454C-7487-4D64-901F-39ECD8141FBC}" type="presParOf" srcId="{3103DEAE-446A-429A-A298-EC29ACE9A567}" destId="{1AC40D42-2901-4CA3-A0E0-905413EDEE5E}" srcOrd="4" destOrd="0" presId="urn:microsoft.com/office/officeart/2005/8/layout/vList5"/>
    <dgm:cxn modelId="{45E81AAA-5679-4FF5-B703-7345B2151796}" type="presParOf" srcId="{1AC40D42-2901-4CA3-A0E0-905413EDEE5E}" destId="{834F95FE-CFAD-43FA-B335-B33681F80EE7}" srcOrd="0" destOrd="0" presId="urn:microsoft.com/office/officeart/2005/8/layout/vList5"/>
    <dgm:cxn modelId="{7FCDCABA-2617-486A-9973-4A343DB26818}" type="presParOf" srcId="{3103DEAE-446A-429A-A298-EC29ACE9A567}" destId="{988EABA5-8242-434A-B188-6FB1F7FE4F4A}" srcOrd="5" destOrd="0" presId="urn:microsoft.com/office/officeart/2005/8/layout/vList5"/>
    <dgm:cxn modelId="{61617F83-2157-479E-8A18-83CB653EDA49}" type="presParOf" srcId="{3103DEAE-446A-429A-A298-EC29ACE9A567}" destId="{A6F9AD94-A52A-4D77-8AB2-2496375C50FB}" srcOrd="6" destOrd="0" presId="urn:microsoft.com/office/officeart/2005/8/layout/vList5"/>
    <dgm:cxn modelId="{0493322A-165C-4B06-9549-49F80C8FE44E}" type="presParOf" srcId="{A6F9AD94-A52A-4D77-8AB2-2496375C50FB}" destId="{08D8F7B4-8721-484F-9F56-EB5F27EC6A2B}" srcOrd="0" destOrd="0" presId="urn:microsoft.com/office/officeart/2005/8/layout/vList5"/>
    <dgm:cxn modelId="{D5FFE7D5-DDE5-4140-9432-219336FF54E2}" type="presParOf" srcId="{A6F9AD94-A52A-4D77-8AB2-2496375C50FB}" destId="{6E8388BC-F9B7-4661-A963-C4B962506A08}" srcOrd="1" destOrd="0" presId="urn:microsoft.com/office/officeart/2005/8/layout/vList5"/>
    <dgm:cxn modelId="{0F12E5B3-D11D-42E9-9CA8-988B25B98EF5}" type="presParOf" srcId="{3103DEAE-446A-429A-A298-EC29ACE9A567}" destId="{F2FFB567-2A3B-45A5-9B52-EE43B2D1023E}" srcOrd="7" destOrd="0" presId="urn:microsoft.com/office/officeart/2005/8/layout/vList5"/>
    <dgm:cxn modelId="{83A60B4A-A028-4826-81F7-20C909AF1FA9}" type="presParOf" srcId="{3103DEAE-446A-429A-A298-EC29ACE9A567}" destId="{2AAF37E2-1FD0-4882-9314-E76DCEB06EEF}" srcOrd="8" destOrd="0" presId="urn:microsoft.com/office/officeart/2005/8/layout/vList5"/>
    <dgm:cxn modelId="{B2DF56AC-CE42-4CCB-8CB4-D173BC689ECA}" type="presParOf" srcId="{2AAF37E2-1FD0-4882-9314-E76DCEB06EEF}" destId="{3B8CEB74-0AEA-4D53-9D01-D20621CA0F9C}" srcOrd="0" destOrd="0" presId="urn:microsoft.com/office/officeart/2005/8/layout/vList5"/>
    <dgm:cxn modelId="{B01E583F-A752-4973-9939-E81B8943A812}" type="presParOf" srcId="{3103DEAE-446A-429A-A298-EC29ACE9A567}" destId="{CA5AE31C-0B78-46ED-9819-7AA3B4B5BB3A}" srcOrd="9" destOrd="0" presId="urn:microsoft.com/office/officeart/2005/8/layout/vList5"/>
    <dgm:cxn modelId="{04DC0CB7-8168-40E4-A2D5-F7B40175B506}" type="presParOf" srcId="{3103DEAE-446A-429A-A298-EC29ACE9A567}" destId="{F1632B9E-6498-42CE-B7D4-17818E54532F}" srcOrd="10" destOrd="0" presId="urn:microsoft.com/office/officeart/2005/8/layout/vList5"/>
    <dgm:cxn modelId="{86E27773-9F62-48F1-9BB9-33BBE7697728}" type="presParOf" srcId="{F1632B9E-6498-42CE-B7D4-17818E54532F}" destId="{A42785CD-74EB-4F31-812D-7B25BE2DBAA4}" srcOrd="0" destOrd="0" presId="urn:microsoft.com/office/officeart/2005/8/layout/vList5"/>
    <dgm:cxn modelId="{3C6D388B-1F66-4699-80F1-1BEA51613AF4}" type="presParOf" srcId="{3103DEAE-446A-429A-A298-EC29ACE9A567}" destId="{CA455A9F-2219-477D-9202-8C84EF009FCF}" srcOrd="11" destOrd="0" presId="urn:microsoft.com/office/officeart/2005/8/layout/vList5"/>
    <dgm:cxn modelId="{39A184C5-71F4-4879-9FEE-B529C3589DD1}" type="presParOf" srcId="{3103DEAE-446A-429A-A298-EC29ACE9A567}" destId="{48A80147-091F-4B17-90E3-35AED818D7A3}" srcOrd="12" destOrd="0" presId="urn:microsoft.com/office/officeart/2005/8/layout/vList5"/>
    <dgm:cxn modelId="{2147D0B0-D64F-445F-BDEA-3499EA3FB4B9}" type="presParOf" srcId="{48A80147-091F-4B17-90E3-35AED818D7A3}" destId="{F0B74BA8-963B-49C7-9F24-5CA9948C29D8}" srcOrd="0" destOrd="0" presId="urn:microsoft.com/office/officeart/2005/8/layout/vList5"/>
    <dgm:cxn modelId="{4B9A119F-4110-4E86-AE03-6DA4C8CB021B}" type="presParOf" srcId="{3103DEAE-446A-429A-A298-EC29ACE9A567}" destId="{321DB9D2-403B-481F-98B9-103ADBEA6B9F}" srcOrd="13" destOrd="0" presId="urn:microsoft.com/office/officeart/2005/8/layout/vList5"/>
    <dgm:cxn modelId="{C79C04F0-9AF2-482E-A3E8-D9BF422840D2}" type="presParOf" srcId="{3103DEAE-446A-429A-A298-EC29ACE9A567}" destId="{6FE31801-FC00-4C05-8B47-B69492C5A401}" srcOrd="14" destOrd="0" presId="urn:microsoft.com/office/officeart/2005/8/layout/vList5"/>
    <dgm:cxn modelId="{155432DA-77B2-425E-882A-CEDB91A4D653}" type="presParOf" srcId="{6FE31801-FC00-4C05-8B47-B69492C5A401}" destId="{DDC9903D-CDAF-48C3-9B12-2954EAF3A4D0}" srcOrd="0" destOrd="0" presId="urn:microsoft.com/office/officeart/2005/8/layout/vList5"/>
    <dgm:cxn modelId="{44A3E8B3-9301-4934-9ADC-3A86817C87CE}" type="presParOf" srcId="{6FE31801-FC00-4C05-8B47-B69492C5A401}" destId="{41C17395-C01C-4E6C-B473-C6B078670063}" srcOrd="1" destOrd="0" presId="urn:microsoft.com/office/officeart/2005/8/layout/vList5"/>
    <dgm:cxn modelId="{276A920C-0578-403A-87A4-42E8EBB5E08A}" type="presParOf" srcId="{3103DEAE-446A-429A-A298-EC29ACE9A567}" destId="{66AD2B41-4B91-4517-925B-426A7FC4C9B2}" srcOrd="15" destOrd="0" presId="urn:microsoft.com/office/officeart/2005/8/layout/vList5"/>
    <dgm:cxn modelId="{4FF7FCF5-CB29-4C85-8680-24823E5CAE04}" type="presParOf" srcId="{3103DEAE-446A-429A-A298-EC29ACE9A567}" destId="{2C4F744B-BFB9-4976-A98B-2BB4CA8B77D4}" srcOrd="16" destOrd="0" presId="urn:microsoft.com/office/officeart/2005/8/layout/vList5"/>
    <dgm:cxn modelId="{A1EA72F1-6A44-4F9E-9B29-A44A2CFEE16E}" type="presParOf" srcId="{2C4F744B-BFB9-4976-A98B-2BB4CA8B77D4}" destId="{FD775E95-306B-44E1-A660-D2A8D5E0FF7D}" srcOrd="0" destOrd="0" presId="urn:microsoft.com/office/officeart/2005/8/layout/vList5"/>
    <dgm:cxn modelId="{DD50BD68-10C1-49FE-998E-D3D8D75061B7}" type="presParOf" srcId="{3103DEAE-446A-429A-A298-EC29ACE9A567}" destId="{9810DCA5-2588-4197-9E0C-62D463EC10CB}" srcOrd="17" destOrd="0" presId="urn:microsoft.com/office/officeart/2005/8/layout/vList5"/>
    <dgm:cxn modelId="{F05A8AA0-9AD7-4336-B475-F480D70F3DBE}" type="presParOf" srcId="{3103DEAE-446A-429A-A298-EC29ACE9A567}" destId="{DD277B99-FF10-4329-917F-128917DEE7C2}" srcOrd="18" destOrd="0" presId="urn:microsoft.com/office/officeart/2005/8/layout/vList5"/>
    <dgm:cxn modelId="{02DA6FF2-2F48-4CF5-AF1D-E541DF7EED16}" type="presParOf" srcId="{DD277B99-FF10-4329-917F-128917DEE7C2}" destId="{9F535B02-7E87-485C-97A7-554CCDE19CB5}" srcOrd="0" destOrd="0" presId="urn:microsoft.com/office/officeart/2005/8/layout/vList5"/>
    <dgm:cxn modelId="{0723B4B5-4ECF-46D2-8988-3F4F36F1F1C4}" type="presParOf" srcId="{3103DEAE-446A-429A-A298-EC29ACE9A567}" destId="{5C33F80C-B91C-4D92-A7DA-9FBA6ED59997}" srcOrd="19" destOrd="0" presId="urn:microsoft.com/office/officeart/2005/8/layout/vList5"/>
    <dgm:cxn modelId="{6EAAF4B9-685D-4C5C-B49B-2A8C3CFCBE0D}" type="presParOf" srcId="{3103DEAE-446A-429A-A298-EC29ACE9A567}" destId="{128CA608-8CAF-4259-9093-A0CFD2D079F7}" srcOrd="20" destOrd="0" presId="urn:microsoft.com/office/officeart/2005/8/layout/vList5"/>
    <dgm:cxn modelId="{B9B60BA1-B58A-4529-AF00-64BE149196D1}" type="presParOf" srcId="{128CA608-8CAF-4259-9093-A0CFD2D079F7}" destId="{AB6F4AD5-BAE9-4F3B-A152-D35A6FA268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E11B6-75F7-4F1A-A9B1-15C9411D5A3E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GB"/>
        </a:p>
      </dgm:t>
    </dgm:pt>
    <dgm:pt modelId="{72123039-1F3B-40AC-AD28-3DFE5A679BE2}">
      <dgm:prSet phldrT="[Text]"/>
      <dgm:spPr/>
      <dgm:t>
        <a:bodyPr/>
        <a:lstStyle/>
        <a:p>
          <a:r>
            <a:rPr lang="fr-FR" dirty="0" smtClean="0"/>
            <a:t>Install the Kinect </a:t>
          </a:r>
          <a:r>
            <a:rPr lang="fr-FR" dirty="0" err="1" smtClean="0"/>
            <a:t>runtime</a:t>
          </a:r>
          <a:r>
            <a:rPr lang="fr-FR" dirty="0" smtClean="0"/>
            <a:t> 1.6</a:t>
          </a:r>
          <a:endParaRPr lang="en-GB" dirty="0"/>
        </a:p>
      </dgm:t>
    </dgm:pt>
    <dgm:pt modelId="{EDC55989-19E7-46CA-B928-CB2C83CC6F47}" type="parTrans" cxnId="{3A420FEA-907D-4BBB-91D8-BBE0B823D3BE}">
      <dgm:prSet/>
      <dgm:spPr/>
      <dgm:t>
        <a:bodyPr/>
        <a:lstStyle/>
        <a:p>
          <a:endParaRPr lang="en-GB"/>
        </a:p>
      </dgm:t>
    </dgm:pt>
    <dgm:pt modelId="{6F61F557-4684-4AC4-BDE4-2FAF6D0F643C}" type="sibTrans" cxnId="{3A420FEA-907D-4BBB-91D8-BBE0B823D3BE}">
      <dgm:prSet/>
      <dgm:spPr/>
      <dgm:t>
        <a:bodyPr/>
        <a:lstStyle/>
        <a:p>
          <a:endParaRPr lang="en-GB"/>
        </a:p>
      </dgm:t>
    </dgm:pt>
    <dgm:pt modelId="{2E527592-FC07-4134-83E7-D9F2E2561D4B}">
      <dgm:prSet phldrT="[Text]"/>
      <dgm:spPr/>
      <dgm:t>
        <a:bodyPr/>
        <a:lstStyle/>
        <a:p>
          <a:r>
            <a:rPr lang="fr-FR" dirty="0" smtClean="0"/>
            <a:t>Double click on the extension and copy </a:t>
          </a:r>
          <a:r>
            <a:rPr lang="fr-FR" dirty="0" err="1" smtClean="0"/>
            <a:t>paste</a:t>
          </a:r>
          <a:r>
            <a:rPr lang="fr-FR" dirty="0" smtClean="0"/>
            <a:t> in the server</a:t>
          </a:r>
          <a:endParaRPr lang="en-GB" dirty="0"/>
        </a:p>
      </dgm:t>
    </dgm:pt>
    <dgm:pt modelId="{A960F417-245B-4956-9F83-B01EC56C8EBC}" type="parTrans" cxnId="{7DC574E9-3133-44CF-B2F5-40BCA0934E23}">
      <dgm:prSet/>
      <dgm:spPr/>
      <dgm:t>
        <a:bodyPr/>
        <a:lstStyle/>
        <a:p>
          <a:endParaRPr lang="en-GB"/>
        </a:p>
      </dgm:t>
    </dgm:pt>
    <dgm:pt modelId="{630C1E3E-566A-4262-BB9B-491486485D5D}" type="sibTrans" cxnId="{7DC574E9-3133-44CF-B2F5-40BCA0934E23}">
      <dgm:prSet/>
      <dgm:spPr/>
      <dgm:t>
        <a:bodyPr/>
        <a:lstStyle/>
        <a:p>
          <a:endParaRPr lang="en-GB"/>
        </a:p>
      </dgm:t>
    </dgm:pt>
    <dgm:pt modelId="{C4EF09AA-ECE2-40B9-9432-035CF0F810C7}">
      <dgm:prSet phldrT="[Text]"/>
      <dgm:spPr/>
      <dgm:t>
        <a:bodyPr/>
        <a:lstStyle/>
        <a:p>
          <a:r>
            <a:rPr lang="fr-FR" dirty="0" smtClean="0"/>
            <a:t>Install the </a:t>
          </a:r>
          <a:r>
            <a:rPr lang="fr-FR" dirty="0" err="1" smtClean="0"/>
            <a:t>QlikView.Move</a:t>
          </a:r>
          <a:r>
            <a:rPr lang="fr-FR" dirty="0" smtClean="0"/>
            <a:t> </a:t>
          </a:r>
        </a:p>
      </dgm:t>
    </dgm:pt>
    <dgm:pt modelId="{7A7F2848-6B4E-4B74-AE12-C1BC2E3A3D27}" type="parTrans" cxnId="{4AFD8100-56B5-463B-A362-47F14CC1AB1B}">
      <dgm:prSet/>
      <dgm:spPr/>
      <dgm:t>
        <a:bodyPr/>
        <a:lstStyle/>
        <a:p>
          <a:endParaRPr lang="en-GB"/>
        </a:p>
      </dgm:t>
    </dgm:pt>
    <dgm:pt modelId="{77B9CBDC-9284-463C-B355-370B2A9529B0}" type="sibTrans" cxnId="{4AFD8100-56B5-463B-A362-47F14CC1AB1B}">
      <dgm:prSet/>
      <dgm:spPr/>
      <dgm:t>
        <a:bodyPr/>
        <a:lstStyle/>
        <a:p>
          <a:endParaRPr lang="en-GB"/>
        </a:p>
      </dgm:t>
    </dgm:pt>
    <dgm:pt modelId="{8C72A8BF-6879-470E-9882-4EAF38A89EE7}">
      <dgm:prSet phldrT="[Text]"/>
      <dgm:spPr/>
      <dgm:t>
        <a:bodyPr/>
        <a:lstStyle/>
        <a:p>
          <a:r>
            <a:rPr lang="fr-FR" dirty="0" err="1" smtClean="0"/>
            <a:t>Launch</a:t>
          </a:r>
          <a:r>
            <a:rPr lang="fr-FR" dirty="0" smtClean="0"/>
            <a:t>/ </a:t>
          </a:r>
          <a:r>
            <a:rPr lang="fr-FR" dirty="0" err="1" smtClean="0"/>
            <a:t>refresh</a:t>
          </a:r>
          <a:r>
            <a:rPr lang="fr-FR" dirty="0" smtClean="0"/>
            <a:t> the client</a:t>
          </a:r>
          <a:endParaRPr lang="en-GB" dirty="0"/>
        </a:p>
      </dgm:t>
    </dgm:pt>
    <dgm:pt modelId="{0E05A27F-E986-4BFF-A6A0-4698373EF176}" type="parTrans" cxnId="{DB4E7764-B2DC-4E0C-94B7-B2BC2180D56D}">
      <dgm:prSet/>
      <dgm:spPr/>
      <dgm:t>
        <a:bodyPr/>
        <a:lstStyle/>
        <a:p>
          <a:endParaRPr lang="en-GB"/>
        </a:p>
      </dgm:t>
    </dgm:pt>
    <dgm:pt modelId="{0564EF12-9F8D-43E3-8C21-B191FAB069FD}" type="sibTrans" cxnId="{DB4E7764-B2DC-4E0C-94B7-B2BC2180D56D}">
      <dgm:prSet/>
      <dgm:spPr/>
      <dgm:t>
        <a:bodyPr/>
        <a:lstStyle/>
        <a:p>
          <a:endParaRPr lang="en-GB"/>
        </a:p>
      </dgm:t>
    </dgm:pt>
    <dgm:pt modelId="{8C8B92E9-1A38-4222-A548-542F648332FC}">
      <dgm:prSet phldrT="[Text]"/>
      <dgm:spPr/>
      <dgm:t>
        <a:bodyPr/>
        <a:lstStyle/>
        <a:p>
          <a:r>
            <a:rPr lang="fr-FR" smtClean="0"/>
            <a:t>Use</a:t>
          </a:r>
          <a:endParaRPr lang="en-GB" dirty="0"/>
        </a:p>
      </dgm:t>
    </dgm:pt>
    <dgm:pt modelId="{B0E1D4DA-483E-431E-8210-DD7EB0A58BBC}" type="parTrans" cxnId="{005D6C33-9D70-44EE-9AD3-405CBB61332F}">
      <dgm:prSet/>
      <dgm:spPr/>
      <dgm:t>
        <a:bodyPr/>
        <a:lstStyle/>
        <a:p>
          <a:endParaRPr lang="en-GB"/>
        </a:p>
      </dgm:t>
    </dgm:pt>
    <dgm:pt modelId="{5811E2A4-93FB-4BBC-87E8-B309F32B6331}" type="sibTrans" cxnId="{005D6C33-9D70-44EE-9AD3-405CBB61332F}">
      <dgm:prSet/>
      <dgm:spPr/>
      <dgm:t>
        <a:bodyPr/>
        <a:lstStyle/>
        <a:p>
          <a:endParaRPr lang="en-GB"/>
        </a:p>
      </dgm:t>
    </dgm:pt>
    <dgm:pt modelId="{DF318C0F-A5CD-4CAC-ACD3-145334E98EE4}" type="pres">
      <dgm:prSet presAssocID="{0C8E11B6-75F7-4F1A-A9B1-15C9411D5A3E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E1D1265A-D4E5-4966-ACE2-F82A6A4A3F08}" type="pres">
      <dgm:prSet presAssocID="{72123039-1F3B-40AC-AD28-3DFE5A679BE2}" presName="chaos" presStyleCnt="0"/>
      <dgm:spPr/>
    </dgm:pt>
    <dgm:pt modelId="{02D44AEA-B946-4647-8ACB-A379C642023A}" type="pres">
      <dgm:prSet presAssocID="{72123039-1F3B-40AC-AD28-3DFE5A679BE2}" presName="parTx1" presStyleLbl="revTx" presStyleIdx="0" presStyleCnt="4"/>
      <dgm:spPr/>
      <dgm:t>
        <a:bodyPr/>
        <a:lstStyle/>
        <a:p>
          <a:endParaRPr lang="en-GB"/>
        </a:p>
      </dgm:t>
    </dgm:pt>
    <dgm:pt modelId="{D51F7E38-7E5E-4DDC-9AA0-58EAA8783907}" type="pres">
      <dgm:prSet presAssocID="{72123039-1F3B-40AC-AD28-3DFE5A679BE2}" presName="c1" presStyleLbl="node1" presStyleIdx="0" presStyleCnt="19"/>
      <dgm:spPr/>
    </dgm:pt>
    <dgm:pt modelId="{9C8F34C3-6F32-4588-A96B-6128C8B97960}" type="pres">
      <dgm:prSet presAssocID="{72123039-1F3B-40AC-AD28-3DFE5A679BE2}" presName="c2" presStyleLbl="node1" presStyleIdx="1" presStyleCnt="19"/>
      <dgm:spPr/>
    </dgm:pt>
    <dgm:pt modelId="{7E3CABF7-40B5-40FC-A98B-3742E4E120FB}" type="pres">
      <dgm:prSet presAssocID="{72123039-1F3B-40AC-AD28-3DFE5A679BE2}" presName="c3" presStyleLbl="node1" presStyleIdx="2" presStyleCnt="19"/>
      <dgm:spPr/>
    </dgm:pt>
    <dgm:pt modelId="{686D37FD-1DDF-496F-977C-D46F2BA77B69}" type="pres">
      <dgm:prSet presAssocID="{72123039-1F3B-40AC-AD28-3DFE5A679BE2}" presName="c4" presStyleLbl="node1" presStyleIdx="3" presStyleCnt="19"/>
      <dgm:spPr/>
    </dgm:pt>
    <dgm:pt modelId="{2832BF6F-8270-447C-BC06-E1890F184520}" type="pres">
      <dgm:prSet presAssocID="{72123039-1F3B-40AC-AD28-3DFE5A679BE2}" presName="c5" presStyleLbl="node1" presStyleIdx="4" presStyleCnt="19"/>
      <dgm:spPr/>
    </dgm:pt>
    <dgm:pt modelId="{F8ABF5A1-0ABE-40C8-AEBB-7B749428D3BA}" type="pres">
      <dgm:prSet presAssocID="{72123039-1F3B-40AC-AD28-3DFE5A679BE2}" presName="c6" presStyleLbl="node1" presStyleIdx="5" presStyleCnt="19"/>
      <dgm:spPr/>
    </dgm:pt>
    <dgm:pt modelId="{78E34855-A170-410C-BD14-F586A175AF4D}" type="pres">
      <dgm:prSet presAssocID="{72123039-1F3B-40AC-AD28-3DFE5A679BE2}" presName="c7" presStyleLbl="node1" presStyleIdx="6" presStyleCnt="19"/>
      <dgm:spPr/>
    </dgm:pt>
    <dgm:pt modelId="{F4272284-B267-4B99-97E3-9B3189EFC5A8}" type="pres">
      <dgm:prSet presAssocID="{72123039-1F3B-40AC-AD28-3DFE5A679BE2}" presName="c8" presStyleLbl="node1" presStyleIdx="7" presStyleCnt="19"/>
      <dgm:spPr/>
    </dgm:pt>
    <dgm:pt modelId="{ED500BB8-22FF-4D09-B7A3-FF62C1DCAD09}" type="pres">
      <dgm:prSet presAssocID="{72123039-1F3B-40AC-AD28-3DFE5A679BE2}" presName="c9" presStyleLbl="node1" presStyleIdx="8" presStyleCnt="19"/>
      <dgm:spPr/>
    </dgm:pt>
    <dgm:pt modelId="{70D78C35-C703-4BF6-8674-A773CE2D6ED6}" type="pres">
      <dgm:prSet presAssocID="{72123039-1F3B-40AC-AD28-3DFE5A679BE2}" presName="c10" presStyleLbl="node1" presStyleIdx="9" presStyleCnt="19"/>
      <dgm:spPr/>
    </dgm:pt>
    <dgm:pt modelId="{5A1C7BF0-8C2C-4B63-A5B4-D1D277C1D388}" type="pres">
      <dgm:prSet presAssocID="{72123039-1F3B-40AC-AD28-3DFE5A679BE2}" presName="c11" presStyleLbl="node1" presStyleIdx="10" presStyleCnt="19"/>
      <dgm:spPr/>
    </dgm:pt>
    <dgm:pt modelId="{B3CEB6BA-323B-4A5C-AE2E-C28B661A41B0}" type="pres">
      <dgm:prSet presAssocID="{72123039-1F3B-40AC-AD28-3DFE5A679BE2}" presName="c12" presStyleLbl="node1" presStyleIdx="11" presStyleCnt="19"/>
      <dgm:spPr/>
    </dgm:pt>
    <dgm:pt modelId="{C77980B4-62D9-4C71-936E-98E75219C482}" type="pres">
      <dgm:prSet presAssocID="{72123039-1F3B-40AC-AD28-3DFE5A679BE2}" presName="c13" presStyleLbl="node1" presStyleIdx="12" presStyleCnt="19"/>
      <dgm:spPr/>
    </dgm:pt>
    <dgm:pt modelId="{031829E2-7573-4F12-AAE8-818025611D06}" type="pres">
      <dgm:prSet presAssocID="{72123039-1F3B-40AC-AD28-3DFE5A679BE2}" presName="c14" presStyleLbl="node1" presStyleIdx="13" presStyleCnt="19"/>
      <dgm:spPr/>
    </dgm:pt>
    <dgm:pt modelId="{ED28BD02-D552-4743-8635-CDC41A497DA3}" type="pres">
      <dgm:prSet presAssocID="{72123039-1F3B-40AC-AD28-3DFE5A679BE2}" presName="c15" presStyleLbl="node1" presStyleIdx="14" presStyleCnt="19"/>
      <dgm:spPr/>
    </dgm:pt>
    <dgm:pt modelId="{FC55E2D2-8402-4802-BD20-6905991B5F27}" type="pres">
      <dgm:prSet presAssocID="{72123039-1F3B-40AC-AD28-3DFE5A679BE2}" presName="c16" presStyleLbl="node1" presStyleIdx="15" presStyleCnt="19"/>
      <dgm:spPr/>
    </dgm:pt>
    <dgm:pt modelId="{BE9EF2EC-5852-4338-9618-2815912146EF}" type="pres">
      <dgm:prSet presAssocID="{72123039-1F3B-40AC-AD28-3DFE5A679BE2}" presName="c17" presStyleLbl="node1" presStyleIdx="16" presStyleCnt="19"/>
      <dgm:spPr/>
    </dgm:pt>
    <dgm:pt modelId="{FF1DC5A0-9FF8-430B-A6A0-02E14FFB63E1}" type="pres">
      <dgm:prSet presAssocID="{72123039-1F3B-40AC-AD28-3DFE5A679BE2}" presName="c18" presStyleLbl="node1" presStyleIdx="17" presStyleCnt="19"/>
      <dgm:spPr/>
    </dgm:pt>
    <dgm:pt modelId="{B53334F5-4E91-443A-BC73-F28A8F05602A}" type="pres">
      <dgm:prSet presAssocID="{6F61F557-4684-4AC4-BDE4-2FAF6D0F643C}" presName="chevronComposite1" presStyleCnt="0"/>
      <dgm:spPr/>
    </dgm:pt>
    <dgm:pt modelId="{8B764DBD-F733-4C91-9DF7-E49DA91538CD}" type="pres">
      <dgm:prSet presAssocID="{6F61F557-4684-4AC4-BDE4-2FAF6D0F643C}" presName="chevron1" presStyleLbl="sibTrans2D1" presStyleIdx="0" presStyleCnt="4"/>
      <dgm:spPr/>
    </dgm:pt>
    <dgm:pt modelId="{96AEDFA1-CC1A-4610-87A4-740B5D52A1E0}" type="pres">
      <dgm:prSet presAssocID="{6F61F557-4684-4AC4-BDE4-2FAF6D0F643C}" presName="spChevron1" presStyleCnt="0"/>
      <dgm:spPr/>
    </dgm:pt>
    <dgm:pt modelId="{DABF5BA3-BF62-47AB-BEE6-C8155A3AC4FF}" type="pres">
      <dgm:prSet presAssocID="{2E527592-FC07-4134-83E7-D9F2E2561D4B}" presName="middle" presStyleCnt="0"/>
      <dgm:spPr/>
    </dgm:pt>
    <dgm:pt modelId="{13497087-DF71-4B7A-BDE2-10064E883112}" type="pres">
      <dgm:prSet presAssocID="{2E527592-FC07-4134-83E7-D9F2E2561D4B}" presName="parTxMid" presStyleLbl="revTx" presStyleIdx="1" presStyleCnt="4"/>
      <dgm:spPr/>
      <dgm:t>
        <a:bodyPr/>
        <a:lstStyle/>
        <a:p>
          <a:endParaRPr lang="en-GB"/>
        </a:p>
      </dgm:t>
    </dgm:pt>
    <dgm:pt modelId="{B9B14C15-F3C4-401E-8DC6-35862D950C26}" type="pres">
      <dgm:prSet presAssocID="{2E527592-FC07-4134-83E7-D9F2E2561D4B}" presName="spMid" presStyleCnt="0"/>
      <dgm:spPr/>
    </dgm:pt>
    <dgm:pt modelId="{ED69B228-B892-44F3-8E87-581A658988C0}" type="pres">
      <dgm:prSet presAssocID="{630C1E3E-566A-4262-BB9B-491486485D5D}" presName="chevronComposite1" presStyleCnt="0"/>
      <dgm:spPr/>
    </dgm:pt>
    <dgm:pt modelId="{8F853933-5823-430A-8E66-DDA0092AA4E3}" type="pres">
      <dgm:prSet presAssocID="{630C1E3E-566A-4262-BB9B-491486485D5D}" presName="chevron1" presStyleLbl="sibTrans2D1" presStyleIdx="1" presStyleCnt="4"/>
      <dgm:spPr/>
    </dgm:pt>
    <dgm:pt modelId="{563779C8-71D6-404C-A177-145FB6950EBE}" type="pres">
      <dgm:prSet presAssocID="{630C1E3E-566A-4262-BB9B-491486485D5D}" presName="spChevron1" presStyleCnt="0"/>
      <dgm:spPr/>
    </dgm:pt>
    <dgm:pt modelId="{882C2970-8D22-4B5C-8E23-5F9BF07E8087}" type="pres">
      <dgm:prSet presAssocID="{C4EF09AA-ECE2-40B9-9432-035CF0F810C7}" presName="middle" presStyleCnt="0"/>
      <dgm:spPr/>
    </dgm:pt>
    <dgm:pt modelId="{1EBCB5B8-A97B-4EAE-87D5-8AF45719DF63}" type="pres">
      <dgm:prSet presAssocID="{C4EF09AA-ECE2-40B9-9432-035CF0F810C7}" presName="parTxMid" presStyleLbl="revTx" presStyleIdx="2" presStyleCnt="4"/>
      <dgm:spPr/>
      <dgm:t>
        <a:bodyPr/>
        <a:lstStyle/>
        <a:p>
          <a:endParaRPr lang="en-GB"/>
        </a:p>
      </dgm:t>
    </dgm:pt>
    <dgm:pt modelId="{20C30A09-FAFA-42DE-9D0D-F8AD2DBCF470}" type="pres">
      <dgm:prSet presAssocID="{C4EF09AA-ECE2-40B9-9432-035CF0F810C7}" presName="spMid" presStyleCnt="0"/>
      <dgm:spPr/>
    </dgm:pt>
    <dgm:pt modelId="{F5DB095B-688C-45B4-A47C-588358EEEDD4}" type="pres">
      <dgm:prSet presAssocID="{77B9CBDC-9284-463C-B355-370B2A9529B0}" presName="chevronComposite1" presStyleCnt="0"/>
      <dgm:spPr/>
    </dgm:pt>
    <dgm:pt modelId="{12796CA4-7CA4-4EED-98AA-C699C90D1B6C}" type="pres">
      <dgm:prSet presAssocID="{77B9CBDC-9284-463C-B355-370B2A9529B0}" presName="chevron1" presStyleLbl="sibTrans2D1" presStyleIdx="2" presStyleCnt="4"/>
      <dgm:spPr/>
    </dgm:pt>
    <dgm:pt modelId="{6ED6C6DC-96F8-479E-B245-2D9C553D4637}" type="pres">
      <dgm:prSet presAssocID="{77B9CBDC-9284-463C-B355-370B2A9529B0}" presName="spChevron1" presStyleCnt="0"/>
      <dgm:spPr/>
    </dgm:pt>
    <dgm:pt modelId="{4CE07A42-495A-4893-AE24-D108994AB3CB}" type="pres">
      <dgm:prSet presAssocID="{8C72A8BF-6879-470E-9882-4EAF38A89EE7}" presName="middle" presStyleCnt="0"/>
      <dgm:spPr/>
    </dgm:pt>
    <dgm:pt modelId="{AE04ADE4-97BD-496E-A0E7-DF90D0FC6F6C}" type="pres">
      <dgm:prSet presAssocID="{8C72A8BF-6879-470E-9882-4EAF38A89EE7}" presName="parTxMid" presStyleLbl="revTx" presStyleIdx="3" presStyleCnt="4"/>
      <dgm:spPr/>
      <dgm:t>
        <a:bodyPr/>
        <a:lstStyle/>
        <a:p>
          <a:endParaRPr lang="en-GB"/>
        </a:p>
      </dgm:t>
    </dgm:pt>
    <dgm:pt modelId="{B2F55CCD-F2F1-45E0-BA8B-AC055FF22A5C}" type="pres">
      <dgm:prSet presAssocID="{8C72A8BF-6879-470E-9882-4EAF38A89EE7}" presName="spMid" presStyleCnt="0"/>
      <dgm:spPr/>
    </dgm:pt>
    <dgm:pt modelId="{074806FF-E719-40EB-A5FC-1186150A77A2}" type="pres">
      <dgm:prSet presAssocID="{0564EF12-9F8D-43E3-8C21-B191FAB069FD}" presName="chevronComposite1" presStyleCnt="0"/>
      <dgm:spPr/>
    </dgm:pt>
    <dgm:pt modelId="{B241F4F1-4827-4877-96E2-2345842F98AC}" type="pres">
      <dgm:prSet presAssocID="{0564EF12-9F8D-43E3-8C21-B191FAB069FD}" presName="chevron1" presStyleLbl="sibTrans2D1" presStyleIdx="3" presStyleCnt="4"/>
      <dgm:spPr/>
    </dgm:pt>
    <dgm:pt modelId="{6FD1CCC3-5011-4FA4-8675-E6CC0BA0B9EB}" type="pres">
      <dgm:prSet presAssocID="{0564EF12-9F8D-43E3-8C21-B191FAB069FD}" presName="spChevron1" presStyleCnt="0"/>
      <dgm:spPr/>
    </dgm:pt>
    <dgm:pt modelId="{1D392E82-3C52-4095-B2D4-FA6B3F97B0E0}" type="pres">
      <dgm:prSet presAssocID="{8C8B92E9-1A38-4222-A548-542F648332FC}" presName="last" presStyleCnt="0"/>
      <dgm:spPr/>
    </dgm:pt>
    <dgm:pt modelId="{D0EFA166-9BB2-46A3-ACB8-E89A626A570D}" type="pres">
      <dgm:prSet presAssocID="{8C8B92E9-1A38-4222-A548-542F648332FC}" presName="circleTx" presStyleLbl="node1" presStyleIdx="18" presStyleCnt="19"/>
      <dgm:spPr/>
      <dgm:t>
        <a:bodyPr/>
        <a:lstStyle/>
        <a:p>
          <a:endParaRPr lang="en-GB"/>
        </a:p>
      </dgm:t>
    </dgm:pt>
    <dgm:pt modelId="{1922CF7B-C020-467A-B339-C6A4807F3112}" type="pres">
      <dgm:prSet presAssocID="{8C8B92E9-1A38-4222-A548-542F648332FC}" presName="spN" presStyleCnt="0"/>
      <dgm:spPr/>
    </dgm:pt>
  </dgm:ptLst>
  <dgm:cxnLst>
    <dgm:cxn modelId="{005D6C33-9D70-44EE-9AD3-405CBB61332F}" srcId="{0C8E11B6-75F7-4F1A-A9B1-15C9411D5A3E}" destId="{8C8B92E9-1A38-4222-A548-542F648332FC}" srcOrd="4" destOrd="0" parTransId="{B0E1D4DA-483E-431E-8210-DD7EB0A58BBC}" sibTransId="{5811E2A4-93FB-4BBC-87E8-B309F32B6331}"/>
    <dgm:cxn modelId="{A8730BA8-555E-42DD-9AB0-2483A99DA905}" type="presOf" srcId="{8C72A8BF-6879-470E-9882-4EAF38A89EE7}" destId="{AE04ADE4-97BD-496E-A0E7-DF90D0FC6F6C}" srcOrd="0" destOrd="0" presId="urn:microsoft.com/office/officeart/2009/3/layout/RandomtoResultProcess"/>
    <dgm:cxn modelId="{899238E3-8EC3-4DED-88D5-7B23755C0986}" type="presOf" srcId="{C4EF09AA-ECE2-40B9-9432-035CF0F810C7}" destId="{1EBCB5B8-A97B-4EAE-87D5-8AF45719DF63}" srcOrd="0" destOrd="0" presId="urn:microsoft.com/office/officeart/2009/3/layout/RandomtoResultProcess"/>
    <dgm:cxn modelId="{4AFD8100-56B5-463B-A362-47F14CC1AB1B}" srcId="{0C8E11B6-75F7-4F1A-A9B1-15C9411D5A3E}" destId="{C4EF09AA-ECE2-40B9-9432-035CF0F810C7}" srcOrd="2" destOrd="0" parTransId="{7A7F2848-6B4E-4B74-AE12-C1BC2E3A3D27}" sibTransId="{77B9CBDC-9284-463C-B355-370B2A9529B0}"/>
    <dgm:cxn modelId="{95D6B544-0355-4459-833F-45AA5AA2FC5B}" type="presOf" srcId="{72123039-1F3B-40AC-AD28-3DFE5A679BE2}" destId="{02D44AEA-B946-4647-8ACB-A379C642023A}" srcOrd="0" destOrd="0" presId="urn:microsoft.com/office/officeart/2009/3/layout/RandomtoResultProcess"/>
    <dgm:cxn modelId="{D0B2B0AA-A382-482B-BAD1-1847E90F1797}" type="presOf" srcId="{2E527592-FC07-4134-83E7-D9F2E2561D4B}" destId="{13497087-DF71-4B7A-BDE2-10064E883112}" srcOrd="0" destOrd="0" presId="urn:microsoft.com/office/officeart/2009/3/layout/RandomtoResultProcess"/>
    <dgm:cxn modelId="{3A420FEA-907D-4BBB-91D8-BBE0B823D3BE}" srcId="{0C8E11B6-75F7-4F1A-A9B1-15C9411D5A3E}" destId="{72123039-1F3B-40AC-AD28-3DFE5A679BE2}" srcOrd="0" destOrd="0" parTransId="{EDC55989-19E7-46CA-B928-CB2C83CC6F47}" sibTransId="{6F61F557-4684-4AC4-BDE4-2FAF6D0F643C}"/>
    <dgm:cxn modelId="{13CF5D93-1C13-4CF3-81D9-F0AFBB41A72F}" type="presOf" srcId="{0C8E11B6-75F7-4F1A-A9B1-15C9411D5A3E}" destId="{DF318C0F-A5CD-4CAC-ACD3-145334E98EE4}" srcOrd="0" destOrd="0" presId="urn:microsoft.com/office/officeart/2009/3/layout/RandomtoResultProcess"/>
    <dgm:cxn modelId="{DB4E7764-B2DC-4E0C-94B7-B2BC2180D56D}" srcId="{0C8E11B6-75F7-4F1A-A9B1-15C9411D5A3E}" destId="{8C72A8BF-6879-470E-9882-4EAF38A89EE7}" srcOrd="3" destOrd="0" parTransId="{0E05A27F-E986-4BFF-A6A0-4698373EF176}" sibTransId="{0564EF12-9F8D-43E3-8C21-B191FAB069FD}"/>
    <dgm:cxn modelId="{7DC574E9-3133-44CF-B2F5-40BCA0934E23}" srcId="{0C8E11B6-75F7-4F1A-A9B1-15C9411D5A3E}" destId="{2E527592-FC07-4134-83E7-D9F2E2561D4B}" srcOrd="1" destOrd="0" parTransId="{A960F417-245B-4956-9F83-B01EC56C8EBC}" sibTransId="{630C1E3E-566A-4262-BB9B-491486485D5D}"/>
    <dgm:cxn modelId="{36D0474C-BAF0-4278-8A18-87A06B9419EE}" type="presOf" srcId="{8C8B92E9-1A38-4222-A548-542F648332FC}" destId="{D0EFA166-9BB2-46A3-ACB8-E89A626A570D}" srcOrd="0" destOrd="0" presId="urn:microsoft.com/office/officeart/2009/3/layout/RandomtoResultProcess"/>
    <dgm:cxn modelId="{9079ADE6-066F-49DD-857D-511B8B5F946E}" type="presParOf" srcId="{DF318C0F-A5CD-4CAC-ACD3-145334E98EE4}" destId="{E1D1265A-D4E5-4966-ACE2-F82A6A4A3F08}" srcOrd="0" destOrd="0" presId="urn:microsoft.com/office/officeart/2009/3/layout/RandomtoResultProcess"/>
    <dgm:cxn modelId="{C0618FB5-3B15-47E8-A9AD-7A9A54276C2D}" type="presParOf" srcId="{E1D1265A-D4E5-4966-ACE2-F82A6A4A3F08}" destId="{02D44AEA-B946-4647-8ACB-A379C642023A}" srcOrd="0" destOrd="0" presId="urn:microsoft.com/office/officeart/2009/3/layout/RandomtoResultProcess"/>
    <dgm:cxn modelId="{F6A6CAD8-3CAD-492A-819D-3D4D7D2DF98A}" type="presParOf" srcId="{E1D1265A-D4E5-4966-ACE2-F82A6A4A3F08}" destId="{D51F7E38-7E5E-4DDC-9AA0-58EAA8783907}" srcOrd="1" destOrd="0" presId="urn:microsoft.com/office/officeart/2009/3/layout/RandomtoResultProcess"/>
    <dgm:cxn modelId="{4DDB21D5-A988-430C-964C-CAF5A117AE0F}" type="presParOf" srcId="{E1D1265A-D4E5-4966-ACE2-F82A6A4A3F08}" destId="{9C8F34C3-6F32-4588-A96B-6128C8B97960}" srcOrd="2" destOrd="0" presId="urn:microsoft.com/office/officeart/2009/3/layout/RandomtoResultProcess"/>
    <dgm:cxn modelId="{A7A636E9-B03D-4501-8A38-C7340F00A48B}" type="presParOf" srcId="{E1D1265A-D4E5-4966-ACE2-F82A6A4A3F08}" destId="{7E3CABF7-40B5-40FC-A98B-3742E4E120FB}" srcOrd="3" destOrd="0" presId="urn:microsoft.com/office/officeart/2009/3/layout/RandomtoResultProcess"/>
    <dgm:cxn modelId="{0D6211F0-64D4-43B8-BDB2-A9F3F4DC2115}" type="presParOf" srcId="{E1D1265A-D4E5-4966-ACE2-F82A6A4A3F08}" destId="{686D37FD-1DDF-496F-977C-D46F2BA77B69}" srcOrd="4" destOrd="0" presId="urn:microsoft.com/office/officeart/2009/3/layout/RandomtoResultProcess"/>
    <dgm:cxn modelId="{21B2D309-13FE-4CB2-A655-26F5D14D21D4}" type="presParOf" srcId="{E1D1265A-D4E5-4966-ACE2-F82A6A4A3F08}" destId="{2832BF6F-8270-447C-BC06-E1890F184520}" srcOrd="5" destOrd="0" presId="urn:microsoft.com/office/officeart/2009/3/layout/RandomtoResultProcess"/>
    <dgm:cxn modelId="{B76B2531-E374-4EAA-8033-C57CBAD0053F}" type="presParOf" srcId="{E1D1265A-D4E5-4966-ACE2-F82A6A4A3F08}" destId="{F8ABF5A1-0ABE-40C8-AEBB-7B749428D3BA}" srcOrd="6" destOrd="0" presId="urn:microsoft.com/office/officeart/2009/3/layout/RandomtoResultProcess"/>
    <dgm:cxn modelId="{F9EAB7A6-AEC6-4F59-8FFC-F2C2C2C64FC1}" type="presParOf" srcId="{E1D1265A-D4E5-4966-ACE2-F82A6A4A3F08}" destId="{78E34855-A170-410C-BD14-F586A175AF4D}" srcOrd="7" destOrd="0" presId="urn:microsoft.com/office/officeart/2009/3/layout/RandomtoResultProcess"/>
    <dgm:cxn modelId="{F4B27E77-EC1C-416D-9F36-D3896E0CE4DC}" type="presParOf" srcId="{E1D1265A-D4E5-4966-ACE2-F82A6A4A3F08}" destId="{F4272284-B267-4B99-97E3-9B3189EFC5A8}" srcOrd="8" destOrd="0" presId="urn:microsoft.com/office/officeart/2009/3/layout/RandomtoResultProcess"/>
    <dgm:cxn modelId="{0A570144-6F53-4F53-9DB7-D376EEC2ECB9}" type="presParOf" srcId="{E1D1265A-D4E5-4966-ACE2-F82A6A4A3F08}" destId="{ED500BB8-22FF-4D09-B7A3-FF62C1DCAD09}" srcOrd="9" destOrd="0" presId="urn:microsoft.com/office/officeart/2009/3/layout/RandomtoResultProcess"/>
    <dgm:cxn modelId="{B5DEC3B1-6BF3-4D09-AE65-B857656B9B96}" type="presParOf" srcId="{E1D1265A-D4E5-4966-ACE2-F82A6A4A3F08}" destId="{70D78C35-C703-4BF6-8674-A773CE2D6ED6}" srcOrd="10" destOrd="0" presId="urn:microsoft.com/office/officeart/2009/3/layout/RandomtoResultProcess"/>
    <dgm:cxn modelId="{628AAA08-4878-4137-B15E-3F1A00185EC4}" type="presParOf" srcId="{E1D1265A-D4E5-4966-ACE2-F82A6A4A3F08}" destId="{5A1C7BF0-8C2C-4B63-A5B4-D1D277C1D388}" srcOrd="11" destOrd="0" presId="urn:microsoft.com/office/officeart/2009/3/layout/RandomtoResultProcess"/>
    <dgm:cxn modelId="{73AF2A69-9921-468B-8219-442C25CB5623}" type="presParOf" srcId="{E1D1265A-D4E5-4966-ACE2-F82A6A4A3F08}" destId="{B3CEB6BA-323B-4A5C-AE2E-C28B661A41B0}" srcOrd="12" destOrd="0" presId="urn:microsoft.com/office/officeart/2009/3/layout/RandomtoResultProcess"/>
    <dgm:cxn modelId="{477AC366-A468-497D-BF1F-03B36998554C}" type="presParOf" srcId="{E1D1265A-D4E5-4966-ACE2-F82A6A4A3F08}" destId="{C77980B4-62D9-4C71-936E-98E75219C482}" srcOrd="13" destOrd="0" presId="urn:microsoft.com/office/officeart/2009/3/layout/RandomtoResultProcess"/>
    <dgm:cxn modelId="{31748DE6-3853-48F4-A7D7-563EAE8D671B}" type="presParOf" srcId="{E1D1265A-D4E5-4966-ACE2-F82A6A4A3F08}" destId="{031829E2-7573-4F12-AAE8-818025611D06}" srcOrd="14" destOrd="0" presId="urn:microsoft.com/office/officeart/2009/3/layout/RandomtoResultProcess"/>
    <dgm:cxn modelId="{AFB440DE-E223-4FDA-9996-1FA918C63F20}" type="presParOf" srcId="{E1D1265A-D4E5-4966-ACE2-F82A6A4A3F08}" destId="{ED28BD02-D552-4743-8635-CDC41A497DA3}" srcOrd="15" destOrd="0" presId="urn:microsoft.com/office/officeart/2009/3/layout/RandomtoResultProcess"/>
    <dgm:cxn modelId="{AEA844FD-3CBF-43AD-99C0-963CA1D6C0F3}" type="presParOf" srcId="{E1D1265A-D4E5-4966-ACE2-F82A6A4A3F08}" destId="{FC55E2D2-8402-4802-BD20-6905991B5F27}" srcOrd="16" destOrd="0" presId="urn:microsoft.com/office/officeart/2009/3/layout/RandomtoResultProcess"/>
    <dgm:cxn modelId="{F1B6664D-045D-482B-B3F1-3A6558FA777E}" type="presParOf" srcId="{E1D1265A-D4E5-4966-ACE2-F82A6A4A3F08}" destId="{BE9EF2EC-5852-4338-9618-2815912146EF}" srcOrd="17" destOrd="0" presId="urn:microsoft.com/office/officeart/2009/3/layout/RandomtoResultProcess"/>
    <dgm:cxn modelId="{8EC95E89-BBD8-4B82-8A4A-4C52D94734DC}" type="presParOf" srcId="{E1D1265A-D4E5-4966-ACE2-F82A6A4A3F08}" destId="{FF1DC5A0-9FF8-430B-A6A0-02E14FFB63E1}" srcOrd="18" destOrd="0" presId="urn:microsoft.com/office/officeart/2009/3/layout/RandomtoResultProcess"/>
    <dgm:cxn modelId="{1FA5746E-8B1C-4B0D-B440-AADF057A4EA6}" type="presParOf" srcId="{DF318C0F-A5CD-4CAC-ACD3-145334E98EE4}" destId="{B53334F5-4E91-443A-BC73-F28A8F05602A}" srcOrd="1" destOrd="0" presId="urn:microsoft.com/office/officeart/2009/3/layout/RandomtoResultProcess"/>
    <dgm:cxn modelId="{7915523A-4CC9-4E6B-8628-5E7C6B5767FB}" type="presParOf" srcId="{B53334F5-4E91-443A-BC73-F28A8F05602A}" destId="{8B764DBD-F733-4C91-9DF7-E49DA91538CD}" srcOrd="0" destOrd="0" presId="urn:microsoft.com/office/officeart/2009/3/layout/RandomtoResultProcess"/>
    <dgm:cxn modelId="{403C5AB0-3A16-4272-8D12-50B578220CFD}" type="presParOf" srcId="{B53334F5-4E91-443A-BC73-F28A8F05602A}" destId="{96AEDFA1-CC1A-4610-87A4-740B5D52A1E0}" srcOrd="1" destOrd="0" presId="urn:microsoft.com/office/officeart/2009/3/layout/RandomtoResultProcess"/>
    <dgm:cxn modelId="{C4040D4C-CA80-4F48-8818-44988F3DC0CC}" type="presParOf" srcId="{DF318C0F-A5CD-4CAC-ACD3-145334E98EE4}" destId="{DABF5BA3-BF62-47AB-BEE6-C8155A3AC4FF}" srcOrd="2" destOrd="0" presId="urn:microsoft.com/office/officeart/2009/3/layout/RandomtoResultProcess"/>
    <dgm:cxn modelId="{EDC5AF5B-0231-43D5-AAC5-CE8336DD603D}" type="presParOf" srcId="{DABF5BA3-BF62-47AB-BEE6-C8155A3AC4FF}" destId="{13497087-DF71-4B7A-BDE2-10064E883112}" srcOrd="0" destOrd="0" presId="urn:microsoft.com/office/officeart/2009/3/layout/RandomtoResultProcess"/>
    <dgm:cxn modelId="{B46690BC-1E26-4D53-BC29-921DE9D1CD1B}" type="presParOf" srcId="{DABF5BA3-BF62-47AB-BEE6-C8155A3AC4FF}" destId="{B9B14C15-F3C4-401E-8DC6-35862D950C26}" srcOrd="1" destOrd="0" presId="urn:microsoft.com/office/officeart/2009/3/layout/RandomtoResultProcess"/>
    <dgm:cxn modelId="{16E5AC1A-A44D-4868-BC0E-971FCE1D0AF2}" type="presParOf" srcId="{DF318C0F-A5CD-4CAC-ACD3-145334E98EE4}" destId="{ED69B228-B892-44F3-8E87-581A658988C0}" srcOrd="3" destOrd="0" presId="urn:microsoft.com/office/officeart/2009/3/layout/RandomtoResultProcess"/>
    <dgm:cxn modelId="{07BE0571-DEF2-417D-8550-D8822C6CC792}" type="presParOf" srcId="{ED69B228-B892-44F3-8E87-581A658988C0}" destId="{8F853933-5823-430A-8E66-DDA0092AA4E3}" srcOrd="0" destOrd="0" presId="urn:microsoft.com/office/officeart/2009/3/layout/RandomtoResultProcess"/>
    <dgm:cxn modelId="{589BEE3A-BAD8-407A-9AC3-8BF4149D94E3}" type="presParOf" srcId="{ED69B228-B892-44F3-8E87-581A658988C0}" destId="{563779C8-71D6-404C-A177-145FB6950EBE}" srcOrd="1" destOrd="0" presId="urn:microsoft.com/office/officeart/2009/3/layout/RandomtoResultProcess"/>
    <dgm:cxn modelId="{39C68E15-384A-44BD-9B49-18B1052CFF28}" type="presParOf" srcId="{DF318C0F-A5CD-4CAC-ACD3-145334E98EE4}" destId="{882C2970-8D22-4B5C-8E23-5F9BF07E8087}" srcOrd="4" destOrd="0" presId="urn:microsoft.com/office/officeart/2009/3/layout/RandomtoResultProcess"/>
    <dgm:cxn modelId="{982F35D1-8001-47E6-8288-8B2B41A8EF33}" type="presParOf" srcId="{882C2970-8D22-4B5C-8E23-5F9BF07E8087}" destId="{1EBCB5B8-A97B-4EAE-87D5-8AF45719DF63}" srcOrd="0" destOrd="0" presId="urn:microsoft.com/office/officeart/2009/3/layout/RandomtoResultProcess"/>
    <dgm:cxn modelId="{B0326541-3018-40F6-A6A5-76CF104F71A1}" type="presParOf" srcId="{882C2970-8D22-4B5C-8E23-5F9BF07E8087}" destId="{20C30A09-FAFA-42DE-9D0D-F8AD2DBCF470}" srcOrd="1" destOrd="0" presId="urn:microsoft.com/office/officeart/2009/3/layout/RandomtoResultProcess"/>
    <dgm:cxn modelId="{95ABD6C9-573D-47F4-B1F7-DA13C53CEB68}" type="presParOf" srcId="{DF318C0F-A5CD-4CAC-ACD3-145334E98EE4}" destId="{F5DB095B-688C-45B4-A47C-588358EEEDD4}" srcOrd="5" destOrd="0" presId="urn:microsoft.com/office/officeart/2009/3/layout/RandomtoResultProcess"/>
    <dgm:cxn modelId="{832965B7-89BB-498D-A41E-9E6C1ABD96F1}" type="presParOf" srcId="{F5DB095B-688C-45B4-A47C-588358EEEDD4}" destId="{12796CA4-7CA4-4EED-98AA-C699C90D1B6C}" srcOrd="0" destOrd="0" presId="urn:microsoft.com/office/officeart/2009/3/layout/RandomtoResultProcess"/>
    <dgm:cxn modelId="{5A771FED-B485-4A3C-956A-B001DE4F0B77}" type="presParOf" srcId="{F5DB095B-688C-45B4-A47C-588358EEEDD4}" destId="{6ED6C6DC-96F8-479E-B245-2D9C553D4637}" srcOrd="1" destOrd="0" presId="urn:microsoft.com/office/officeart/2009/3/layout/RandomtoResultProcess"/>
    <dgm:cxn modelId="{A9201A98-DFF1-411B-94FB-6635EFAF673B}" type="presParOf" srcId="{DF318C0F-A5CD-4CAC-ACD3-145334E98EE4}" destId="{4CE07A42-495A-4893-AE24-D108994AB3CB}" srcOrd="6" destOrd="0" presId="urn:microsoft.com/office/officeart/2009/3/layout/RandomtoResultProcess"/>
    <dgm:cxn modelId="{9EB0446F-5B3C-4511-ACB7-4F67196F111E}" type="presParOf" srcId="{4CE07A42-495A-4893-AE24-D108994AB3CB}" destId="{AE04ADE4-97BD-496E-A0E7-DF90D0FC6F6C}" srcOrd="0" destOrd="0" presId="urn:microsoft.com/office/officeart/2009/3/layout/RandomtoResultProcess"/>
    <dgm:cxn modelId="{95DE4E54-1D41-43D7-B93A-288117011D21}" type="presParOf" srcId="{4CE07A42-495A-4893-AE24-D108994AB3CB}" destId="{B2F55CCD-F2F1-45E0-BA8B-AC055FF22A5C}" srcOrd="1" destOrd="0" presId="urn:microsoft.com/office/officeart/2009/3/layout/RandomtoResultProcess"/>
    <dgm:cxn modelId="{7273453B-7DD4-47F2-AB3F-C305C1BF734F}" type="presParOf" srcId="{DF318C0F-A5CD-4CAC-ACD3-145334E98EE4}" destId="{074806FF-E719-40EB-A5FC-1186150A77A2}" srcOrd="7" destOrd="0" presId="urn:microsoft.com/office/officeart/2009/3/layout/RandomtoResultProcess"/>
    <dgm:cxn modelId="{872C8F83-23E2-4ABF-AFA7-B4A4CB6507B0}" type="presParOf" srcId="{074806FF-E719-40EB-A5FC-1186150A77A2}" destId="{B241F4F1-4827-4877-96E2-2345842F98AC}" srcOrd="0" destOrd="0" presId="urn:microsoft.com/office/officeart/2009/3/layout/RandomtoResultProcess"/>
    <dgm:cxn modelId="{9350B4C4-916D-4BEE-BBCC-F7B7E08B7FDA}" type="presParOf" srcId="{074806FF-E719-40EB-A5FC-1186150A77A2}" destId="{6FD1CCC3-5011-4FA4-8675-E6CC0BA0B9EB}" srcOrd="1" destOrd="0" presId="urn:microsoft.com/office/officeart/2009/3/layout/RandomtoResultProcess"/>
    <dgm:cxn modelId="{C36FD4C8-EDEA-4D53-98A5-381F0FEF5C01}" type="presParOf" srcId="{DF318C0F-A5CD-4CAC-ACD3-145334E98EE4}" destId="{1D392E82-3C52-4095-B2D4-FA6B3F97B0E0}" srcOrd="8" destOrd="0" presId="urn:microsoft.com/office/officeart/2009/3/layout/RandomtoResultProcess"/>
    <dgm:cxn modelId="{B9A86D53-7DED-492D-92BA-18FCE253041E}" type="presParOf" srcId="{1D392E82-3C52-4095-B2D4-FA6B3F97B0E0}" destId="{D0EFA166-9BB2-46A3-ACB8-E89A626A570D}" srcOrd="0" destOrd="0" presId="urn:microsoft.com/office/officeart/2009/3/layout/RandomtoResultProcess"/>
    <dgm:cxn modelId="{DDC357F0-B22D-4C3D-BA81-6DBFB613DD52}" type="presParOf" srcId="{1D392E82-3C52-4095-B2D4-FA6B3F97B0E0}" destId="{1922CF7B-C020-467A-B339-C6A4807F3112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8AB13A-7DDE-4AF4-9493-C00E1F8CC38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GB"/>
        </a:p>
      </dgm:t>
    </dgm:pt>
    <dgm:pt modelId="{77BCDB42-8A2B-4770-A556-80DB36131762}">
      <dgm:prSet custT="1"/>
      <dgm:spPr/>
      <dgm:t>
        <a:bodyPr/>
        <a:lstStyle/>
        <a:p>
          <a:pPr rtl="0"/>
          <a:r>
            <a:rPr lang="fr-FR" sz="1400" dirty="0" smtClean="0"/>
            <a:t>The software </a:t>
          </a:r>
          <a:r>
            <a:rPr lang="fr-FR" sz="1400" dirty="0" err="1" smtClean="0"/>
            <a:t>will</a:t>
          </a:r>
          <a:r>
            <a:rPr lang="fr-FR" sz="1400" dirty="0" smtClean="0"/>
            <a:t> change the z-angle </a:t>
          </a:r>
          <a:r>
            <a:rPr lang="fr-FR" sz="1400" dirty="0" err="1" smtClean="0"/>
            <a:t>automatically</a:t>
          </a:r>
          <a:r>
            <a:rPr lang="fr-FR" sz="1400" dirty="0" smtClean="0"/>
            <a:t> – </a:t>
          </a:r>
          <a:r>
            <a:rPr lang="fr-FR" sz="1400" dirty="0" err="1" smtClean="0"/>
            <a:t>during</a:t>
          </a:r>
          <a:r>
            <a:rPr lang="fr-FR" sz="1400" dirty="0" smtClean="0"/>
            <a:t> </a:t>
          </a:r>
          <a:r>
            <a:rPr lang="fr-FR" sz="1400" dirty="0" err="1" smtClean="0"/>
            <a:t>this</a:t>
          </a:r>
          <a:r>
            <a:rPr lang="fr-FR" sz="1400" dirty="0" smtClean="0"/>
            <a:t> phase </a:t>
          </a:r>
          <a:r>
            <a:rPr lang="fr-FR" sz="1400" dirty="0" err="1" smtClean="0"/>
            <a:t>you</a:t>
          </a:r>
          <a:r>
            <a:rPr lang="fr-FR" sz="1400" dirty="0" smtClean="0"/>
            <a:t> </a:t>
          </a:r>
          <a:r>
            <a:rPr lang="fr-FR" sz="1400" dirty="0" err="1" smtClean="0"/>
            <a:t>won’t</a:t>
          </a:r>
          <a:r>
            <a:rPr lang="fr-FR" sz="1400" dirty="0" smtClean="0"/>
            <a:t> </a:t>
          </a:r>
          <a:r>
            <a:rPr lang="fr-FR" sz="1400" dirty="0" err="1" smtClean="0"/>
            <a:t>be</a:t>
          </a:r>
          <a:r>
            <a:rPr lang="fr-FR" sz="1400" dirty="0" smtClean="0"/>
            <a:t> </a:t>
          </a:r>
          <a:r>
            <a:rPr lang="fr-FR" sz="1400" dirty="0" err="1" smtClean="0"/>
            <a:t>recognised</a:t>
          </a:r>
          <a:endParaRPr lang="en-GB" sz="1400" dirty="0"/>
        </a:p>
      </dgm:t>
    </dgm:pt>
    <dgm:pt modelId="{5DE443CE-4096-4D68-BBB9-929CAF545E00}" type="parTrans" cxnId="{A82E7346-405B-41BF-8C6A-3E300B2B19C9}">
      <dgm:prSet/>
      <dgm:spPr/>
      <dgm:t>
        <a:bodyPr/>
        <a:lstStyle/>
        <a:p>
          <a:endParaRPr lang="en-GB" sz="3200"/>
        </a:p>
      </dgm:t>
    </dgm:pt>
    <dgm:pt modelId="{7EF62461-F548-46EC-BF06-29A66A5A1996}" type="sibTrans" cxnId="{A82E7346-405B-41BF-8C6A-3E300B2B19C9}">
      <dgm:prSet/>
      <dgm:spPr/>
      <dgm:t>
        <a:bodyPr/>
        <a:lstStyle/>
        <a:p>
          <a:endParaRPr lang="en-GB" sz="3200"/>
        </a:p>
      </dgm:t>
    </dgm:pt>
    <dgm:pt modelId="{4D8CBD2E-A870-4828-BF82-2B93BC15CEE1}" type="pres">
      <dgm:prSet presAssocID="{CF8AB13A-7DDE-4AF4-9493-C00E1F8CC38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890DE47F-DB24-4555-B5AA-D9B7129A8662}" type="pres">
      <dgm:prSet presAssocID="{77BCDB42-8A2B-4770-A556-80DB36131762}" presName="hierRoot1" presStyleCnt="0">
        <dgm:presLayoutVars>
          <dgm:hierBranch val="init"/>
        </dgm:presLayoutVars>
      </dgm:prSet>
      <dgm:spPr/>
    </dgm:pt>
    <dgm:pt modelId="{EEA3B5EC-0C2D-42B3-9427-71A2D05092F9}" type="pres">
      <dgm:prSet presAssocID="{77BCDB42-8A2B-4770-A556-80DB36131762}" presName="rootComposite1" presStyleCnt="0"/>
      <dgm:spPr/>
    </dgm:pt>
    <dgm:pt modelId="{70C86A46-3084-4245-BF2D-045171E0F13D}" type="pres">
      <dgm:prSet presAssocID="{77BCDB42-8A2B-4770-A556-80DB3613176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374094-193C-4B7E-8602-9552230DDB84}" type="pres">
      <dgm:prSet presAssocID="{77BCDB42-8A2B-4770-A556-80DB36131762}" presName="topArc1" presStyleLbl="parChTrans1D1" presStyleIdx="0" presStyleCnt="2"/>
      <dgm:spPr/>
    </dgm:pt>
    <dgm:pt modelId="{E7960D98-C29C-4463-96F7-7F0F5ACD2E45}" type="pres">
      <dgm:prSet presAssocID="{77BCDB42-8A2B-4770-A556-80DB36131762}" presName="bottomArc1" presStyleLbl="parChTrans1D1" presStyleIdx="1" presStyleCnt="2"/>
      <dgm:spPr/>
    </dgm:pt>
    <dgm:pt modelId="{F187B958-23E4-4C93-A0E3-9CE5CF80EC5B}" type="pres">
      <dgm:prSet presAssocID="{77BCDB42-8A2B-4770-A556-80DB36131762}" presName="topConnNode1" presStyleLbl="node1" presStyleIdx="0" presStyleCnt="0"/>
      <dgm:spPr/>
      <dgm:t>
        <a:bodyPr/>
        <a:lstStyle/>
        <a:p>
          <a:endParaRPr lang="en-GB"/>
        </a:p>
      </dgm:t>
    </dgm:pt>
    <dgm:pt modelId="{EABB5E18-4497-4F76-8A55-0BA4BABFE5BB}" type="pres">
      <dgm:prSet presAssocID="{77BCDB42-8A2B-4770-A556-80DB36131762}" presName="hierChild2" presStyleCnt="0"/>
      <dgm:spPr/>
    </dgm:pt>
    <dgm:pt modelId="{8627D7E3-652B-41C6-A983-E005498C2AC6}" type="pres">
      <dgm:prSet presAssocID="{77BCDB42-8A2B-4770-A556-80DB36131762}" presName="hierChild3" presStyleCnt="0"/>
      <dgm:spPr/>
    </dgm:pt>
  </dgm:ptLst>
  <dgm:cxnLst>
    <dgm:cxn modelId="{D0506EC1-A021-4CEE-8A62-9398A34B14E7}" type="presOf" srcId="{CF8AB13A-7DDE-4AF4-9493-C00E1F8CC385}" destId="{4D8CBD2E-A870-4828-BF82-2B93BC15CEE1}" srcOrd="0" destOrd="0" presId="urn:microsoft.com/office/officeart/2008/layout/HalfCircleOrganizationChart"/>
    <dgm:cxn modelId="{A82E7346-405B-41BF-8C6A-3E300B2B19C9}" srcId="{CF8AB13A-7DDE-4AF4-9493-C00E1F8CC385}" destId="{77BCDB42-8A2B-4770-A556-80DB36131762}" srcOrd="0" destOrd="0" parTransId="{5DE443CE-4096-4D68-BBB9-929CAF545E00}" sibTransId="{7EF62461-F548-46EC-BF06-29A66A5A1996}"/>
    <dgm:cxn modelId="{898DDD5D-92AF-4418-B745-8682FC0D26E3}" type="presOf" srcId="{77BCDB42-8A2B-4770-A556-80DB36131762}" destId="{70C86A46-3084-4245-BF2D-045171E0F13D}" srcOrd="0" destOrd="0" presId="urn:microsoft.com/office/officeart/2008/layout/HalfCircleOrganizationChart"/>
    <dgm:cxn modelId="{BEB4A743-A04F-481D-AA79-587A0B6B9E10}" type="presOf" srcId="{77BCDB42-8A2B-4770-A556-80DB36131762}" destId="{F187B958-23E4-4C93-A0E3-9CE5CF80EC5B}" srcOrd="1" destOrd="0" presId="urn:microsoft.com/office/officeart/2008/layout/HalfCircleOrganizationChart"/>
    <dgm:cxn modelId="{000148ED-E2A4-4810-9C03-1CC182E3F54B}" type="presParOf" srcId="{4D8CBD2E-A870-4828-BF82-2B93BC15CEE1}" destId="{890DE47F-DB24-4555-B5AA-D9B7129A8662}" srcOrd="0" destOrd="0" presId="urn:microsoft.com/office/officeart/2008/layout/HalfCircleOrganizationChart"/>
    <dgm:cxn modelId="{B0E6C0EC-5CA4-42F7-B725-785FAA9A6C1F}" type="presParOf" srcId="{890DE47F-DB24-4555-B5AA-D9B7129A8662}" destId="{EEA3B5EC-0C2D-42B3-9427-71A2D05092F9}" srcOrd="0" destOrd="0" presId="urn:microsoft.com/office/officeart/2008/layout/HalfCircleOrganizationChart"/>
    <dgm:cxn modelId="{434273BE-9401-495D-8F0E-1C32839F53F2}" type="presParOf" srcId="{EEA3B5EC-0C2D-42B3-9427-71A2D05092F9}" destId="{70C86A46-3084-4245-BF2D-045171E0F13D}" srcOrd="0" destOrd="0" presId="urn:microsoft.com/office/officeart/2008/layout/HalfCircleOrganizationChart"/>
    <dgm:cxn modelId="{1FC031FC-BEF7-4A98-A290-1BB0E609B10A}" type="presParOf" srcId="{EEA3B5EC-0C2D-42B3-9427-71A2D05092F9}" destId="{3C374094-193C-4B7E-8602-9552230DDB84}" srcOrd="1" destOrd="0" presId="urn:microsoft.com/office/officeart/2008/layout/HalfCircleOrganizationChart"/>
    <dgm:cxn modelId="{03C40E0C-679E-4361-991E-1B6DD08B0837}" type="presParOf" srcId="{EEA3B5EC-0C2D-42B3-9427-71A2D05092F9}" destId="{E7960D98-C29C-4463-96F7-7F0F5ACD2E45}" srcOrd="2" destOrd="0" presId="urn:microsoft.com/office/officeart/2008/layout/HalfCircleOrganizationChart"/>
    <dgm:cxn modelId="{4EA1AD32-AFE9-4C7E-880D-6030E56EBA49}" type="presParOf" srcId="{EEA3B5EC-0C2D-42B3-9427-71A2D05092F9}" destId="{F187B958-23E4-4C93-A0E3-9CE5CF80EC5B}" srcOrd="3" destOrd="0" presId="urn:microsoft.com/office/officeart/2008/layout/HalfCircleOrganizationChart"/>
    <dgm:cxn modelId="{DE816FA0-97B6-485F-80D6-D3B5E9148EAF}" type="presParOf" srcId="{890DE47F-DB24-4555-B5AA-D9B7129A8662}" destId="{EABB5E18-4497-4F76-8A55-0BA4BABFE5BB}" srcOrd="1" destOrd="0" presId="urn:microsoft.com/office/officeart/2008/layout/HalfCircleOrganizationChart"/>
    <dgm:cxn modelId="{5052D00F-84F0-433C-86B3-93A06ED74025}" type="presParOf" srcId="{890DE47F-DB24-4555-B5AA-D9B7129A8662}" destId="{8627D7E3-652B-41C6-A983-E005498C2AC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8AB13A-7DDE-4AF4-9493-C00E1F8CC38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77BCDB42-8A2B-4770-A556-80DB36131762}">
      <dgm:prSet custT="1"/>
      <dgm:spPr/>
      <dgm:t>
        <a:bodyPr/>
        <a:lstStyle/>
        <a:p>
          <a:pPr rtl="0"/>
          <a:r>
            <a:rPr lang="fr-FR" sz="1400" dirty="0" err="1" smtClean="0"/>
            <a:t>When</a:t>
          </a:r>
          <a:r>
            <a:rPr lang="fr-FR" sz="1400" dirty="0" smtClean="0"/>
            <a:t> </a:t>
          </a:r>
          <a:r>
            <a:rPr lang="fr-FR" sz="1400" dirty="0" err="1" smtClean="0"/>
            <a:t>you</a:t>
          </a:r>
          <a:r>
            <a:rPr lang="fr-FR" sz="1400" dirty="0" smtClean="0"/>
            <a:t> </a:t>
          </a:r>
          <a:r>
            <a:rPr lang="fr-FR" sz="1400" dirty="0" err="1" smtClean="0"/>
            <a:t>will</a:t>
          </a:r>
          <a:r>
            <a:rPr lang="fr-FR" sz="1400" dirty="0" smtClean="0"/>
            <a:t> </a:t>
          </a:r>
          <a:r>
            <a:rPr lang="fr-FR" sz="1400" dirty="0" err="1" smtClean="0"/>
            <a:t>be</a:t>
          </a:r>
          <a:r>
            <a:rPr lang="fr-FR" sz="1400" dirty="0" smtClean="0"/>
            <a:t> </a:t>
          </a:r>
          <a:r>
            <a:rPr lang="fr-FR" sz="1400" dirty="0" err="1" smtClean="0"/>
            <a:t>recognised</a:t>
          </a:r>
          <a:r>
            <a:rPr lang="fr-FR" sz="1400" dirty="0" smtClean="0"/>
            <a:t>, the web UI </a:t>
          </a:r>
          <a:r>
            <a:rPr lang="fr-FR" sz="1400" dirty="0" err="1" smtClean="0"/>
            <a:t>will</a:t>
          </a:r>
          <a:r>
            <a:rPr lang="fr-FR" sz="1400" dirty="0" smtClean="0"/>
            <a:t> show up if </a:t>
          </a:r>
          <a:r>
            <a:rPr lang="fr-FR" sz="1400" dirty="0" err="1" smtClean="0"/>
            <a:t>you</a:t>
          </a:r>
          <a:r>
            <a:rPr lang="fr-FR" sz="1400" dirty="0" smtClean="0"/>
            <a:t> are </a:t>
          </a:r>
          <a:r>
            <a:rPr lang="fr-FR" sz="1400" dirty="0" err="1" smtClean="0"/>
            <a:t>viewing</a:t>
          </a:r>
          <a:r>
            <a:rPr lang="fr-FR" sz="1400" dirty="0" smtClean="0"/>
            <a:t> a web </a:t>
          </a:r>
          <a:r>
            <a:rPr lang="fr-FR" sz="1400" dirty="0" err="1" smtClean="0"/>
            <a:t>QlikView</a:t>
          </a:r>
          <a:r>
            <a:rPr lang="fr-FR" sz="1400" dirty="0" smtClean="0"/>
            <a:t> </a:t>
          </a:r>
          <a:r>
            <a:rPr lang="fr-FR" sz="1400" dirty="0" err="1" smtClean="0"/>
            <a:t>app</a:t>
          </a:r>
          <a:r>
            <a:rPr lang="fr-FR" sz="1400" dirty="0" smtClean="0"/>
            <a:t> – </a:t>
          </a:r>
          <a:r>
            <a:rPr lang="fr-FR" sz="1400" dirty="0" err="1" smtClean="0"/>
            <a:t>when</a:t>
          </a:r>
          <a:r>
            <a:rPr lang="fr-FR" sz="1400" dirty="0" smtClean="0"/>
            <a:t> </a:t>
          </a:r>
          <a:r>
            <a:rPr lang="fr-FR" sz="1400" dirty="0" err="1" smtClean="0"/>
            <a:t>you</a:t>
          </a:r>
          <a:r>
            <a:rPr lang="fr-FR" sz="1400" dirty="0" smtClean="0"/>
            <a:t> </a:t>
          </a:r>
          <a:r>
            <a:rPr lang="fr-FR" sz="1400" dirty="0" err="1" smtClean="0"/>
            <a:t>leave</a:t>
          </a:r>
          <a:r>
            <a:rPr lang="fr-FR" sz="1400" dirty="0" smtClean="0"/>
            <a:t> </a:t>
          </a:r>
          <a:r>
            <a:rPr lang="fr-FR" sz="1400" dirty="0" err="1" smtClean="0"/>
            <a:t>it</a:t>
          </a:r>
          <a:r>
            <a:rPr lang="fr-FR" sz="1400" dirty="0" smtClean="0"/>
            <a:t> </a:t>
          </a:r>
          <a:r>
            <a:rPr lang="fr-FR" sz="1400" dirty="0" err="1" smtClean="0"/>
            <a:t>will</a:t>
          </a:r>
          <a:r>
            <a:rPr lang="fr-FR" sz="1400" dirty="0" smtClean="0"/>
            <a:t> </a:t>
          </a:r>
          <a:r>
            <a:rPr lang="fr-FR" sz="1400" dirty="0" err="1" smtClean="0"/>
            <a:t>undeploy</a:t>
          </a:r>
          <a:r>
            <a:rPr lang="fr-FR" sz="1400" dirty="0" smtClean="0"/>
            <a:t> </a:t>
          </a:r>
          <a:endParaRPr lang="en-GB" sz="1400" dirty="0"/>
        </a:p>
      </dgm:t>
    </dgm:pt>
    <dgm:pt modelId="{5DE443CE-4096-4D68-BBB9-929CAF545E00}" type="parTrans" cxnId="{A82E7346-405B-41BF-8C6A-3E300B2B19C9}">
      <dgm:prSet/>
      <dgm:spPr/>
      <dgm:t>
        <a:bodyPr/>
        <a:lstStyle/>
        <a:p>
          <a:endParaRPr lang="en-GB" sz="3200"/>
        </a:p>
      </dgm:t>
    </dgm:pt>
    <dgm:pt modelId="{7EF62461-F548-46EC-BF06-29A66A5A1996}" type="sibTrans" cxnId="{A82E7346-405B-41BF-8C6A-3E300B2B19C9}">
      <dgm:prSet/>
      <dgm:spPr/>
      <dgm:t>
        <a:bodyPr/>
        <a:lstStyle/>
        <a:p>
          <a:endParaRPr lang="en-GB" sz="3200"/>
        </a:p>
      </dgm:t>
    </dgm:pt>
    <dgm:pt modelId="{4D8CBD2E-A870-4828-BF82-2B93BC15CEE1}" type="pres">
      <dgm:prSet presAssocID="{CF8AB13A-7DDE-4AF4-9493-C00E1F8CC38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890DE47F-DB24-4555-B5AA-D9B7129A8662}" type="pres">
      <dgm:prSet presAssocID="{77BCDB42-8A2B-4770-A556-80DB36131762}" presName="hierRoot1" presStyleCnt="0">
        <dgm:presLayoutVars>
          <dgm:hierBranch val="init"/>
        </dgm:presLayoutVars>
      </dgm:prSet>
      <dgm:spPr/>
    </dgm:pt>
    <dgm:pt modelId="{EEA3B5EC-0C2D-42B3-9427-71A2D05092F9}" type="pres">
      <dgm:prSet presAssocID="{77BCDB42-8A2B-4770-A556-80DB36131762}" presName="rootComposite1" presStyleCnt="0"/>
      <dgm:spPr/>
    </dgm:pt>
    <dgm:pt modelId="{70C86A46-3084-4245-BF2D-045171E0F13D}" type="pres">
      <dgm:prSet presAssocID="{77BCDB42-8A2B-4770-A556-80DB3613176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374094-193C-4B7E-8602-9552230DDB84}" type="pres">
      <dgm:prSet presAssocID="{77BCDB42-8A2B-4770-A556-80DB36131762}" presName="topArc1" presStyleLbl="parChTrans1D1" presStyleIdx="0" presStyleCnt="2"/>
      <dgm:spPr/>
    </dgm:pt>
    <dgm:pt modelId="{E7960D98-C29C-4463-96F7-7F0F5ACD2E45}" type="pres">
      <dgm:prSet presAssocID="{77BCDB42-8A2B-4770-A556-80DB36131762}" presName="bottomArc1" presStyleLbl="parChTrans1D1" presStyleIdx="1" presStyleCnt="2"/>
      <dgm:spPr/>
    </dgm:pt>
    <dgm:pt modelId="{F187B958-23E4-4C93-A0E3-9CE5CF80EC5B}" type="pres">
      <dgm:prSet presAssocID="{77BCDB42-8A2B-4770-A556-80DB36131762}" presName="topConnNode1" presStyleLbl="node1" presStyleIdx="0" presStyleCnt="0"/>
      <dgm:spPr/>
      <dgm:t>
        <a:bodyPr/>
        <a:lstStyle/>
        <a:p>
          <a:endParaRPr lang="en-GB"/>
        </a:p>
      </dgm:t>
    </dgm:pt>
    <dgm:pt modelId="{EABB5E18-4497-4F76-8A55-0BA4BABFE5BB}" type="pres">
      <dgm:prSet presAssocID="{77BCDB42-8A2B-4770-A556-80DB36131762}" presName="hierChild2" presStyleCnt="0"/>
      <dgm:spPr/>
    </dgm:pt>
    <dgm:pt modelId="{8627D7E3-652B-41C6-A983-E005498C2AC6}" type="pres">
      <dgm:prSet presAssocID="{77BCDB42-8A2B-4770-A556-80DB36131762}" presName="hierChild3" presStyleCnt="0"/>
      <dgm:spPr/>
    </dgm:pt>
  </dgm:ptLst>
  <dgm:cxnLst>
    <dgm:cxn modelId="{A82E7346-405B-41BF-8C6A-3E300B2B19C9}" srcId="{CF8AB13A-7DDE-4AF4-9493-C00E1F8CC385}" destId="{77BCDB42-8A2B-4770-A556-80DB36131762}" srcOrd="0" destOrd="0" parTransId="{5DE443CE-4096-4D68-BBB9-929CAF545E00}" sibTransId="{7EF62461-F548-46EC-BF06-29A66A5A1996}"/>
    <dgm:cxn modelId="{89F00A59-441F-4D99-BFA8-6B7E861AD682}" type="presOf" srcId="{77BCDB42-8A2B-4770-A556-80DB36131762}" destId="{F187B958-23E4-4C93-A0E3-9CE5CF80EC5B}" srcOrd="1" destOrd="0" presId="urn:microsoft.com/office/officeart/2008/layout/HalfCircleOrganizationChart"/>
    <dgm:cxn modelId="{9C8EA664-E28D-4D7A-8E07-6AE291BF9929}" type="presOf" srcId="{77BCDB42-8A2B-4770-A556-80DB36131762}" destId="{70C86A46-3084-4245-BF2D-045171E0F13D}" srcOrd="0" destOrd="0" presId="urn:microsoft.com/office/officeart/2008/layout/HalfCircleOrganizationChart"/>
    <dgm:cxn modelId="{875C8BD6-BC7C-4213-B2D4-C2306F78020C}" type="presOf" srcId="{CF8AB13A-7DDE-4AF4-9493-C00E1F8CC385}" destId="{4D8CBD2E-A870-4828-BF82-2B93BC15CEE1}" srcOrd="0" destOrd="0" presId="urn:microsoft.com/office/officeart/2008/layout/HalfCircleOrganizationChart"/>
    <dgm:cxn modelId="{D35480AA-701D-4654-804A-7915736CDB43}" type="presParOf" srcId="{4D8CBD2E-A870-4828-BF82-2B93BC15CEE1}" destId="{890DE47F-DB24-4555-B5AA-D9B7129A8662}" srcOrd="0" destOrd="0" presId="urn:microsoft.com/office/officeart/2008/layout/HalfCircleOrganizationChart"/>
    <dgm:cxn modelId="{446E6FBF-9763-49E1-B5B3-0A0ED9952463}" type="presParOf" srcId="{890DE47F-DB24-4555-B5AA-D9B7129A8662}" destId="{EEA3B5EC-0C2D-42B3-9427-71A2D05092F9}" srcOrd="0" destOrd="0" presId="urn:microsoft.com/office/officeart/2008/layout/HalfCircleOrganizationChart"/>
    <dgm:cxn modelId="{8875DAD2-6828-4E0F-A3D2-C91E81C8B32D}" type="presParOf" srcId="{EEA3B5EC-0C2D-42B3-9427-71A2D05092F9}" destId="{70C86A46-3084-4245-BF2D-045171E0F13D}" srcOrd="0" destOrd="0" presId="urn:microsoft.com/office/officeart/2008/layout/HalfCircleOrganizationChart"/>
    <dgm:cxn modelId="{858AFCAC-596C-4344-AC4D-087CFB9B5238}" type="presParOf" srcId="{EEA3B5EC-0C2D-42B3-9427-71A2D05092F9}" destId="{3C374094-193C-4B7E-8602-9552230DDB84}" srcOrd="1" destOrd="0" presId="urn:microsoft.com/office/officeart/2008/layout/HalfCircleOrganizationChart"/>
    <dgm:cxn modelId="{DA88552C-3432-4461-980F-A9593B3B5701}" type="presParOf" srcId="{EEA3B5EC-0C2D-42B3-9427-71A2D05092F9}" destId="{E7960D98-C29C-4463-96F7-7F0F5ACD2E45}" srcOrd="2" destOrd="0" presId="urn:microsoft.com/office/officeart/2008/layout/HalfCircleOrganizationChart"/>
    <dgm:cxn modelId="{7338BD03-8881-4700-A457-2F1909EE8B58}" type="presParOf" srcId="{EEA3B5EC-0C2D-42B3-9427-71A2D05092F9}" destId="{F187B958-23E4-4C93-A0E3-9CE5CF80EC5B}" srcOrd="3" destOrd="0" presId="urn:microsoft.com/office/officeart/2008/layout/HalfCircleOrganizationChart"/>
    <dgm:cxn modelId="{822F84D8-C933-4E2D-A096-D4D1A530A4FF}" type="presParOf" srcId="{890DE47F-DB24-4555-B5AA-D9B7129A8662}" destId="{EABB5E18-4497-4F76-8A55-0BA4BABFE5BB}" srcOrd="1" destOrd="0" presId="urn:microsoft.com/office/officeart/2008/layout/HalfCircleOrganizationChart"/>
    <dgm:cxn modelId="{955B6AE2-D825-438E-B4D3-A666EA37C5BA}" type="presParOf" srcId="{890DE47F-DB24-4555-B5AA-D9B7129A8662}" destId="{8627D7E3-652B-41C6-A983-E005498C2AC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8AB13A-7DDE-4AF4-9493-C00E1F8CC38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77BCDB42-8A2B-4770-A556-80DB36131762}">
      <dgm:prSet custT="1"/>
      <dgm:spPr/>
      <dgm:t>
        <a:bodyPr/>
        <a:lstStyle/>
        <a:p>
          <a:pPr rtl="0"/>
          <a:r>
            <a:rPr lang="fr-FR" sz="1400" dirty="0" err="1" smtClean="0"/>
            <a:t>Another</a:t>
          </a:r>
          <a:r>
            <a:rPr lang="fr-FR" sz="1400" dirty="0" smtClean="0"/>
            <a:t> user </a:t>
          </a:r>
          <a:r>
            <a:rPr lang="fr-FR" sz="1400" dirty="0" err="1" smtClean="0"/>
            <a:t>can</a:t>
          </a:r>
          <a:r>
            <a:rPr lang="fr-FR" sz="1400" dirty="0" smtClean="0"/>
            <a:t> come and </a:t>
          </a:r>
          <a:r>
            <a:rPr lang="fr-FR" sz="1400" dirty="0" err="1" smtClean="0"/>
            <a:t>take</a:t>
          </a:r>
          <a:r>
            <a:rPr lang="fr-FR" sz="1400" dirty="0" smtClean="0"/>
            <a:t> control by </a:t>
          </a:r>
          <a:r>
            <a:rPr lang="fr-FR" sz="1400" dirty="0" err="1" smtClean="0"/>
            <a:t>raising</a:t>
          </a:r>
          <a:r>
            <a:rPr lang="fr-FR" sz="1400" dirty="0" smtClean="0"/>
            <a:t> </a:t>
          </a:r>
          <a:r>
            <a:rPr lang="fr-FR" sz="1400" dirty="0" err="1" smtClean="0"/>
            <a:t>his</a:t>
          </a:r>
          <a:r>
            <a:rPr lang="fr-FR" sz="1400" dirty="0" smtClean="0"/>
            <a:t> hands in the air</a:t>
          </a:r>
          <a:endParaRPr lang="en-GB" sz="1400" dirty="0"/>
        </a:p>
      </dgm:t>
    </dgm:pt>
    <dgm:pt modelId="{5DE443CE-4096-4D68-BBB9-929CAF545E00}" type="parTrans" cxnId="{A82E7346-405B-41BF-8C6A-3E300B2B19C9}">
      <dgm:prSet/>
      <dgm:spPr/>
      <dgm:t>
        <a:bodyPr/>
        <a:lstStyle/>
        <a:p>
          <a:endParaRPr lang="en-GB" sz="3200"/>
        </a:p>
      </dgm:t>
    </dgm:pt>
    <dgm:pt modelId="{7EF62461-F548-46EC-BF06-29A66A5A1996}" type="sibTrans" cxnId="{A82E7346-405B-41BF-8C6A-3E300B2B19C9}">
      <dgm:prSet/>
      <dgm:spPr/>
      <dgm:t>
        <a:bodyPr/>
        <a:lstStyle/>
        <a:p>
          <a:endParaRPr lang="en-GB" sz="3200"/>
        </a:p>
      </dgm:t>
    </dgm:pt>
    <dgm:pt modelId="{4D8CBD2E-A870-4828-BF82-2B93BC15CEE1}" type="pres">
      <dgm:prSet presAssocID="{CF8AB13A-7DDE-4AF4-9493-C00E1F8CC38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890DE47F-DB24-4555-B5AA-D9B7129A8662}" type="pres">
      <dgm:prSet presAssocID="{77BCDB42-8A2B-4770-A556-80DB36131762}" presName="hierRoot1" presStyleCnt="0">
        <dgm:presLayoutVars>
          <dgm:hierBranch val="init"/>
        </dgm:presLayoutVars>
      </dgm:prSet>
      <dgm:spPr/>
    </dgm:pt>
    <dgm:pt modelId="{EEA3B5EC-0C2D-42B3-9427-71A2D05092F9}" type="pres">
      <dgm:prSet presAssocID="{77BCDB42-8A2B-4770-A556-80DB36131762}" presName="rootComposite1" presStyleCnt="0"/>
      <dgm:spPr/>
    </dgm:pt>
    <dgm:pt modelId="{70C86A46-3084-4245-BF2D-045171E0F13D}" type="pres">
      <dgm:prSet presAssocID="{77BCDB42-8A2B-4770-A556-80DB3613176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374094-193C-4B7E-8602-9552230DDB84}" type="pres">
      <dgm:prSet presAssocID="{77BCDB42-8A2B-4770-A556-80DB36131762}" presName="topArc1" presStyleLbl="parChTrans1D1" presStyleIdx="0" presStyleCnt="2"/>
      <dgm:spPr/>
    </dgm:pt>
    <dgm:pt modelId="{E7960D98-C29C-4463-96F7-7F0F5ACD2E45}" type="pres">
      <dgm:prSet presAssocID="{77BCDB42-8A2B-4770-A556-80DB36131762}" presName="bottomArc1" presStyleLbl="parChTrans1D1" presStyleIdx="1" presStyleCnt="2"/>
      <dgm:spPr/>
    </dgm:pt>
    <dgm:pt modelId="{F187B958-23E4-4C93-A0E3-9CE5CF80EC5B}" type="pres">
      <dgm:prSet presAssocID="{77BCDB42-8A2B-4770-A556-80DB36131762}" presName="topConnNode1" presStyleLbl="node1" presStyleIdx="0" presStyleCnt="0"/>
      <dgm:spPr/>
      <dgm:t>
        <a:bodyPr/>
        <a:lstStyle/>
        <a:p>
          <a:endParaRPr lang="en-GB"/>
        </a:p>
      </dgm:t>
    </dgm:pt>
    <dgm:pt modelId="{EABB5E18-4497-4F76-8A55-0BA4BABFE5BB}" type="pres">
      <dgm:prSet presAssocID="{77BCDB42-8A2B-4770-A556-80DB36131762}" presName="hierChild2" presStyleCnt="0"/>
      <dgm:spPr/>
    </dgm:pt>
    <dgm:pt modelId="{8627D7E3-652B-41C6-A983-E005498C2AC6}" type="pres">
      <dgm:prSet presAssocID="{77BCDB42-8A2B-4770-A556-80DB36131762}" presName="hierChild3" presStyleCnt="0"/>
      <dgm:spPr/>
    </dgm:pt>
  </dgm:ptLst>
  <dgm:cxnLst>
    <dgm:cxn modelId="{3B8A3FEF-6E45-4066-8058-1344A09E2868}" type="presOf" srcId="{77BCDB42-8A2B-4770-A556-80DB36131762}" destId="{F187B958-23E4-4C93-A0E3-9CE5CF80EC5B}" srcOrd="1" destOrd="0" presId="urn:microsoft.com/office/officeart/2008/layout/HalfCircleOrganizationChart"/>
    <dgm:cxn modelId="{A82E7346-405B-41BF-8C6A-3E300B2B19C9}" srcId="{CF8AB13A-7DDE-4AF4-9493-C00E1F8CC385}" destId="{77BCDB42-8A2B-4770-A556-80DB36131762}" srcOrd="0" destOrd="0" parTransId="{5DE443CE-4096-4D68-BBB9-929CAF545E00}" sibTransId="{7EF62461-F548-46EC-BF06-29A66A5A1996}"/>
    <dgm:cxn modelId="{0AEA0DAF-150A-4839-9130-4FA973ED7487}" type="presOf" srcId="{CF8AB13A-7DDE-4AF4-9493-C00E1F8CC385}" destId="{4D8CBD2E-A870-4828-BF82-2B93BC15CEE1}" srcOrd="0" destOrd="0" presId="urn:microsoft.com/office/officeart/2008/layout/HalfCircleOrganizationChart"/>
    <dgm:cxn modelId="{0A009113-CAFB-4668-B6BF-8BBD700B2BAB}" type="presOf" srcId="{77BCDB42-8A2B-4770-A556-80DB36131762}" destId="{70C86A46-3084-4245-BF2D-045171E0F13D}" srcOrd="0" destOrd="0" presId="urn:microsoft.com/office/officeart/2008/layout/HalfCircleOrganizationChart"/>
    <dgm:cxn modelId="{27DD6A31-0B37-43F6-8569-D232E666090E}" type="presParOf" srcId="{4D8CBD2E-A870-4828-BF82-2B93BC15CEE1}" destId="{890DE47F-DB24-4555-B5AA-D9B7129A8662}" srcOrd="0" destOrd="0" presId="urn:microsoft.com/office/officeart/2008/layout/HalfCircleOrganizationChart"/>
    <dgm:cxn modelId="{37024955-135F-425D-88DE-C056D3CB0E23}" type="presParOf" srcId="{890DE47F-DB24-4555-B5AA-D9B7129A8662}" destId="{EEA3B5EC-0C2D-42B3-9427-71A2D05092F9}" srcOrd="0" destOrd="0" presId="urn:microsoft.com/office/officeart/2008/layout/HalfCircleOrganizationChart"/>
    <dgm:cxn modelId="{EF3DD0EF-EF3F-4CBD-A986-B15EA49551DA}" type="presParOf" srcId="{EEA3B5EC-0C2D-42B3-9427-71A2D05092F9}" destId="{70C86A46-3084-4245-BF2D-045171E0F13D}" srcOrd="0" destOrd="0" presId="urn:microsoft.com/office/officeart/2008/layout/HalfCircleOrganizationChart"/>
    <dgm:cxn modelId="{7823C656-B78F-4A89-8741-FA5048EE45F7}" type="presParOf" srcId="{EEA3B5EC-0C2D-42B3-9427-71A2D05092F9}" destId="{3C374094-193C-4B7E-8602-9552230DDB84}" srcOrd="1" destOrd="0" presId="urn:microsoft.com/office/officeart/2008/layout/HalfCircleOrganizationChart"/>
    <dgm:cxn modelId="{1A06A1F6-01C1-4676-A0F4-E17F702CB05A}" type="presParOf" srcId="{EEA3B5EC-0C2D-42B3-9427-71A2D05092F9}" destId="{E7960D98-C29C-4463-96F7-7F0F5ACD2E45}" srcOrd="2" destOrd="0" presId="urn:microsoft.com/office/officeart/2008/layout/HalfCircleOrganizationChart"/>
    <dgm:cxn modelId="{EBC166B2-E08E-4B8C-A852-D40194232014}" type="presParOf" srcId="{EEA3B5EC-0C2D-42B3-9427-71A2D05092F9}" destId="{F187B958-23E4-4C93-A0E3-9CE5CF80EC5B}" srcOrd="3" destOrd="0" presId="urn:microsoft.com/office/officeart/2008/layout/HalfCircleOrganizationChart"/>
    <dgm:cxn modelId="{B5487306-A337-443E-984B-0DA078DA9D14}" type="presParOf" srcId="{890DE47F-DB24-4555-B5AA-D9B7129A8662}" destId="{EABB5E18-4497-4F76-8A55-0BA4BABFE5BB}" srcOrd="1" destOrd="0" presId="urn:microsoft.com/office/officeart/2008/layout/HalfCircleOrganizationChart"/>
    <dgm:cxn modelId="{54CE48EA-8972-4186-9CCA-F2EF9647D697}" type="presParOf" srcId="{890DE47F-DB24-4555-B5AA-D9B7129A8662}" destId="{8627D7E3-652B-41C6-A983-E005498C2AC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79FF-E43F-4175-9CAC-931A43806BB0}">
      <dsp:nvSpPr>
        <dsp:cNvPr id="0" name=""/>
        <dsp:cNvSpPr/>
      </dsp:nvSpPr>
      <dsp:spPr>
        <a:xfrm>
          <a:off x="1028806" y="241"/>
          <a:ext cx="6171986" cy="20443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Realization of a motion tracking system to control navigation and selection in a QlikView application deployed on a Browser</a:t>
          </a:r>
          <a:endParaRPr lang="en-GB" sz="3400" kern="1200" dirty="0"/>
        </a:p>
      </dsp:txBody>
      <dsp:txXfrm>
        <a:off x="1028806" y="241"/>
        <a:ext cx="6171986" cy="204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4119-57FA-4DD5-AC66-C3489A77AD8A}">
      <dsp:nvSpPr>
        <dsp:cNvPr id="0" name=""/>
        <dsp:cNvSpPr/>
      </dsp:nvSpPr>
      <dsp:spPr>
        <a:xfrm>
          <a:off x="0" y="1529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QLIKVIEW</a:t>
          </a:r>
          <a:endParaRPr lang="en-GB" sz="1400" b="1" kern="1200" dirty="0">
            <a:effectLst/>
          </a:endParaRPr>
        </a:p>
      </dsp:txBody>
      <dsp:txXfrm>
        <a:off x="26580" y="28109"/>
        <a:ext cx="2772433" cy="491330"/>
      </dsp:txXfrm>
    </dsp:sp>
    <dsp:sp modelId="{76122D2D-4CCF-4620-9FC4-5B54707EF195}">
      <dsp:nvSpPr>
        <dsp:cNvPr id="0" name=""/>
        <dsp:cNvSpPr/>
      </dsp:nvSpPr>
      <dsp:spPr>
        <a:xfrm>
          <a:off x="0" y="573244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KINECT</a:t>
          </a:r>
          <a:endParaRPr lang="en-GB" sz="1400" b="1" kern="1200" dirty="0">
            <a:effectLst/>
          </a:endParaRPr>
        </a:p>
      </dsp:txBody>
      <dsp:txXfrm>
        <a:off x="26580" y="599824"/>
        <a:ext cx="2772433" cy="491330"/>
      </dsp:txXfrm>
    </dsp:sp>
    <dsp:sp modelId="{834F95FE-CFAD-43FA-B335-B33681F80EE7}">
      <dsp:nvSpPr>
        <dsp:cNvPr id="0" name=""/>
        <dsp:cNvSpPr/>
      </dsp:nvSpPr>
      <dsp:spPr>
        <a:xfrm>
          <a:off x="0" y="1144958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POSSIBLE ACTIONS IN QLIKVIEW</a:t>
          </a:r>
          <a:endParaRPr lang="en-GB" sz="1400" b="1" kern="1200" dirty="0">
            <a:effectLst/>
          </a:endParaRPr>
        </a:p>
      </dsp:txBody>
      <dsp:txXfrm>
        <a:off x="26580" y="1171538"/>
        <a:ext cx="2772433" cy="491330"/>
      </dsp:txXfrm>
    </dsp:sp>
    <dsp:sp modelId="{6E8388BC-F9B7-4661-A963-C4B962506A08}">
      <dsp:nvSpPr>
        <dsp:cNvPr id="0" name=""/>
        <dsp:cNvSpPr/>
      </dsp:nvSpPr>
      <dsp:spPr>
        <a:xfrm rot="5400000">
          <a:off x="5119436" y="-522720"/>
          <a:ext cx="435592" cy="502327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b="1" kern="1200" dirty="0" smtClean="0">
              <a:effectLst/>
            </a:rPr>
            <a:t>OVERVIEW</a:t>
          </a:r>
          <a:endParaRPr lang="en-GB" sz="1100" b="1" kern="1200" dirty="0">
            <a:effectLst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b="1" kern="1200" dirty="0" smtClean="0">
              <a:effectLst/>
            </a:rPr>
            <a:t>DETAILED VIEW</a:t>
          </a:r>
          <a:endParaRPr lang="en-GB" sz="1100" b="1" kern="1200" dirty="0">
            <a:effectLst/>
          </a:endParaRPr>
        </a:p>
      </dsp:txBody>
      <dsp:txXfrm rot="-5400000">
        <a:off x="2825593" y="1792387"/>
        <a:ext cx="5002014" cy="393064"/>
      </dsp:txXfrm>
    </dsp:sp>
    <dsp:sp modelId="{08D8F7B4-8721-484F-9F56-EB5F27EC6A2B}">
      <dsp:nvSpPr>
        <dsp:cNvPr id="0" name=""/>
        <dsp:cNvSpPr/>
      </dsp:nvSpPr>
      <dsp:spPr>
        <a:xfrm>
          <a:off x="0" y="1716673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SOFTWARE ARCHITECTURE</a:t>
          </a:r>
          <a:endParaRPr lang="en-GB" sz="1400" b="1" kern="1200" dirty="0">
            <a:effectLst/>
          </a:endParaRPr>
        </a:p>
      </dsp:txBody>
      <dsp:txXfrm>
        <a:off x="26580" y="1743253"/>
        <a:ext cx="2772433" cy="491330"/>
      </dsp:txXfrm>
    </dsp:sp>
    <dsp:sp modelId="{3B8CEB74-0AEA-4D53-9D01-D20621CA0F9C}">
      <dsp:nvSpPr>
        <dsp:cNvPr id="0" name=""/>
        <dsp:cNvSpPr/>
      </dsp:nvSpPr>
      <dsp:spPr>
        <a:xfrm>
          <a:off x="0" y="2288388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TECHNICAL ARCHITECTURE</a:t>
          </a:r>
          <a:endParaRPr lang="en-GB" sz="1400" b="1" kern="1200" dirty="0">
            <a:effectLst/>
          </a:endParaRPr>
        </a:p>
      </dsp:txBody>
      <dsp:txXfrm>
        <a:off x="26580" y="2314968"/>
        <a:ext cx="2772433" cy="491330"/>
      </dsp:txXfrm>
    </dsp:sp>
    <dsp:sp modelId="{A42785CD-74EB-4F31-812D-7B25BE2DBAA4}">
      <dsp:nvSpPr>
        <dsp:cNvPr id="0" name=""/>
        <dsp:cNvSpPr/>
      </dsp:nvSpPr>
      <dsp:spPr>
        <a:xfrm>
          <a:off x="0" y="2860102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BEHAVIOR OF AN ACTION / A GESTURE : CHAIN OF REPONSIBILITY</a:t>
          </a:r>
          <a:endParaRPr lang="en-GB" sz="1400" b="1" kern="1200" dirty="0">
            <a:effectLst/>
          </a:endParaRPr>
        </a:p>
      </dsp:txBody>
      <dsp:txXfrm>
        <a:off x="26580" y="2886682"/>
        <a:ext cx="2772433" cy="491330"/>
      </dsp:txXfrm>
    </dsp:sp>
    <dsp:sp modelId="{F0B74BA8-963B-49C7-9F24-5CA9948C29D8}">
      <dsp:nvSpPr>
        <dsp:cNvPr id="0" name=""/>
        <dsp:cNvSpPr/>
      </dsp:nvSpPr>
      <dsp:spPr>
        <a:xfrm>
          <a:off x="0" y="3431817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FINGER DETECTION</a:t>
          </a:r>
          <a:endParaRPr lang="en-GB" sz="1400" b="1" kern="1200" dirty="0">
            <a:effectLst/>
          </a:endParaRPr>
        </a:p>
      </dsp:txBody>
      <dsp:txXfrm>
        <a:off x="26580" y="3458397"/>
        <a:ext cx="2772433" cy="491330"/>
      </dsp:txXfrm>
    </dsp:sp>
    <dsp:sp modelId="{41C17395-C01C-4E6C-B473-C6B078670063}">
      <dsp:nvSpPr>
        <dsp:cNvPr id="0" name=""/>
        <dsp:cNvSpPr/>
      </dsp:nvSpPr>
      <dsp:spPr>
        <a:xfrm rot="5400000">
          <a:off x="5119436" y="1764138"/>
          <a:ext cx="435592" cy="502327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b="1" kern="1200" dirty="0" smtClean="0">
              <a:effectLst/>
            </a:rPr>
            <a:t>ARCHITECTURE</a:t>
          </a:r>
          <a:endParaRPr lang="en-GB" sz="1100" b="1" kern="1200" dirty="0">
            <a:effectLst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b="1" kern="1200" dirty="0" smtClean="0">
              <a:effectLst/>
            </a:rPr>
            <a:t>UI</a:t>
          </a:r>
          <a:endParaRPr lang="en-GB" sz="1100" b="1" kern="1200" dirty="0">
            <a:effectLst/>
          </a:endParaRPr>
        </a:p>
      </dsp:txBody>
      <dsp:txXfrm rot="-5400000">
        <a:off x="2825593" y="4079245"/>
        <a:ext cx="5002014" cy="393064"/>
      </dsp:txXfrm>
    </dsp:sp>
    <dsp:sp modelId="{DDC9903D-CDAF-48C3-9B12-2954EAF3A4D0}">
      <dsp:nvSpPr>
        <dsp:cNvPr id="0" name=""/>
        <dsp:cNvSpPr/>
      </dsp:nvSpPr>
      <dsp:spPr>
        <a:xfrm>
          <a:off x="0" y="4003532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WEB CLIENT</a:t>
          </a:r>
          <a:endParaRPr lang="en-GB" sz="1400" b="1" kern="1200" dirty="0">
            <a:effectLst/>
          </a:endParaRPr>
        </a:p>
      </dsp:txBody>
      <dsp:txXfrm>
        <a:off x="26580" y="4030112"/>
        <a:ext cx="2772433" cy="491330"/>
      </dsp:txXfrm>
    </dsp:sp>
    <dsp:sp modelId="{FD775E95-306B-44E1-A660-D2A8D5E0FF7D}">
      <dsp:nvSpPr>
        <dsp:cNvPr id="0" name=""/>
        <dsp:cNvSpPr/>
      </dsp:nvSpPr>
      <dsp:spPr>
        <a:xfrm>
          <a:off x="0" y="4575246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INSTALLATION AND USE</a:t>
          </a:r>
          <a:endParaRPr lang="en-GB" sz="1400" b="1" kern="1200" dirty="0">
            <a:effectLst/>
          </a:endParaRPr>
        </a:p>
      </dsp:txBody>
      <dsp:txXfrm>
        <a:off x="26580" y="4601826"/>
        <a:ext cx="2772433" cy="491330"/>
      </dsp:txXfrm>
    </dsp:sp>
    <dsp:sp modelId="{9F535B02-7E87-485C-97A7-554CCDE19CB5}">
      <dsp:nvSpPr>
        <dsp:cNvPr id="0" name=""/>
        <dsp:cNvSpPr/>
      </dsp:nvSpPr>
      <dsp:spPr>
        <a:xfrm>
          <a:off x="0" y="5146961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ISSUES &amp; FEATURES</a:t>
          </a:r>
          <a:endParaRPr lang="en-GB" sz="1400" b="1" kern="1200" dirty="0">
            <a:effectLst/>
          </a:endParaRPr>
        </a:p>
      </dsp:txBody>
      <dsp:txXfrm>
        <a:off x="26580" y="5173541"/>
        <a:ext cx="2772433" cy="491330"/>
      </dsp:txXfrm>
    </dsp:sp>
    <dsp:sp modelId="{AB6F4AD5-BAE9-4F3B-A152-D35A6FA26852}">
      <dsp:nvSpPr>
        <dsp:cNvPr id="0" name=""/>
        <dsp:cNvSpPr/>
      </dsp:nvSpPr>
      <dsp:spPr>
        <a:xfrm>
          <a:off x="0" y="5718676"/>
          <a:ext cx="2825593" cy="54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/>
            </a:rPr>
            <a:t>ANNEXES</a:t>
          </a:r>
          <a:endParaRPr lang="en-GB" sz="1400" b="1" kern="1200" dirty="0">
            <a:effectLst/>
          </a:endParaRPr>
        </a:p>
      </dsp:txBody>
      <dsp:txXfrm>
        <a:off x="26580" y="5745256"/>
        <a:ext cx="2772433" cy="49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44AEA-B946-4647-8ACB-A379C642023A}">
      <dsp:nvSpPr>
        <dsp:cNvPr id="0" name=""/>
        <dsp:cNvSpPr/>
      </dsp:nvSpPr>
      <dsp:spPr>
        <a:xfrm>
          <a:off x="88259" y="1184089"/>
          <a:ext cx="1314732" cy="43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Install the Kinect </a:t>
          </a:r>
          <a:r>
            <a:rPr lang="fr-FR" sz="1400" kern="1200" dirty="0" err="1" smtClean="0"/>
            <a:t>runtime</a:t>
          </a:r>
          <a:r>
            <a:rPr lang="fr-FR" sz="1400" kern="1200" dirty="0" smtClean="0"/>
            <a:t> 1.6</a:t>
          </a:r>
          <a:endParaRPr lang="en-GB" sz="1400" kern="1200" dirty="0"/>
        </a:p>
      </dsp:txBody>
      <dsp:txXfrm>
        <a:off x="88259" y="1184089"/>
        <a:ext cx="1314732" cy="433264"/>
      </dsp:txXfrm>
    </dsp:sp>
    <dsp:sp modelId="{D51F7E38-7E5E-4DDC-9AA0-58EAA8783907}">
      <dsp:nvSpPr>
        <dsp:cNvPr id="0" name=""/>
        <dsp:cNvSpPr/>
      </dsp:nvSpPr>
      <dsp:spPr>
        <a:xfrm>
          <a:off x="86765" y="1052317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F34C3-6F32-4588-A96B-6128C8B97960}">
      <dsp:nvSpPr>
        <dsp:cNvPr id="0" name=""/>
        <dsp:cNvSpPr/>
      </dsp:nvSpPr>
      <dsp:spPr>
        <a:xfrm>
          <a:off x="159972" y="905904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222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3CABF7-40B5-40FC-A98B-3742E4E120FB}">
      <dsp:nvSpPr>
        <dsp:cNvPr id="0" name=""/>
        <dsp:cNvSpPr/>
      </dsp:nvSpPr>
      <dsp:spPr>
        <a:xfrm>
          <a:off x="335668" y="935186"/>
          <a:ext cx="164341" cy="16434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444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4444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444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6D37FD-1DDF-496F-977C-D46F2BA77B69}">
      <dsp:nvSpPr>
        <dsp:cNvPr id="0" name=""/>
        <dsp:cNvSpPr/>
      </dsp:nvSpPr>
      <dsp:spPr>
        <a:xfrm>
          <a:off x="482081" y="774132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6667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2BF6F-8270-447C-BC06-E1890F184520}">
      <dsp:nvSpPr>
        <dsp:cNvPr id="0" name=""/>
        <dsp:cNvSpPr/>
      </dsp:nvSpPr>
      <dsp:spPr>
        <a:xfrm>
          <a:off x="672419" y="715566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889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8889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889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ABF5A1-0ABE-40C8-AEBB-7B749428D3BA}">
      <dsp:nvSpPr>
        <dsp:cNvPr id="0" name=""/>
        <dsp:cNvSpPr/>
      </dsp:nvSpPr>
      <dsp:spPr>
        <a:xfrm>
          <a:off x="906680" y="818056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1111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11111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1111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E34855-A170-410C-BD14-F586A175AF4D}">
      <dsp:nvSpPr>
        <dsp:cNvPr id="0" name=""/>
        <dsp:cNvSpPr/>
      </dsp:nvSpPr>
      <dsp:spPr>
        <a:xfrm>
          <a:off x="1053093" y="891262"/>
          <a:ext cx="164341" cy="16434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272284-B267-4B99-97E3-9B3189EFC5A8}">
      <dsp:nvSpPr>
        <dsp:cNvPr id="0" name=""/>
        <dsp:cNvSpPr/>
      </dsp:nvSpPr>
      <dsp:spPr>
        <a:xfrm>
          <a:off x="1258072" y="1052317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5556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15556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5556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00BB8-22FF-4D09-B7A3-FF62C1DCAD09}">
      <dsp:nvSpPr>
        <dsp:cNvPr id="0" name=""/>
        <dsp:cNvSpPr/>
      </dsp:nvSpPr>
      <dsp:spPr>
        <a:xfrm>
          <a:off x="1345920" y="1213372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7778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17778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7778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78C35-C703-4BF6-8674-A773CE2D6ED6}">
      <dsp:nvSpPr>
        <dsp:cNvPr id="0" name=""/>
        <dsp:cNvSpPr/>
      </dsp:nvSpPr>
      <dsp:spPr>
        <a:xfrm>
          <a:off x="584571" y="905904"/>
          <a:ext cx="268922" cy="26892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C7BF0-8C2C-4B63-A5B4-D1D277C1D388}">
      <dsp:nvSpPr>
        <dsp:cNvPr id="0" name=""/>
        <dsp:cNvSpPr/>
      </dsp:nvSpPr>
      <dsp:spPr>
        <a:xfrm>
          <a:off x="13558" y="1462274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2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2222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2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CEB6BA-323B-4A5C-AE2E-C28B661A41B0}">
      <dsp:nvSpPr>
        <dsp:cNvPr id="0" name=""/>
        <dsp:cNvSpPr/>
      </dsp:nvSpPr>
      <dsp:spPr>
        <a:xfrm>
          <a:off x="101406" y="1594046"/>
          <a:ext cx="164341" cy="16434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444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4444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444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980B4-62D9-4C71-936E-98E75219C482}">
      <dsp:nvSpPr>
        <dsp:cNvPr id="0" name=""/>
        <dsp:cNvSpPr/>
      </dsp:nvSpPr>
      <dsp:spPr>
        <a:xfrm>
          <a:off x="321026" y="1711177"/>
          <a:ext cx="239042" cy="23904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829E2-7573-4F12-AAE8-818025611D06}">
      <dsp:nvSpPr>
        <dsp:cNvPr id="0" name=""/>
        <dsp:cNvSpPr/>
      </dsp:nvSpPr>
      <dsp:spPr>
        <a:xfrm>
          <a:off x="628495" y="1901514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8889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8889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8889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28BD02-D552-4743-8635-CDC41A497DA3}">
      <dsp:nvSpPr>
        <dsp:cNvPr id="0" name=""/>
        <dsp:cNvSpPr/>
      </dsp:nvSpPr>
      <dsp:spPr>
        <a:xfrm>
          <a:off x="687060" y="1711177"/>
          <a:ext cx="164341" cy="16434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1111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31111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1111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5E2D2-8402-4802-BD20-6905991B5F27}">
      <dsp:nvSpPr>
        <dsp:cNvPr id="0" name=""/>
        <dsp:cNvSpPr/>
      </dsp:nvSpPr>
      <dsp:spPr>
        <a:xfrm>
          <a:off x="833473" y="1916156"/>
          <a:ext cx="104580" cy="10458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33333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EF2EC-5852-4338-9618-2815912146EF}">
      <dsp:nvSpPr>
        <dsp:cNvPr id="0" name=""/>
        <dsp:cNvSpPr/>
      </dsp:nvSpPr>
      <dsp:spPr>
        <a:xfrm>
          <a:off x="965245" y="1681894"/>
          <a:ext cx="239042" cy="23904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5556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35556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5556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DC5A0-9FF8-430B-A6A0-02E14FFB63E1}">
      <dsp:nvSpPr>
        <dsp:cNvPr id="0" name=""/>
        <dsp:cNvSpPr/>
      </dsp:nvSpPr>
      <dsp:spPr>
        <a:xfrm>
          <a:off x="1287355" y="1623329"/>
          <a:ext cx="164341" cy="16434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7778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37778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7778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64DBD-F733-4C91-9DF7-E49DA91538CD}">
      <dsp:nvSpPr>
        <dsp:cNvPr id="0" name=""/>
        <dsp:cNvSpPr/>
      </dsp:nvSpPr>
      <dsp:spPr>
        <a:xfrm>
          <a:off x="1451696" y="934943"/>
          <a:ext cx="482647" cy="921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97087-DF71-4B7A-BDE2-10064E883112}">
      <dsp:nvSpPr>
        <dsp:cNvPr id="0" name=""/>
        <dsp:cNvSpPr/>
      </dsp:nvSpPr>
      <dsp:spPr>
        <a:xfrm>
          <a:off x="1934344" y="935390"/>
          <a:ext cx="1316311" cy="92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Double click on the extension and copy </a:t>
          </a:r>
          <a:r>
            <a:rPr lang="fr-FR" sz="1400" kern="1200" dirty="0" err="1" smtClean="0"/>
            <a:t>paste</a:t>
          </a:r>
          <a:r>
            <a:rPr lang="fr-FR" sz="1400" kern="1200" dirty="0" smtClean="0"/>
            <a:t> in the server</a:t>
          </a:r>
          <a:endParaRPr lang="en-GB" sz="1400" kern="1200" dirty="0"/>
        </a:p>
      </dsp:txBody>
      <dsp:txXfrm>
        <a:off x="1934344" y="935390"/>
        <a:ext cx="1316311" cy="921418"/>
      </dsp:txXfrm>
    </dsp:sp>
    <dsp:sp modelId="{8F853933-5823-430A-8E66-DDA0092AA4E3}">
      <dsp:nvSpPr>
        <dsp:cNvPr id="0" name=""/>
        <dsp:cNvSpPr/>
      </dsp:nvSpPr>
      <dsp:spPr>
        <a:xfrm>
          <a:off x="3250656" y="934943"/>
          <a:ext cx="482647" cy="921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shade val="90000"/>
                <a:hueOff val="93447"/>
                <a:satOff val="-2002"/>
                <a:lumOff val="10271"/>
                <a:alphaOff val="0"/>
                <a:shade val="51000"/>
                <a:satMod val="130000"/>
              </a:schemeClr>
            </a:gs>
            <a:gs pos="80000">
              <a:schemeClr val="accent3">
                <a:shade val="90000"/>
                <a:hueOff val="93447"/>
                <a:satOff val="-2002"/>
                <a:lumOff val="10271"/>
                <a:alphaOff val="0"/>
                <a:shade val="93000"/>
                <a:satMod val="130000"/>
              </a:schemeClr>
            </a:gs>
            <a:gs pos="100000">
              <a:schemeClr val="accent3">
                <a:shade val="90000"/>
                <a:hueOff val="93447"/>
                <a:satOff val="-2002"/>
                <a:lumOff val="102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BCB5B8-A97B-4EAE-87D5-8AF45719DF63}">
      <dsp:nvSpPr>
        <dsp:cNvPr id="0" name=""/>
        <dsp:cNvSpPr/>
      </dsp:nvSpPr>
      <dsp:spPr>
        <a:xfrm>
          <a:off x="3733303" y="935390"/>
          <a:ext cx="1316311" cy="92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Install the </a:t>
          </a:r>
          <a:r>
            <a:rPr lang="fr-FR" sz="1400" kern="1200" dirty="0" err="1" smtClean="0"/>
            <a:t>QlikView.Move</a:t>
          </a:r>
          <a:r>
            <a:rPr lang="fr-FR" sz="1400" kern="1200" dirty="0" smtClean="0"/>
            <a:t> </a:t>
          </a:r>
        </a:p>
      </dsp:txBody>
      <dsp:txXfrm>
        <a:off x="3733303" y="935390"/>
        <a:ext cx="1316311" cy="921418"/>
      </dsp:txXfrm>
    </dsp:sp>
    <dsp:sp modelId="{12796CA4-7CA4-4EED-98AA-C699C90D1B6C}">
      <dsp:nvSpPr>
        <dsp:cNvPr id="0" name=""/>
        <dsp:cNvSpPr/>
      </dsp:nvSpPr>
      <dsp:spPr>
        <a:xfrm>
          <a:off x="5049615" y="934943"/>
          <a:ext cx="482647" cy="921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shade val="90000"/>
                <a:hueOff val="186893"/>
                <a:satOff val="-4005"/>
                <a:lumOff val="20541"/>
                <a:alphaOff val="0"/>
                <a:shade val="51000"/>
                <a:satMod val="130000"/>
              </a:schemeClr>
            </a:gs>
            <a:gs pos="80000">
              <a:schemeClr val="accent3">
                <a:shade val="90000"/>
                <a:hueOff val="186893"/>
                <a:satOff val="-4005"/>
                <a:lumOff val="20541"/>
                <a:alphaOff val="0"/>
                <a:shade val="93000"/>
                <a:satMod val="130000"/>
              </a:schemeClr>
            </a:gs>
            <a:gs pos="100000">
              <a:schemeClr val="accent3">
                <a:shade val="90000"/>
                <a:hueOff val="186893"/>
                <a:satOff val="-4005"/>
                <a:lumOff val="205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04ADE4-97BD-496E-A0E7-DF90D0FC6F6C}">
      <dsp:nvSpPr>
        <dsp:cNvPr id="0" name=""/>
        <dsp:cNvSpPr/>
      </dsp:nvSpPr>
      <dsp:spPr>
        <a:xfrm>
          <a:off x="5532263" y="935390"/>
          <a:ext cx="1316311" cy="92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Launch</a:t>
          </a:r>
          <a:r>
            <a:rPr lang="fr-FR" sz="1400" kern="1200" dirty="0" smtClean="0"/>
            <a:t>/ </a:t>
          </a:r>
          <a:r>
            <a:rPr lang="fr-FR" sz="1400" kern="1200" dirty="0" err="1" smtClean="0"/>
            <a:t>refresh</a:t>
          </a:r>
          <a:r>
            <a:rPr lang="fr-FR" sz="1400" kern="1200" dirty="0" smtClean="0"/>
            <a:t> the client</a:t>
          </a:r>
          <a:endParaRPr lang="en-GB" sz="1400" kern="1200" dirty="0"/>
        </a:p>
      </dsp:txBody>
      <dsp:txXfrm>
        <a:off x="5532263" y="935390"/>
        <a:ext cx="1316311" cy="921418"/>
      </dsp:txXfrm>
    </dsp:sp>
    <dsp:sp modelId="{B241F4F1-4827-4877-96E2-2345842F98AC}">
      <dsp:nvSpPr>
        <dsp:cNvPr id="0" name=""/>
        <dsp:cNvSpPr/>
      </dsp:nvSpPr>
      <dsp:spPr>
        <a:xfrm>
          <a:off x="6848575" y="934943"/>
          <a:ext cx="482647" cy="92142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shade val="90000"/>
                <a:hueOff val="280340"/>
                <a:satOff val="-6007"/>
                <a:lumOff val="30812"/>
                <a:alphaOff val="0"/>
                <a:shade val="51000"/>
                <a:satMod val="130000"/>
              </a:schemeClr>
            </a:gs>
            <a:gs pos="80000">
              <a:schemeClr val="accent3">
                <a:shade val="90000"/>
                <a:hueOff val="280340"/>
                <a:satOff val="-6007"/>
                <a:lumOff val="30812"/>
                <a:alphaOff val="0"/>
                <a:shade val="93000"/>
                <a:satMod val="130000"/>
              </a:schemeClr>
            </a:gs>
            <a:gs pos="100000">
              <a:schemeClr val="accent3">
                <a:shade val="90000"/>
                <a:hueOff val="280340"/>
                <a:satOff val="-6007"/>
                <a:lumOff val="308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EFA166-9BB2-46A3-ACB8-E89A626A570D}">
      <dsp:nvSpPr>
        <dsp:cNvPr id="0" name=""/>
        <dsp:cNvSpPr/>
      </dsp:nvSpPr>
      <dsp:spPr>
        <a:xfrm>
          <a:off x="7383875" y="858794"/>
          <a:ext cx="1118865" cy="1118865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Use</a:t>
          </a:r>
          <a:endParaRPr lang="en-GB" sz="1400" kern="1200" dirty="0"/>
        </a:p>
      </dsp:txBody>
      <dsp:txXfrm>
        <a:off x="7547729" y="1022648"/>
        <a:ext cx="791157" cy="791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4094-193C-4B7E-8602-9552230DDB84}">
      <dsp:nvSpPr>
        <dsp:cNvPr id="0" name=""/>
        <dsp:cNvSpPr/>
      </dsp:nvSpPr>
      <dsp:spPr>
        <a:xfrm>
          <a:off x="630223" y="17285"/>
          <a:ext cx="1259832" cy="125983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60D98-C29C-4463-96F7-7F0F5ACD2E45}">
      <dsp:nvSpPr>
        <dsp:cNvPr id="0" name=""/>
        <dsp:cNvSpPr/>
      </dsp:nvSpPr>
      <dsp:spPr>
        <a:xfrm>
          <a:off x="630223" y="17285"/>
          <a:ext cx="1259832" cy="125983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86A46-3084-4245-BF2D-045171E0F13D}">
      <dsp:nvSpPr>
        <dsp:cNvPr id="0" name=""/>
        <dsp:cNvSpPr/>
      </dsp:nvSpPr>
      <dsp:spPr>
        <a:xfrm>
          <a:off x="307" y="244055"/>
          <a:ext cx="2519664" cy="8062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The software </a:t>
          </a:r>
          <a:r>
            <a:rPr lang="fr-FR" sz="1400" kern="1200" dirty="0" err="1" smtClean="0"/>
            <a:t>will</a:t>
          </a:r>
          <a:r>
            <a:rPr lang="fr-FR" sz="1400" kern="1200" dirty="0" smtClean="0"/>
            <a:t> change the z-angle </a:t>
          </a:r>
          <a:r>
            <a:rPr lang="fr-FR" sz="1400" kern="1200" dirty="0" err="1" smtClean="0"/>
            <a:t>automatically</a:t>
          </a:r>
          <a:r>
            <a:rPr lang="fr-FR" sz="1400" kern="1200" dirty="0" smtClean="0"/>
            <a:t> – </a:t>
          </a:r>
          <a:r>
            <a:rPr lang="fr-FR" sz="1400" kern="1200" dirty="0" err="1" smtClean="0"/>
            <a:t>during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this</a:t>
          </a:r>
          <a:r>
            <a:rPr lang="fr-FR" sz="1400" kern="1200" dirty="0" smtClean="0"/>
            <a:t> phase </a:t>
          </a:r>
          <a:r>
            <a:rPr lang="fr-FR" sz="1400" kern="1200" dirty="0" err="1" smtClean="0"/>
            <a:t>you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won’t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be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recognised</a:t>
          </a:r>
          <a:endParaRPr lang="en-GB" sz="1400" kern="1200" dirty="0"/>
        </a:p>
      </dsp:txBody>
      <dsp:txXfrm>
        <a:off x="307" y="244055"/>
        <a:ext cx="2519664" cy="80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4094-193C-4B7E-8602-9552230DDB84}">
      <dsp:nvSpPr>
        <dsp:cNvPr id="0" name=""/>
        <dsp:cNvSpPr/>
      </dsp:nvSpPr>
      <dsp:spPr>
        <a:xfrm>
          <a:off x="630223" y="17285"/>
          <a:ext cx="1259832" cy="125983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60D98-C29C-4463-96F7-7F0F5ACD2E45}">
      <dsp:nvSpPr>
        <dsp:cNvPr id="0" name=""/>
        <dsp:cNvSpPr/>
      </dsp:nvSpPr>
      <dsp:spPr>
        <a:xfrm>
          <a:off x="630223" y="17285"/>
          <a:ext cx="1259832" cy="125983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86A46-3084-4245-BF2D-045171E0F13D}">
      <dsp:nvSpPr>
        <dsp:cNvPr id="0" name=""/>
        <dsp:cNvSpPr/>
      </dsp:nvSpPr>
      <dsp:spPr>
        <a:xfrm>
          <a:off x="307" y="244055"/>
          <a:ext cx="2519664" cy="8062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When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you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will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be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recognised</a:t>
          </a:r>
          <a:r>
            <a:rPr lang="fr-FR" sz="1400" kern="1200" dirty="0" smtClean="0"/>
            <a:t>, the web UI </a:t>
          </a:r>
          <a:r>
            <a:rPr lang="fr-FR" sz="1400" kern="1200" dirty="0" err="1" smtClean="0"/>
            <a:t>will</a:t>
          </a:r>
          <a:r>
            <a:rPr lang="fr-FR" sz="1400" kern="1200" dirty="0" smtClean="0"/>
            <a:t> show up if </a:t>
          </a:r>
          <a:r>
            <a:rPr lang="fr-FR" sz="1400" kern="1200" dirty="0" err="1" smtClean="0"/>
            <a:t>you</a:t>
          </a:r>
          <a:r>
            <a:rPr lang="fr-FR" sz="1400" kern="1200" dirty="0" smtClean="0"/>
            <a:t> are </a:t>
          </a:r>
          <a:r>
            <a:rPr lang="fr-FR" sz="1400" kern="1200" dirty="0" err="1" smtClean="0"/>
            <a:t>viewing</a:t>
          </a:r>
          <a:r>
            <a:rPr lang="fr-FR" sz="1400" kern="1200" dirty="0" smtClean="0"/>
            <a:t> a web </a:t>
          </a:r>
          <a:r>
            <a:rPr lang="fr-FR" sz="1400" kern="1200" dirty="0" err="1" smtClean="0"/>
            <a:t>QlikView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app</a:t>
          </a:r>
          <a:r>
            <a:rPr lang="fr-FR" sz="1400" kern="1200" dirty="0" smtClean="0"/>
            <a:t> – </a:t>
          </a:r>
          <a:r>
            <a:rPr lang="fr-FR" sz="1400" kern="1200" dirty="0" err="1" smtClean="0"/>
            <a:t>when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you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leave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it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will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undeploy</a:t>
          </a:r>
          <a:r>
            <a:rPr lang="fr-FR" sz="1400" kern="1200" dirty="0" smtClean="0"/>
            <a:t> </a:t>
          </a:r>
          <a:endParaRPr lang="en-GB" sz="1400" kern="1200" dirty="0"/>
        </a:p>
      </dsp:txBody>
      <dsp:txXfrm>
        <a:off x="307" y="244055"/>
        <a:ext cx="2519664" cy="80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4094-193C-4B7E-8602-9552230DDB84}">
      <dsp:nvSpPr>
        <dsp:cNvPr id="0" name=""/>
        <dsp:cNvSpPr/>
      </dsp:nvSpPr>
      <dsp:spPr>
        <a:xfrm>
          <a:off x="630223" y="17285"/>
          <a:ext cx="1259832" cy="125983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60D98-C29C-4463-96F7-7F0F5ACD2E45}">
      <dsp:nvSpPr>
        <dsp:cNvPr id="0" name=""/>
        <dsp:cNvSpPr/>
      </dsp:nvSpPr>
      <dsp:spPr>
        <a:xfrm>
          <a:off x="630223" y="17285"/>
          <a:ext cx="1259832" cy="125983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86A46-3084-4245-BF2D-045171E0F13D}">
      <dsp:nvSpPr>
        <dsp:cNvPr id="0" name=""/>
        <dsp:cNvSpPr/>
      </dsp:nvSpPr>
      <dsp:spPr>
        <a:xfrm>
          <a:off x="307" y="244055"/>
          <a:ext cx="2519664" cy="8062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Another</a:t>
          </a:r>
          <a:r>
            <a:rPr lang="fr-FR" sz="1400" kern="1200" dirty="0" smtClean="0"/>
            <a:t> user </a:t>
          </a:r>
          <a:r>
            <a:rPr lang="fr-FR" sz="1400" kern="1200" dirty="0" err="1" smtClean="0"/>
            <a:t>can</a:t>
          </a:r>
          <a:r>
            <a:rPr lang="fr-FR" sz="1400" kern="1200" dirty="0" smtClean="0"/>
            <a:t> come and </a:t>
          </a:r>
          <a:r>
            <a:rPr lang="fr-FR" sz="1400" kern="1200" dirty="0" err="1" smtClean="0"/>
            <a:t>take</a:t>
          </a:r>
          <a:r>
            <a:rPr lang="fr-FR" sz="1400" kern="1200" dirty="0" smtClean="0"/>
            <a:t> control by </a:t>
          </a:r>
          <a:r>
            <a:rPr lang="fr-FR" sz="1400" kern="1200" dirty="0" err="1" smtClean="0"/>
            <a:t>raising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his</a:t>
          </a:r>
          <a:r>
            <a:rPr lang="fr-FR" sz="1400" kern="1200" dirty="0" smtClean="0"/>
            <a:t> hands in the air</a:t>
          </a:r>
          <a:endParaRPr lang="en-GB" sz="1400" kern="1200" dirty="0"/>
        </a:p>
      </dsp:txBody>
      <dsp:txXfrm>
        <a:off x="307" y="244055"/>
        <a:ext cx="2519664" cy="80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9003E-A208-4DD8-BE5D-17A1E2D8EB55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91BD5-ADD1-4365-AA5A-1BD60E9A6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3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4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8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32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7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0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3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4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0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637F-25BE-4E1A-9E6F-4B343580E2F6}" type="datetimeFigureOut">
              <a:rPr lang="en-GB" smtClean="0"/>
              <a:t>17/10/2012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499D-0596-4D7E-BD4B-8F3CDBB1E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8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hyperlink" Target="https://github.com/statianzo/Fleck/" TargetMode="Externa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hyperlink" Target="http://www.emgu.com/wiki/index.php/Download_And_Installation" TargetMode="Externa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hyperlink" Target="http://www.microsoft.com/en-us/kinectforwindows/develop/developer-downloads.aspx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youtube.com/watch?v=1GhNXHCQGsM&amp;feature=player_embedded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Project_NUI </a:t>
            </a:r>
            <a:br>
              <a:rPr lang="fr-FR" dirty="0" smtClean="0"/>
            </a:br>
            <a:r>
              <a:rPr lang="fr-FR" sz="3600" b="1" dirty="0" smtClean="0"/>
              <a:t>N</a:t>
            </a:r>
            <a:r>
              <a:rPr lang="fr-FR" sz="3600" dirty="0" smtClean="0"/>
              <a:t>atural </a:t>
            </a:r>
            <a:r>
              <a:rPr lang="fr-FR" sz="3600" b="1" dirty="0" smtClean="0"/>
              <a:t>U</a:t>
            </a:r>
            <a:r>
              <a:rPr lang="fr-FR" sz="3600" dirty="0" smtClean="0"/>
              <a:t>ser </a:t>
            </a:r>
            <a:r>
              <a:rPr lang="fr-FR" sz="3600" b="1" dirty="0" smtClean="0"/>
              <a:t>I</a:t>
            </a:r>
            <a:r>
              <a:rPr lang="fr-FR" sz="3600" dirty="0" smtClean="0"/>
              <a:t>nterface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100397"/>
              </p:ext>
            </p:extLst>
          </p:nvPr>
        </p:nvGraphicFramePr>
        <p:xfrm>
          <a:off x="467544" y="2420888"/>
          <a:ext cx="8229600" cy="204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48680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KINECT SENSORS</a:t>
            </a:r>
            <a:endParaRPr lang="en-US" dirty="0"/>
          </a:p>
        </p:txBody>
      </p:sp>
      <p:pic>
        <p:nvPicPr>
          <p:cNvPr id="4" name="Picture 3" descr="image005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" b="7903"/>
          <a:stretch>
            <a:fillRect/>
          </a:stretch>
        </p:blipFill>
        <p:spPr>
          <a:xfrm>
            <a:off x="1905000" y="1925161"/>
            <a:ext cx="5269410" cy="271193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rot="16200000" flipV="1">
            <a:off x="2095500" y="2115661"/>
            <a:ext cx="1066800" cy="8382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314700" y="2649061"/>
            <a:ext cx="1143000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229100" y="2420461"/>
            <a:ext cx="1066800" cy="8382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733800" y="3601561"/>
            <a:ext cx="914400" cy="9144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3733800" y="3830161"/>
            <a:ext cx="1828800" cy="6858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3733800" y="4058761"/>
            <a:ext cx="2514600" cy="4572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67200" y="2534761"/>
            <a:ext cx="2362200" cy="11430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169656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IR Emitter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177276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Color 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2001361"/>
            <a:ext cx="1905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IR Depth Sensor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238236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Tilt Motor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4592161"/>
            <a:ext cx="2209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Microphone Array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2324100" y="3106261"/>
            <a:ext cx="1524000" cy="129540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232749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48680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KINECT DATAS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892" y="4437112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Skeleton datas</a:t>
            </a:r>
            <a:endParaRPr lang="en-GB" dirty="0"/>
          </a:p>
        </p:txBody>
      </p:sp>
      <p:pic>
        <p:nvPicPr>
          <p:cNvPr id="1026" name="Picture 2" descr="C:\Users\pce\Desktop\QVDoc\images rapport\sound_wa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6"/>
            <a:ext cx="32480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94916" y="4437110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Sound datas</a:t>
            </a:r>
            <a:endParaRPr lang="en-GB" dirty="0"/>
          </a:p>
        </p:txBody>
      </p:sp>
      <p:pic>
        <p:nvPicPr>
          <p:cNvPr id="1027" name="Picture 3" descr="C:\Users\pce\Desktop\QVDoc\images rapport\dept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3632"/>
            <a:ext cx="2318915" cy="177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30829" y="443711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Depth datas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7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636912"/>
            <a:ext cx="31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POSSIBLE ACTIONS IN QLIKVIEW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4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6935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16552"/>
                <a:gridCol w="1941642"/>
                <a:gridCol w="2492903"/>
                <a:gridCol w="2492903"/>
              </a:tblGrid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Action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PC controller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Body controller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Visual</a:t>
                      </a:r>
                      <a:r>
                        <a:rPr lang="fr-FR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FeedBack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Unique selection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Mouse left click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Hand Forward / </a:t>
                      </a:r>
                      <a:r>
                        <a:rPr lang="fr-FR" sz="1400" dirty="0" err="1" smtClean="0">
                          <a:effectLst/>
                        </a:rPr>
                        <a:t>Fingers</a:t>
                      </a:r>
                      <a:r>
                        <a:rPr lang="fr-FR" sz="1400" dirty="0" smtClean="0">
                          <a:effectLst/>
                        </a:rPr>
                        <a:t> down</a:t>
                      </a:r>
                      <a:r>
                        <a:rPr lang="fr-FR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Circle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66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Multiple Selection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Click </a:t>
                      </a:r>
                      <a:r>
                        <a:rPr lang="fr-FR" sz="1400" dirty="0" err="1" smtClean="0">
                          <a:effectLst/>
                        </a:rPr>
                        <a:t>maintained</a:t>
                      </a:r>
                      <a:endParaRPr lang="en-GB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Ctrl + click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Left</a:t>
                      </a:r>
                      <a:r>
                        <a:rPr lang="fr-FR" sz="1400" baseline="0" dirty="0" smtClean="0">
                          <a:effectLst/>
                        </a:rPr>
                        <a:t> </a:t>
                      </a:r>
                      <a:r>
                        <a:rPr lang="fr-FR" sz="1400" baseline="0" dirty="0" err="1" smtClean="0">
                          <a:effectLst/>
                        </a:rPr>
                        <a:t>Fist</a:t>
                      </a:r>
                      <a:r>
                        <a:rPr lang="fr-FR" sz="1400" baseline="0" dirty="0" smtClean="0">
                          <a:effectLst/>
                        </a:rPr>
                        <a:t> </a:t>
                      </a:r>
                      <a:r>
                        <a:rPr lang="fr-FR" sz="1400" dirty="0" smtClean="0">
                          <a:effectLst/>
                        </a:rPr>
                        <a:t>+ Unique selection</a:t>
                      </a:r>
                      <a:r>
                        <a:rPr lang="fr-FR" sz="1400" dirty="0">
                          <a:effectLst/>
                        </a:rPr>
                        <a:t> </a:t>
                      </a:r>
                      <a:r>
                        <a:rPr lang="fr-FR" sz="1400" dirty="0" smtClean="0">
                          <a:effectLst/>
                        </a:rPr>
                        <a:t>/ Voice</a:t>
                      </a:r>
                      <a:r>
                        <a:rPr lang="fr-FR" sz="1400" baseline="0" dirty="0" smtClean="0">
                          <a:effectLst/>
                        </a:rPr>
                        <a:t> + Unique Selection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Circle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Me</a:t>
                      </a:r>
                      <a:r>
                        <a:rPr lang="en-GB" sz="1400" dirty="0" smtClean="0">
                          <a:effectLst/>
                        </a:rPr>
                        <a:t>nu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Right Click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Elevator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Mouse Wheel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Fingers</a:t>
                      </a:r>
                      <a:r>
                        <a:rPr lang="en-GB" sz="1400" baseline="0" dirty="0" smtClean="0">
                          <a:effectLst/>
                        </a:rPr>
                        <a:t> / Vertical Waves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Clear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‘</a:t>
                      </a: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Clear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’ 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Eraser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Next/Previous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‘</a:t>
                      </a: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’/’</a:t>
                      </a: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Previous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’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Arrow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Change Tab 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Horizontal </a:t>
                      </a:r>
                      <a:r>
                        <a:rPr lang="fr-FR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Wave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  <a:endParaRPr lang="en-GB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Add a bookmark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Voice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Star +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Delete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bookmark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Voice</a:t>
                      </a:r>
                      <a:endParaRPr lang="en-GB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Star -</a:t>
                      </a:r>
                      <a:endParaRPr lang="en-GB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Select a bookmark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Voice</a:t>
                      </a:r>
                      <a:endParaRPr lang="en-GB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Star</a:t>
                      </a:r>
                      <a:endParaRPr lang="en-GB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 note 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Voice</a:t>
                      </a:r>
                      <a:endParaRPr lang="en-GB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Close/Home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‘Close’</a:t>
                      </a:r>
                      <a:endParaRPr lang="en-GB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Search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Btn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Voice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03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Zoom/</a:t>
                      </a: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UnZoom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Ctrl+ Mouse Wheel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‘Max’/’Min’ - Hands in diagonal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Navigation (</a:t>
                      </a:r>
                      <a:r>
                        <a:rPr lang="fr-FR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Object+Sheet</a:t>
                      </a: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Mouse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 hand </a:t>
                      </a:r>
                      <a:r>
                        <a:rPr lang="fr-FR" sz="1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steady</a:t>
                      </a:r>
                      <a:r>
                        <a:rPr lang="fr-FR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+ 1 hand </a:t>
                      </a:r>
                      <a:r>
                        <a:rPr lang="fr-FR" sz="1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moving</a:t>
                      </a:r>
                      <a:endParaRPr lang="en-GB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Cursor</a:t>
                      </a:r>
                      <a:r>
                        <a:rPr lang="fr-FR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[+ skeleton]</a:t>
                      </a:r>
                      <a:endParaRPr lang="en-GB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5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85" y="263691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SOFTWARE ARCHITECTURE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797820" y="301517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4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112" y="1072847"/>
            <a:ext cx="1152128" cy="320661"/>
            <a:chOff x="1481525" y="455660"/>
            <a:chExt cx="1152128" cy="320661"/>
          </a:xfrm>
        </p:grpSpPr>
        <p:sp>
          <p:nvSpPr>
            <p:cNvPr id="3" name="Cube 2"/>
            <p:cNvSpPr/>
            <p:nvPr/>
          </p:nvSpPr>
          <p:spPr>
            <a:xfrm>
              <a:off x="1481525" y="455660"/>
              <a:ext cx="1152128" cy="320661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" name="Oval 3"/>
            <p:cNvSpPr/>
            <p:nvPr/>
          </p:nvSpPr>
          <p:spPr>
            <a:xfrm>
              <a:off x="1699837" y="575907"/>
              <a:ext cx="160331" cy="160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2259428" y="571947"/>
              <a:ext cx="160331" cy="160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043635" y="571946"/>
              <a:ext cx="160331" cy="1603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6127" y="7647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Kinect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507504" y="6061484"/>
            <a:ext cx="13129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Client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20224" y="1988840"/>
            <a:ext cx="6980168" cy="16561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Gesture</a:t>
            </a:r>
            <a:r>
              <a:rPr lang="fr-FR" dirty="0" smtClean="0"/>
              <a:t> and Voice Detection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103399" y="4257092"/>
            <a:ext cx="1871535" cy="9001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r>
              <a:rPr lang="fr-FR" dirty="0" err="1" smtClean="0"/>
              <a:t>Connector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275856" y="4257092"/>
            <a:ext cx="2808312" cy="9001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 </a:t>
            </a:r>
            <a:r>
              <a:rPr lang="fr-FR" dirty="0" err="1" smtClean="0"/>
              <a:t>javascript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75856" y="5517232"/>
            <a:ext cx="1224136" cy="9361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Mouse + </a:t>
            </a:r>
            <a:r>
              <a:rPr lang="fr-FR" dirty="0" err="1" smtClean="0"/>
              <a:t>KeyBoard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103399" y="5517232"/>
            <a:ext cx="1796101" cy="9402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Hardware </a:t>
            </a:r>
            <a:r>
              <a:rPr lang="fr-FR" dirty="0" err="1" smtClean="0"/>
              <a:t>Connector</a:t>
            </a:r>
            <a:endParaRPr lang="en-GB" dirty="0"/>
          </a:p>
        </p:txBody>
      </p:sp>
      <p:cxnSp>
        <p:nvCxnSpPr>
          <p:cNvPr id="18" name="Elbow Connector 17"/>
          <p:cNvCxnSpPr>
            <a:stCxn id="9" idx="1"/>
            <a:endCxn id="3" idx="3"/>
          </p:cNvCxnSpPr>
          <p:nvPr/>
        </p:nvCxnSpPr>
        <p:spPr>
          <a:xfrm rot="10800000">
            <a:off x="648094" y="1393508"/>
            <a:ext cx="472131" cy="1423424"/>
          </a:xfrm>
          <a:prstGeom prst="bentConnector2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0" idx="1"/>
          </p:cNvCxnSpPr>
          <p:nvPr/>
        </p:nvCxnSpPr>
        <p:spPr>
          <a:xfrm flipH="1">
            <a:off x="1103399" y="2816932"/>
            <a:ext cx="6996993" cy="1890210"/>
          </a:xfrm>
          <a:prstGeom prst="bentConnector5">
            <a:avLst>
              <a:gd name="adj1" fmla="val -3267"/>
              <a:gd name="adj2" fmla="val 60000"/>
              <a:gd name="adj3" fmla="val 1032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3" idx="1"/>
          </p:cNvCxnSpPr>
          <p:nvPr/>
        </p:nvCxnSpPr>
        <p:spPr>
          <a:xfrm flipH="1">
            <a:off x="1103399" y="2816932"/>
            <a:ext cx="6996993" cy="3170448"/>
          </a:xfrm>
          <a:prstGeom prst="bentConnector5">
            <a:avLst>
              <a:gd name="adj1" fmla="val -2204"/>
              <a:gd name="adj2" fmla="val 33175"/>
              <a:gd name="adj3" fmla="val 1044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>
            <a:off x="2974934" y="4707142"/>
            <a:ext cx="30092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2" idx="1"/>
          </p:cNvCxnSpPr>
          <p:nvPr/>
        </p:nvCxnSpPr>
        <p:spPr>
          <a:xfrm flipV="1">
            <a:off x="2899500" y="5985284"/>
            <a:ext cx="376356" cy="20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3"/>
            <a:endCxn id="8" idx="0"/>
          </p:cNvCxnSpPr>
          <p:nvPr/>
        </p:nvCxnSpPr>
        <p:spPr>
          <a:xfrm>
            <a:off x="6084168" y="4707142"/>
            <a:ext cx="2079820" cy="1354342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91880" y="764704"/>
            <a:ext cx="2232248" cy="5354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en-GB" dirty="0"/>
          </a:p>
        </p:txBody>
      </p:sp>
      <p:cxnSp>
        <p:nvCxnSpPr>
          <p:cNvPr id="35" name="Straight Arrow Connector 34"/>
          <p:cNvCxnSpPr>
            <a:stCxn id="33" idx="2"/>
            <a:endCxn id="9" idx="0"/>
          </p:cNvCxnSpPr>
          <p:nvPr/>
        </p:nvCxnSpPr>
        <p:spPr>
          <a:xfrm>
            <a:off x="4608004" y="1300118"/>
            <a:ext cx="2304" cy="68872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988174" y="261989"/>
            <a:ext cx="83229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232" y="44624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instantiates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88174" y="828761"/>
            <a:ext cx="832298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611396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88174" y="1116793"/>
            <a:ext cx="832298" cy="0"/>
          </a:xfrm>
          <a:prstGeom prst="straightConnector1">
            <a:avLst/>
          </a:prstGeom>
          <a:ln w="38100"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60232" y="899428"/>
            <a:ext cx="78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others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88174" y="550021"/>
            <a:ext cx="83229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60232" y="33265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5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85" y="263691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SOFTWARE ARCHITECTURE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65269" y="3015179"/>
            <a:ext cx="163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DETAILED 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64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3" idx="1"/>
          </p:cNvCxnSpPr>
          <p:nvPr/>
        </p:nvCxnSpPr>
        <p:spPr>
          <a:xfrm rot="10800000" flipV="1">
            <a:off x="1691680" y="1340768"/>
            <a:ext cx="2020832" cy="4320480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" idx="1"/>
            <a:endCxn id="55" idx="0"/>
          </p:cNvCxnSpPr>
          <p:nvPr/>
        </p:nvCxnSpPr>
        <p:spPr>
          <a:xfrm rot="10800000" flipV="1">
            <a:off x="1480264" y="1340768"/>
            <a:ext cx="2232248" cy="3013346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12512" y="1160748"/>
            <a:ext cx="1584176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QlikMoveManager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688176" y="2265882"/>
            <a:ext cx="1584176" cy="360040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KinectHelper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2920424" y="2265882"/>
            <a:ext cx="158417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GestureHelper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5080664" y="2260649"/>
            <a:ext cx="158417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VoiceHelper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7240904" y="2260649"/>
            <a:ext cx="1584176" cy="3600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ActionHelper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688176" y="2697930"/>
            <a:ext cx="1584176" cy="792088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SkeletonReady</a:t>
            </a:r>
            <a:r>
              <a:rPr lang="fr-FR" sz="11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DepthReady</a:t>
            </a:r>
            <a:r>
              <a:rPr lang="fr-FR" sz="11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AudioStream</a:t>
            </a:r>
            <a:endParaRPr lang="fr-FR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InitKinect</a:t>
            </a:r>
            <a:r>
              <a:rPr lang="fr-FR" sz="11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1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925032" y="2697930"/>
            <a:ext cx="1584176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EventRecognised</a:t>
            </a:r>
            <a:r>
              <a:rPr lang="fr-FR" sz="1100" dirty="0" smtClean="0"/>
              <a:t>()</a:t>
            </a:r>
            <a:endParaRPr lang="en-GB" sz="1100" dirty="0"/>
          </a:p>
        </p:txBody>
      </p:sp>
      <p:sp>
        <p:nvSpPr>
          <p:cNvPr id="15" name="Rectangle 14"/>
          <p:cNvSpPr/>
          <p:nvPr/>
        </p:nvSpPr>
        <p:spPr>
          <a:xfrm>
            <a:off x="5080664" y="2697930"/>
            <a:ext cx="1584176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EventRecognised</a:t>
            </a:r>
            <a:r>
              <a:rPr lang="fr-FR" sz="1100" dirty="0" smtClean="0"/>
              <a:t>()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7240904" y="2697930"/>
            <a:ext cx="1584176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ActionRecognised</a:t>
            </a:r>
            <a:r>
              <a:rPr lang="fr-FR" sz="1100" dirty="0" smtClean="0"/>
              <a:t>()</a:t>
            </a:r>
            <a:endParaRPr lang="en-GB" sz="1100" dirty="0"/>
          </a:p>
        </p:txBody>
      </p:sp>
      <p:cxnSp>
        <p:nvCxnSpPr>
          <p:cNvPr id="18" name="Elbow Connector 17"/>
          <p:cNvCxnSpPr>
            <a:endCxn id="14" idx="2"/>
          </p:cNvCxnSpPr>
          <p:nvPr/>
        </p:nvCxnSpPr>
        <p:spPr>
          <a:xfrm>
            <a:off x="2272352" y="2841946"/>
            <a:ext cx="1444768" cy="432048"/>
          </a:xfrm>
          <a:prstGeom prst="bentConnector4">
            <a:avLst>
              <a:gd name="adj1" fmla="val 22588"/>
              <a:gd name="adj2" fmla="val 152911"/>
            </a:avLst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4" idx="2"/>
          </p:cNvCxnSpPr>
          <p:nvPr/>
        </p:nvCxnSpPr>
        <p:spPr>
          <a:xfrm>
            <a:off x="2272352" y="2985962"/>
            <a:ext cx="1444768" cy="288032"/>
          </a:xfrm>
          <a:prstGeom prst="bentConnector4">
            <a:avLst>
              <a:gd name="adj1" fmla="val 22588"/>
              <a:gd name="adj2" fmla="val 179366"/>
            </a:avLst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2"/>
          </p:cNvCxnSpPr>
          <p:nvPr/>
        </p:nvCxnSpPr>
        <p:spPr>
          <a:xfrm>
            <a:off x="2272352" y="3201986"/>
            <a:ext cx="3600400" cy="72008"/>
          </a:xfrm>
          <a:prstGeom prst="bentConnector4">
            <a:avLst>
              <a:gd name="adj1" fmla="val 6288"/>
              <a:gd name="adj2" fmla="val 732389"/>
            </a:avLst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3"/>
            <a:endCxn id="16" idx="2"/>
          </p:cNvCxnSpPr>
          <p:nvPr/>
        </p:nvCxnSpPr>
        <p:spPr>
          <a:xfrm>
            <a:off x="4509208" y="2985962"/>
            <a:ext cx="3523784" cy="288032"/>
          </a:xfrm>
          <a:prstGeom prst="bentConnector4">
            <a:avLst>
              <a:gd name="adj1" fmla="val 5871"/>
              <a:gd name="adj2" fmla="val 20151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6" idx="2"/>
          </p:cNvCxnSpPr>
          <p:nvPr/>
        </p:nvCxnSpPr>
        <p:spPr>
          <a:xfrm>
            <a:off x="6664840" y="2841946"/>
            <a:ext cx="1368152" cy="432048"/>
          </a:xfrm>
          <a:prstGeom prst="bentConnector4">
            <a:avLst>
              <a:gd name="adj1" fmla="val 21053"/>
              <a:gd name="adj2" fmla="val 152911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5" idx="0"/>
          </p:cNvCxnSpPr>
          <p:nvPr/>
        </p:nvCxnSpPr>
        <p:spPr>
          <a:xfrm flipH="1">
            <a:off x="1480264" y="1520788"/>
            <a:ext cx="3024336" cy="7450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2"/>
            <a:endCxn id="6" idx="0"/>
          </p:cNvCxnSpPr>
          <p:nvPr/>
        </p:nvCxnSpPr>
        <p:spPr>
          <a:xfrm flipH="1">
            <a:off x="3712512" y="1520788"/>
            <a:ext cx="792088" cy="7450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2"/>
            <a:endCxn id="7" idx="0"/>
          </p:cNvCxnSpPr>
          <p:nvPr/>
        </p:nvCxnSpPr>
        <p:spPr>
          <a:xfrm>
            <a:off x="4504600" y="1520788"/>
            <a:ext cx="1368152" cy="7398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2"/>
            <a:endCxn id="8" idx="0"/>
          </p:cNvCxnSpPr>
          <p:nvPr/>
        </p:nvCxnSpPr>
        <p:spPr>
          <a:xfrm>
            <a:off x="4504600" y="1520788"/>
            <a:ext cx="3528392" cy="7398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8176" y="4354114"/>
            <a:ext cx="1584176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SocketServer</a:t>
            </a:r>
            <a:endParaRPr lang="en-GB" sz="1400" dirty="0"/>
          </a:p>
        </p:txBody>
      </p:sp>
      <p:sp>
        <p:nvSpPr>
          <p:cNvPr id="56" name="Rectangle 55"/>
          <p:cNvSpPr/>
          <p:nvPr/>
        </p:nvSpPr>
        <p:spPr>
          <a:xfrm>
            <a:off x="683568" y="4794546"/>
            <a:ext cx="1584176" cy="567680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Send</a:t>
            </a:r>
            <a:r>
              <a:rPr lang="fr-FR" sz="1100" dirty="0" smtClean="0"/>
              <a:t>()</a:t>
            </a:r>
          </a:p>
        </p:txBody>
      </p:sp>
      <p:cxnSp>
        <p:nvCxnSpPr>
          <p:cNvPr id="58" name="Elbow Connector 57"/>
          <p:cNvCxnSpPr>
            <a:stCxn id="16" idx="3"/>
            <a:endCxn id="56" idx="1"/>
          </p:cNvCxnSpPr>
          <p:nvPr/>
        </p:nvCxnSpPr>
        <p:spPr>
          <a:xfrm flipH="1">
            <a:off x="683568" y="2985962"/>
            <a:ext cx="8141512" cy="2092424"/>
          </a:xfrm>
          <a:prstGeom prst="bentConnector5">
            <a:avLst>
              <a:gd name="adj1" fmla="val -1854"/>
              <a:gd name="adj2" fmla="val 50100"/>
              <a:gd name="adj3" fmla="val 10280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920424" y="4354114"/>
            <a:ext cx="1584176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OurAPI</a:t>
            </a:r>
            <a:endParaRPr lang="en-GB" sz="1400" dirty="0"/>
          </a:p>
        </p:txBody>
      </p:sp>
      <p:sp>
        <p:nvSpPr>
          <p:cNvPr id="61" name="Rectangle 60"/>
          <p:cNvSpPr/>
          <p:nvPr/>
        </p:nvSpPr>
        <p:spPr>
          <a:xfrm>
            <a:off x="2920424" y="4794546"/>
            <a:ext cx="1584176" cy="5592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Receive</a:t>
            </a:r>
            <a:r>
              <a:rPr lang="fr-FR" sz="11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Dispatch</a:t>
            </a:r>
            <a:r>
              <a:rPr lang="fr-FR" sz="11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100" dirty="0" smtClean="0"/>
          </a:p>
        </p:txBody>
      </p:sp>
      <p:cxnSp>
        <p:nvCxnSpPr>
          <p:cNvPr id="65" name="Straight Arrow Connector 64"/>
          <p:cNvCxnSpPr>
            <a:stCxn id="56" idx="3"/>
            <a:endCxn id="61" idx="1"/>
          </p:cNvCxnSpPr>
          <p:nvPr/>
        </p:nvCxnSpPr>
        <p:spPr>
          <a:xfrm flipV="1">
            <a:off x="2267744" y="5074194"/>
            <a:ext cx="652680" cy="4192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080664" y="4354115"/>
            <a:ext cx="1584176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QvAjax</a:t>
            </a:r>
            <a:endParaRPr lang="en-GB" sz="1400" dirty="0"/>
          </a:p>
        </p:txBody>
      </p:sp>
      <p:sp>
        <p:nvSpPr>
          <p:cNvPr id="69" name="Rectangle 68"/>
          <p:cNvSpPr/>
          <p:nvPr/>
        </p:nvSpPr>
        <p:spPr>
          <a:xfrm>
            <a:off x="5080664" y="4786162"/>
            <a:ext cx="1584176" cy="5676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fr-FR" sz="11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Method</a:t>
            </a:r>
            <a:r>
              <a:rPr lang="fr-FR" sz="11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100" dirty="0" smtClean="0"/>
          </a:p>
        </p:txBody>
      </p:sp>
      <p:cxnSp>
        <p:nvCxnSpPr>
          <p:cNvPr id="71" name="Straight Arrow Connector 70"/>
          <p:cNvCxnSpPr>
            <a:stCxn id="61" idx="3"/>
            <a:endCxn id="69" idx="1"/>
          </p:cNvCxnSpPr>
          <p:nvPr/>
        </p:nvCxnSpPr>
        <p:spPr>
          <a:xfrm flipV="1">
            <a:off x="4504600" y="5070002"/>
            <a:ext cx="576064" cy="4192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V="1">
            <a:off x="-511072" y="2160708"/>
            <a:ext cx="1952494" cy="418094"/>
          </a:xfrm>
          <a:prstGeom prst="bentConnector3">
            <a:avLst>
              <a:gd name="adj1" fmla="val -17208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-357871" y="2161967"/>
            <a:ext cx="2096510" cy="559591"/>
          </a:xfrm>
          <a:prstGeom prst="bentConnector3">
            <a:avLst>
              <a:gd name="adj1" fmla="val 115423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6127" y="7647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Kinect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87812" y="5661248"/>
            <a:ext cx="1584176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MouseSimulator</a:t>
            </a:r>
            <a:endParaRPr lang="en-GB" sz="1400" dirty="0"/>
          </a:p>
        </p:txBody>
      </p:sp>
      <p:sp>
        <p:nvSpPr>
          <p:cNvPr id="41" name="Rectangle 40"/>
          <p:cNvSpPr/>
          <p:nvPr/>
        </p:nvSpPr>
        <p:spPr>
          <a:xfrm>
            <a:off x="687812" y="6093296"/>
            <a:ext cx="1584176" cy="432048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err="1" smtClean="0"/>
              <a:t>SetPosition</a:t>
            </a:r>
            <a:r>
              <a:rPr lang="fr-FR" sz="11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Input()</a:t>
            </a:r>
          </a:p>
        </p:txBody>
      </p:sp>
      <p:cxnSp>
        <p:nvCxnSpPr>
          <p:cNvPr id="17" name="Elbow Connector 16"/>
          <p:cNvCxnSpPr>
            <a:stCxn id="14" idx="3"/>
            <a:endCxn id="40" idx="1"/>
          </p:cNvCxnSpPr>
          <p:nvPr/>
        </p:nvCxnSpPr>
        <p:spPr>
          <a:xfrm flipH="1">
            <a:off x="687812" y="2985962"/>
            <a:ext cx="3821396" cy="2855306"/>
          </a:xfrm>
          <a:prstGeom prst="bentConnector5">
            <a:avLst>
              <a:gd name="adj1" fmla="val -6909"/>
              <a:gd name="adj2" fmla="val 31542"/>
              <a:gd name="adj3" fmla="val 110967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20424" y="5661248"/>
            <a:ext cx="1584176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</a:t>
            </a:r>
            <a:r>
              <a:rPr lang="fr-FR" sz="1400" dirty="0" err="1" smtClean="0"/>
              <a:t>ursor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2925032" y="6093296"/>
            <a:ext cx="1584176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/>
              <a:t>y</a:t>
            </a:r>
            <a:endParaRPr lang="fr-FR" sz="11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72352" y="6237312"/>
            <a:ext cx="652680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507504" y="6061484"/>
            <a:ext cx="131757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Client</a:t>
            </a:r>
            <a:endParaRPr lang="en-GB" dirty="0"/>
          </a:p>
        </p:txBody>
      </p:sp>
      <p:cxnSp>
        <p:nvCxnSpPr>
          <p:cNvPr id="28" name="Elbow Connector 27"/>
          <p:cNvCxnSpPr>
            <a:stCxn id="69" idx="3"/>
            <a:endCxn id="25" idx="0"/>
          </p:cNvCxnSpPr>
          <p:nvPr/>
        </p:nvCxnSpPr>
        <p:spPr>
          <a:xfrm>
            <a:off x="6664840" y="5070002"/>
            <a:ext cx="1501452" cy="991482"/>
          </a:xfrm>
          <a:prstGeom prst="bentConnector2">
            <a:avLst/>
          </a:prstGeom>
          <a:ln w="508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40" idx="1"/>
          </p:cNvCxnSpPr>
          <p:nvPr/>
        </p:nvCxnSpPr>
        <p:spPr>
          <a:xfrm flipH="1">
            <a:off x="687812" y="2985962"/>
            <a:ext cx="8137268" cy="2855306"/>
          </a:xfrm>
          <a:prstGeom prst="bentConnector5">
            <a:avLst>
              <a:gd name="adj1" fmla="val -1241"/>
              <a:gd name="adj2" fmla="val 34761"/>
              <a:gd name="adj3" fmla="val 103433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988174" y="261989"/>
            <a:ext cx="83229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60232" y="44624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instantiates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88174" y="828761"/>
            <a:ext cx="832298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611396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988174" y="1116793"/>
            <a:ext cx="832298" cy="0"/>
          </a:xfrm>
          <a:prstGeom prst="straightConnector1">
            <a:avLst/>
          </a:prstGeom>
          <a:ln w="38100"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60232" y="899428"/>
            <a:ext cx="78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others</a:t>
            </a:r>
            <a:endParaRPr lang="en-GB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988174" y="550021"/>
            <a:ext cx="83229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60232" y="33265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</a:t>
            </a:r>
            <a:endParaRPr lang="en-GB" dirty="0"/>
          </a:p>
        </p:txBody>
      </p:sp>
      <p:grpSp>
        <p:nvGrpSpPr>
          <p:cNvPr id="73" name="Group 72"/>
          <p:cNvGrpSpPr/>
          <p:nvPr/>
        </p:nvGrpSpPr>
        <p:grpSpPr>
          <a:xfrm>
            <a:off x="112112" y="1072847"/>
            <a:ext cx="1152128" cy="320661"/>
            <a:chOff x="1481525" y="455660"/>
            <a:chExt cx="1152128" cy="320661"/>
          </a:xfrm>
        </p:grpSpPr>
        <p:sp>
          <p:nvSpPr>
            <p:cNvPr id="74" name="Cube 73"/>
            <p:cNvSpPr/>
            <p:nvPr/>
          </p:nvSpPr>
          <p:spPr>
            <a:xfrm>
              <a:off x="1481525" y="455660"/>
              <a:ext cx="1152128" cy="320661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5" name="Oval 74"/>
            <p:cNvSpPr/>
            <p:nvPr/>
          </p:nvSpPr>
          <p:spPr>
            <a:xfrm>
              <a:off x="1699837" y="575907"/>
              <a:ext cx="160331" cy="160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2259428" y="571947"/>
              <a:ext cx="160331" cy="160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2043635" y="571946"/>
              <a:ext cx="160331" cy="1603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483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55" grpId="0" animBg="1"/>
      <p:bldP spid="56" grpId="0" animBg="1"/>
      <p:bldP spid="60" grpId="0" animBg="1"/>
      <p:bldP spid="61" grpId="0" animBg="1"/>
      <p:bldP spid="68" grpId="0" animBg="1"/>
      <p:bldP spid="69" grpId="0" animBg="1"/>
      <p:bldP spid="40" grpId="0" animBg="1"/>
      <p:bldP spid="41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298" y="2653454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BEHAVIOUR OF AN ACTION/ A GESTURE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114442" y="3022786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CHAIN OF RESPONSABILITY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9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139952" y="1084094"/>
            <a:ext cx="4176464" cy="42171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67544" y="1659125"/>
            <a:ext cx="2088232" cy="31683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40013"/>
              </p:ext>
            </p:extLst>
          </p:nvPr>
        </p:nvGraphicFramePr>
        <p:xfrm>
          <a:off x="1907704" y="2060848"/>
          <a:ext cx="288032" cy="7416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115616" y="1268760"/>
            <a:ext cx="792088" cy="717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908720"/>
            <a:ext cx="256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Event (Body/Hand/Voice)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72000" y="1659124"/>
            <a:ext cx="3168352" cy="3168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07233" y="4845406"/>
            <a:ext cx="12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Action</a:t>
            </a:r>
            <a:endParaRPr lang="en-GB" u="sng" dirty="0"/>
          </a:p>
        </p:txBody>
      </p:sp>
      <p:sp>
        <p:nvSpPr>
          <p:cNvPr id="9" name="Rectangle 8"/>
          <p:cNvSpPr/>
          <p:nvPr/>
        </p:nvSpPr>
        <p:spPr>
          <a:xfrm>
            <a:off x="4743207" y="1844824"/>
            <a:ext cx="2581620" cy="93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ActionPart1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743208" y="2947466"/>
            <a:ext cx="2581620" cy="93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ActionPart2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227337" y="2314209"/>
            <a:ext cx="2515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0771" y="2420888"/>
            <a:ext cx="1005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CheckPart</a:t>
            </a:r>
            <a:r>
              <a:rPr lang="fr-FR" sz="1200" dirty="0" smtClean="0"/>
              <a:t>()</a:t>
            </a:r>
            <a:endParaRPr lang="en-GB" sz="1200" dirty="0"/>
          </a:p>
        </p:txBody>
      </p:sp>
      <p:cxnSp>
        <p:nvCxnSpPr>
          <p:cNvPr id="24" name="Elbow Connector 23"/>
          <p:cNvCxnSpPr>
            <a:endCxn id="7" idx="0"/>
          </p:cNvCxnSpPr>
          <p:nvPr/>
        </p:nvCxnSpPr>
        <p:spPr>
          <a:xfrm rot="10800000">
            <a:off x="6156177" y="1659125"/>
            <a:ext cx="1168651" cy="655085"/>
          </a:xfrm>
          <a:prstGeom prst="bentConnector4">
            <a:avLst>
              <a:gd name="adj1" fmla="val -66010"/>
              <a:gd name="adj2" fmla="val 13489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6193" y="1084094"/>
            <a:ext cx="14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ActionPart</a:t>
            </a:r>
            <a:r>
              <a:rPr lang="fr-FR" dirty="0" smtClean="0"/>
              <a:t>++</a:t>
            </a:r>
            <a:endParaRPr lang="en-GB" dirty="0"/>
          </a:p>
        </p:txBody>
      </p: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2227337" y="2314209"/>
            <a:ext cx="2515871" cy="1102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3573016"/>
            <a:ext cx="1005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CheckPart</a:t>
            </a:r>
            <a:r>
              <a:rPr lang="fr-FR" sz="1200" dirty="0" smtClean="0"/>
              <a:t>()</a:t>
            </a:r>
            <a:endParaRPr lang="en-GB" sz="1200" dirty="0"/>
          </a:p>
        </p:txBody>
      </p:sp>
      <p:cxnSp>
        <p:nvCxnSpPr>
          <p:cNvPr id="31" name="Elbow Connector 30"/>
          <p:cNvCxnSpPr>
            <a:stCxn id="10" idx="3"/>
            <a:endCxn id="7" idx="0"/>
          </p:cNvCxnSpPr>
          <p:nvPr/>
        </p:nvCxnSpPr>
        <p:spPr>
          <a:xfrm flipH="1" flipV="1">
            <a:off x="6156176" y="1659124"/>
            <a:ext cx="1168652" cy="1757728"/>
          </a:xfrm>
          <a:prstGeom prst="bentConnector4">
            <a:avLst>
              <a:gd name="adj1" fmla="val -66528"/>
              <a:gd name="adj2" fmla="val 11300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36342" y="4393874"/>
            <a:ext cx="170416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ACTION VALIDATED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28" y="4839214"/>
            <a:ext cx="15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ActionHelper</a:t>
            </a:r>
            <a:endParaRPr lang="en-GB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036342" y="3985319"/>
            <a:ext cx="126385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ACTION PART :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52592" y="3985319"/>
            <a:ext cx="35165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0</a:t>
            </a:r>
            <a:endParaRPr lang="en-GB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444208" y="3985319"/>
            <a:ext cx="35165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endParaRPr lang="en-GB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57416"/>
              </p:ext>
            </p:extLst>
          </p:nvPr>
        </p:nvGraphicFramePr>
        <p:xfrm>
          <a:off x="1907704" y="2050048"/>
          <a:ext cx="288032" cy="7416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8803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2227337" y="2314210"/>
            <a:ext cx="2515870" cy="32270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4208" y="3983830"/>
            <a:ext cx="35165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3842" y="52538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92D050"/>
                </a:solidFill>
              </a:rPr>
              <a:t>* </a:t>
            </a:r>
            <a:r>
              <a:rPr lang="fr-FR" i="1" dirty="0" err="1" smtClean="0">
                <a:solidFill>
                  <a:srgbClr val="92D050"/>
                </a:solidFill>
              </a:rPr>
              <a:t>nbActions</a:t>
            </a:r>
            <a:endParaRPr lang="en-GB" i="1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758" y="3250553"/>
            <a:ext cx="1944216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/>
              <a:t>List&lt;Actions&gt; Actions</a:t>
            </a:r>
            <a:endParaRPr lang="en-GB" sz="1600" dirty="0" smtClean="0"/>
          </a:p>
          <a:p>
            <a:endParaRPr lang="fr-FR" sz="1600" dirty="0"/>
          </a:p>
          <a:p>
            <a:endParaRPr lang="fr-FR" sz="1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08758" y="2854097"/>
            <a:ext cx="194421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Queue&lt;Event&gt; 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137" y="3728065"/>
            <a:ext cx="180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Actions.UpdateAll</a:t>
            </a:r>
            <a:r>
              <a:rPr lang="fr-FR" sz="1200" dirty="0" smtClean="0"/>
              <a:t>(Events)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146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9" grpId="0"/>
      <p:bldP spid="26" grpId="0"/>
      <p:bldP spid="26" grpId="1"/>
      <p:bldP spid="26" grpId="2"/>
      <p:bldP spid="29" grpId="0"/>
      <p:bldP spid="36" grpId="0" animBg="1"/>
      <p:bldP spid="20" grpId="0"/>
      <p:bldP spid="21" grpId="0" animBg="1"/>
      <p:bldP spid="22" grpId="0" animBg="1"/>
      <p:bldP spid="27" grpId="0" animBg="1"/>
      <p:bldP spid="35" grpId="0" animBg="1"/>
      <p:bldP spid="37" grpId="0"/>
      <p:bldP spid="3" grpId="0" animBg="1"/>
      <p:bldP spid="32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2623359"/>
              </p:ext>
            </p:extLst>
          </p:nvPr>
        </p:nvGraphicFramePr>
        <p:xfrm>
          <a:off x="677207" y="260648"/>
          <a:ext cx="7848872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6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520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TECHNICAL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1138893" y="4903994"/>
            <a:ext cx="2448430" cy="17281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miley Face 1"/>
          <p:cNvSpPr/>
          <p:nvPr/>
        </p:nvSpPr>
        <p:spPr>
          <a:xfrm>
            <a:off x="2513622" y="100141"/>
            <a:ext cx="576064" cy="513057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Rounded Rectangle 11"/>
          <p:cNvSpPr/>
          <p:nvPr/>
        </p:nvSpPr>
        <p:spPr>
          <a:xfrm>
            <a:off x="1428955" y="4990690"/>
            <a:ext cx="1800200" cy="3847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Web-Socket.js</a:t>
            </a:r>
            <a:endParaRPr lang="en-GB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435032" y="5622688"/>
            <a:ext cx="1800200" cy="3206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OurAPI.js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435032" y="6229187"/>
            <a:ext cx="1800200" cy="3206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QvAjax.js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5848389" y="5768090"/>
            <a:ext cx="1800200" cy="319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WEB CLIENT</a:t>
            </a:r>
            <a:endParaRPr lang="en-GB" sz="1600" dirty="0"/>
          </a:p>
        </p:txBody>
      </p:sp>
      <p:cxnSp>
        <p:nvCxnSpPr>
          <p:cNvPr id="17" name="Straight Arrow Connector 16"/>
          <p:cNvCxnSpPr>
            <a:stCxn id="2" idx="6"/>
            <a:endCxn id="3" idx="2"/>
          </p:cNvCxnSpPr>
          <p:nvPr/>
        </p:nvCxnSpPr>
        <p:spPr>
          <a:xfrm>
            <a:off x="3089686" y="356670"/>
            <a:ext cx="760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21330" y="776321"/>
            <a:ext cx="8640960" cy="36898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131839" y="894845"/>
            <a:ext cx="2494985" cy="513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Microsoft.Kinect.dll</a:t>
            </a:r>
            <a:endParaRPr lang="en-GB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914320" y="1738966"/>
            <a:ext cx="2736304" cy="7695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Microsoft.Recognition</a:t>
            </a:r>
            <a:r>
              <a:rPr lang="fr-FR" sz="1600" dirty="0" smtClean="0"/>
              <a:t> +</a:t>
            </a:r>
            <a:br>
              <a:rPr lang="fr-FR" sz="1600" dirty="0" smtClean="0"/>
            </a:br>
            <a:r>
              <a:rPr lang="fr-FR" sz="1600" dirty="0" err="1" smtClean="0"/>
              <a:t>System.Speech.Recognition</a:t>
            </a:r>
            <a:endParaRPr lang="en-GB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939172" y="1738966"/>
            <a:ext cx="2880320" cy="7695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Body_Gesture_Recognition.cs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33589" y="1738966"/>
            <a:ext cx="2160240" cy="5771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Emgu.dll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22154" y="2571276"/>
            <a:ext cx="2146945" cy="5771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Hand_Gesture</a:t>
            </a:r>
            <a:r>
              <a:rPr lang="fr-FR" sz="1400" dirty="0" smtClean="0"/>
              <a:t>_</a:t>
            </a:r>
          </a:p>
          <a:p>
            <a:pPr algn="ctr"/>
            <a:r>
              <a:rPr lang="fr-FR" sz="1400" dirty="0" err="1" smtClean="0"/>
              <a:t>Recognition.cs</a:t>
            </a:r>
            <a:endParaRPr lang="en-GB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499012" y="3815624"/>
            <a:ext cx="1728192" cy="448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Fleck.dll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722189" y="3819562"/>
            <a:ext cx="1980220" cy="4809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user32.dll</a:t>
            </a:r>
          </a:p>
          <a:p>
            <a:pPr algn="ctr"/>
            <a:r>
              <a:rPr lang="fr-FR" sz="1400" dirty="0" smtClean="0"/>
              <a:t>(mouse </a:t>
            </a:r>
            <a:r>
              <a:rPr lang="fr-FR" sz="1400" dirty="0" err="1" smtClean="0"/>
              <a:t>controler</a:t>
            </a:r>
            <a:r>
              <a:rPr lang="fr-FR" sz="1400" dirty="0" smtClean="0"/>
              <a:t>)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stCxn id="3" idx="3"/>
            <a:endCxn id="4" idx="0"/>
          </p:cNvCxnSpPr>
          <p:nvPr/>
        </p:nvCxnSpPr>
        <p:spPr>
          <a:xfrm flipH="1">
            <a:off x="4379332" y="476918"/>
            <a:ext cx="6439" cy="41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7" idx="0"/>
          </p:cNvCxnSpPr>
          <p:nvPr/>
        </p:nvCxnSpPr>
        <p:spPr>
          <a:xfrm flipH="1">
            <a:off x="1413709" y="1407902"/>
            <a:ext cx="2965623" cy="331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4" idx="2"/>
            <a:endCxn id="6" idx="0"/>
          </p:cNvCxnSpPr>
          <p:nvPr/>
        </p:nvCxnSpPr>
        <p:spPr>
          <a:xfrm>
            <a:off x="4379332" y="1407902"/>
            <a:ext cx="0" cy="331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4379332" y="1407902"/>
            <a:ext cx="2903140" cy="331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1395627" y="2316155"/>
            <a:ext cx="18082" cy="25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" name="Oval 31"/>
          <p:cNvSpPr/>
          <p:nvPr/>
        </p:nvSpPr>
        <p:spPr>
          <a:xfrm>
            <a:off x="4199312" y="3123994"/>
            <a:ext cx="360040" cy="32066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600" b="1" dirty="0" smtClean="0"/>
              <a:t>+</a:t>
            </a:r>
            <a:endParaRPr lang="en-GB" sz="1600" b="1" dirty="0"/>
          </a:p>
        </p:txBody>
      </p:sp>
      <p:cxnSp>
        <p:nvCxnSpPr>
          <p:cNvPr id="34" name="Elbow Connector 33"/>
          <p:cNvCxnSpPr>
            <a:stCxn id="8" idx="2"/>
            <a:endCxn id="32" idx="2"/>
          </p:cNvCxnSpPr>
          <p:nvPr/>
        </p:nvCxnSpPr>
        <p:spPr>
          <a:xfrm rot="16200000" flipH="1">
            <a:off x="2729539" y="1814552"/>
            <a:ext cx="135860" cy="28036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6" idx="2"/>
            <a:endCxn id="32" idx="0"/>
          </p:cNvCxnSpPr>
          <p:nvPr/>
        </p:nvCxnSpPr>
        <p:spPr>
          <a:xfrm>
            <a:off x="4379332" y="2508552"/>
            <a:ext cx="0" cy="6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5" idx="2"/>
            <a:endCxn id="32" idx="6"/>
          </p:cNvCxnSpPr>
          <p:nvPr/>
        </p:nvCxnSpPr>
        <p:spPr>
          <a:xfrm rot="5400000">
            <a:off x="5533026" y="1534878"/>
            <a:ext cx="775773" cy="2723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2" idx="4"/>
            <a:endCxn id="10" idx="0"/>
          </p:cNvCxnSpPr>
          <p:nvPr/>
        </p:nvCxnSpPr>
        <p:spPr>
          <a:xfrm rot="5400000">
            <a:off x="3185736" y="2622027"/>
            <a:ext cx="370969" cy="20162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Elbow Connector 41"/>
          <p:cNvCxnSpPr>
            <a:stCxn id="32" idx="4"/>
            <a:endCxn id="11" idx="0"/>
          </p:cNvCxnSpPr>
          <p:nvPr/>
        </p:nvCxnSpPr>
        <p:spPr>
          <a:xfrm rot="16200000" flipH="1">
            <a:off x="5358362" y="2465624"/>
            <a:ext cx="374907" cy="23329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10" idx="2"/>
            <a:endCxn id="12" idx="0"/>
          </p:cNvCxnSpPr>
          <p:nvPr/>
        </p:nvCxnSpPr>
        <p:spPr>
          <a:xfrm flipH="1">
            <a:off x="2329055" y="4264549"/>
            <a:ext cx="34053" cy="726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>
            <a:off x="2329055" y="5375483"/>
            <a:ext cx="6077" cy="24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13" idx="2"/>
            <a:endCxn id="14" idx="0"/>
          </p:cNvCxnSpPr>
          <p:nvPr/>
        </p:nvCxnSpPr>
        <p:spPr>
          <a:xfrm>
            <a:off x="2335132" y="5943349"/>
            <a:ext cx="0" cy="28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" name="Elbow Connector 62"/>
          <p:cNvCxnSpPr>
            <a:stCxn id="14" idx="2"/>
            <a:endCxn id="15" idx="0"/>
          </p:cNvCxnSpPr>
          <p:nvPr/>
        </p:nvCxnSpPr>
        <p:spPr>
          <a:xfrm rot="5400000" flipH="1" flipV="1">
            <a:off x="4150931" y="3952290"/>
            <a:ext cx="781758" cy="4413357"/>
          </a:xfrm>
          <a:prstGeom prst="bentConnector5">
            <a:avLst>
              <a:gd name="adj1" fmla="val -29242"/>
              <a:gd name="adj2" fmla="val 50000"/>
              <a:gd name="adj3" fmla="val 12924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849790" y="156257"/>
            <a:ext cx="1152128" cy="320661"/>
            <a:chOff x="1481525" y="455660"/>
            <a:chExt cx="1152128" cy="320661"/>
          </a:xfrm>
        </p:grpSpPr>
        <p:sp>
          <p:nvSpPr>
            <p:cNvPr id="3" name="Cube 2"/>
            <p:cNvSpPr/>
            <p:nvPr/>
          </p:nvSpPr>
          <p:spPr>
            <a:xfrm>
              <a:off x="1481525" y="455660"/>
              <a:ext cx="1152128" cy="320661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1699837" y="575907"/>
              <a:ext cx="160331" cy="160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>
              <a:off x="2259428" y="571947"/>
              <a:ext cx="160331" cy="160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43635" y="571946"/>
              <a:ext cx="160331" cy="1603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279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" grpId="0" animBg="1"/>
      <p:bldP spid="13" grpId="0" animBg="1"/>
      <p:bldP spid="14" grpId="0" animBg="1"/>
      <p:bldP spid="15" grpId="0" animBg="1"/>
      <p:bldP spid="106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065" y="2995206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FINGER DETECTION</a:t>
            </a:r>
            <a:endParaRPr lang="en-GB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61" y="3789040"/>
            <a:ext cx="18859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7784" y="2132856"/>
            <a:ext cx="4392488" cy="254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HAND DETECTOR</a:t>
            </a:r>
            <a:endParaRPr lang="en-GB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40352" y="6381328"/>
            <a:ext cx="12125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NIVEAU A0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24028" y="134076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85274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skeletonFrame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8120" y="568604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depthFrame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7220" y="1083094"/>
            <a:ext cx="110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handType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980728"/>
            <a:ext cx="17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Template classes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343744" y="4725144"/>
            <a:ext cx="103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Emgu.CV</a:t>
            </a:r>
            <a:endParaRPr lang="en-GB" b="1" u="sng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20272" y="339858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0272" y="2996952"/>
            <a:ext cx="21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FoundTemplateDesc</a:t>
            </a:r>
            <a:r>
              <a:rPr lang="fr-FR" sz="1600" b="1" dirty="0" smtClean="0"/>
              <a:t>*2</a:t>
            </a:r>
            <a:endParaRPr lang="en-GB" sz="1600" b="1" dirty="0"/>
          </a:p>
        </p:txBody>
      </p:sp>
      <p:sp>
        <p:nvSpPr>
          <p:cNvPr id="2" name="Left Brace 1"/>
          <p:cNvSpPr/>
          <p:nvPr/>
        </p:nvSpPr>
        <p:spPr>
          <a:xfrm>
            <a:off x="5678293" y="823499"/>
            <a:ext cx="153798" cy="733293"/>
          </a:xfrm>
          <a:prstGeom prst="leftBrace">
            <a:avLst>
              <a:gd name="adj1" fmla="val 52259"/>
              <a:gd name="adj2" fmla="val 4925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" name="TextBox 4"/>
          <p:cNvSpPr txBox="1"/>
          <p:nvPr/>
        </p:nvSpPr>
        <p:spPr>
          <a:xfrm>
            <a:off x="5724128" y="842227"/>
            <a:ext cx="164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List of </a:t>
            </a:r>
            <a:r>
              <a:rPr lang="fr-FR" sz="1200" dirty="0" err="1" smtClean="0"/>
              <a:t>templates</a:t>
            </a:r>
            <a:endParaRPr lang="fr-F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Class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err="1" smtClean="0"/>
              <a:t>handtype</a:t>
            </a:r>
            <a:endParaRPr lang="en-GB" sz="1200" dirty="0"/>
          </a:p>
        </p:txBody>
      </p:sp>
      <p:sp>
        <p:nvSpPr>
          <p:cNvPr id="19" name="Left Brace 18"/>
          <p:cNvSpPr/>
          <p:nvPr/>
        </p:nvSpPr>
        <p:spPr>
          <a:xfrm>
            <a:off x="7226514" y="692696"/>
            <a:ext cx="153798" cy="585356"/>
          </a:xfrm>
          <a:prstGeom prst="leftBrace">
            <a:avLst>
              <a:gd name="adj1" fmla="val 52259"/>
              <a:gd name="adj2" fmla="val 4925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308304" y="771996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100" dirty="0" smtClean="0"/>
              <a:t>Contour</a:t>
            </a:r>
          </a:p>
          <a:p>
            <a:r>
              <a:rPr lang="fr-FR" sz="1100" dirty="0" smtClean="0"/>
              <a:t>description</a:t>
            </a:r>
            <a:endParaRPr lang="en-GB" sz="1100" dirty="0"/>
          </a:p>
        </p:txBody>
      </p:sp>
      <p:cxnSp>
        <p:nvCxnSpPr>
          <p:cNvPr id="22" name="Elbow Connector 21"/>
          <p:cNvCxnSpPr>
            <a:stCxn id="13" idx="3"/>
          </p:cNvCxnSpPr>
          <p:nvPr/>
        </p:nvCxnSpPr>
        <p:spPr>
          <a:xfrm>
            <a:off x="2031177" y="269940"/>
            <a:ext cx="1748735" cy="186291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3"/>
          </p:cNvCxnSpPr>
          <p:nvPr/>
        </p:nvCxnSpPr>
        <p:spPr>
          <a:xfrm>
            <a:off x="2031177" y="753270"/>
            <a:ext cx="1331239" cy="13608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</p:cNvCxnSpPr>
          <p:nvPr/>
        </p:nvCxnSpPr>
        <p:spPr>
          <a:xfrm>
            <a:off x="2031177" y="1267760"/>
            <a:ext cx="729555" cy="86509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578" y="3203684"/>
            <a:ext cx="188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all_Frames_Ready</a:t>
            </a:r>
            <a:endParaRPr lang="en-GB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1921864" y="3388350"/>
            <a:ext cx="7059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21" grpId="0"/>
      <p:bldP spid="2" grpId="0" animBg="1"/>
      <p:bldP spid="5" grpId="0"/>
      <p:bldP spid="19" grpId="0" animBg="1"/>
      <p:bldP spid="8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99592" y="764704"/>
            <a:ext cx="7698306" cy="540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1727684" y="1196752"/>
            <a:ext cx="6408712" cy="4061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740352" y="6381328"/>
            <a:ext cx="11095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LEVEL A-0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2215963" y="3647228"/>
            <a:ext cx="1440160" cy="602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CheckMovement</a:t>
            </a:r>
            <a:r>
              <a:rPr lang="fr-FR" sz="1200" dirty="0" smtClean="0"/>
              <a:t>()</a:t>
            </a:r>
            <a:endParaRPr lang="en-GB" sz="1200" dirty="0"/>
          </a:p>
        </p:txBody>
      </p:sp>
      <p:sp>
        <p:nvSpPr>
          <p:cNvPr id="40" name="Rectangle 39"/>
          <p:cNvSpPr/>
          <p:nvPr/>
        </p:nvSpPr>
        <p:spPr>
          <a:xfrm>
            <a:off x="6488404" y="1715471"/>
            <a:ext cx="104411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GetEverything</a:t>
            </a:r>
            <a:endParaRPr lang="fr-FR" sz="1100" dirty="0" smtClean="0"/>
          </a:p>
          <a:p>
            <a:pPr algn="ctr"/>
            <a:r>
              <a:rPr lang="fr-FR" sz="1100" dirty="0" err="1" smtClean="0"/>
              <a:t>Between</a:t>
            </a:r>
            <a:r>
              <a:rPr lang="fr-FR" sz="1100" dirty="0" smtClean="0"/>
              <a:t>(</a:t>
            </a:r>
            <a:r>
              <a:rPr lang="fr-FR" sz="1100" dirty="0" err="1" smtClean="0"/>
              <a:t>min,max</a:t>
            </a:r>
            <a:r>
              <a:rPr lang="fr-FR" sz="1100" dirty="0" smtClean="0"/>
              <a:t>)</a:t>
            </a:r>
            <a:endParaRPr lang="en-GB" sz="1100" dirty="0"/>
          </a:p>
        </p:txBody>
      </p:sp>
      <p:sp>
        <p:nvSpPr>
          <p:cNvPr id="43" name="Rectangle 42"/>
          <p:cNvSpPr/>
          <p:nvPr/>
        </p:nvSpPr>
        <p:spPr>
          <a:xfrm>
            <a:off x="4380941" y="3610977"/>
            <a:ext cx="1440160" cy="679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ExtractContourAndHull</a:t>
            </a:r>
            <a:r>
              <a:rPr lang="fr-FR" sz="1200" dirty="0" smtClean="0"/>
              <a:t>()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6290382" y="3659184"/>
            <a:ext cx="1440160" cy="57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GetNearestClass</a:t>
            </a:r>
            <a:r>
              <a:rPr lang="fr-FR" sz="1200" dirty="0" smtClean="0"/>
              <a:t>()</a:t>
            </a:r>
            <a:endParaRPr lang="en-GB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6391" y="175162"/>
            <a:ext cx="71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Skeleton</a:t>
            </a:r>
          </a:p>
          <a:p>
            <a:r>
              <a:rPr lang="fr-FR" sz="1200" dirty="0" smtClean="0"/>
              <a:t>Frame</a:t>
            </a:r>
            <a:endParaRPr lang="en-GB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354400" y="116374"/>
            <a:ext cx="57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Depth</a:t>
            </a:r>
          </a:p>
          <a:p>
            <a:r>
              <a:rPr lang="fr-FR" sz="1200" dirty="0" smtClean="0"/>
              <a:t>Frame</a:t>
            </a:r>
            <a:endParaRPr lang="en-GB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347864" y="439539"/>
            <a:ext cx="80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HandType</a:t>
            </a:r>
            <a:endParaRPr lang="en-GB" sz="1200" dirty="0"/>
          </a:p>
        </p:txBody>
      </p:sp>
      <p:sp>
        <p:nvSpPr>
          <p:cNvPr id="61" name="Rectangle 60"/>
          <p:cNvSpPr/>
          <p:nvPr/>
        </p:nvSpPr>
        <p:spPr>
          <a:xfrm>
            <a:off x="4501529" y="1875260"/>
            <a:ext cx="1371427" cy="54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CheckOrientation</a:t>
            </a:r>
            <a:r>
              <a:rPr lang="fr-FR" sz="1200" dirty="0" smtClean="0"/>
              <a:t>()</a:t>
            </a:r>
            <a:endParaRPr lang="en-GB" sz="1200" dirty="0"/>
          </a:p>
        </p:txBody>
      </p:sp>
      <p:cxnSp>
        <p:nvCxnSpPr>
          <p:cNvPr id="65" name="Straight Arrow Connector 64"/>
          <p:cNvCxnSpPr>
            <a:stCxn id="61" idx="3"/>
            <a:endCxn id="40" idx="1"/>
          </p:cNvCxnSpPr>
          <p:nvPr/>
        </p:nvCxnSpPr>
        <p:spPr>
          <a:xfrm>
            <a:off x="5872956" y="2146695"/>
            <a:ext cx="615448" cy="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1" idx="1"/>
            <a:endCxn id="40" idx="0"/>
          </p:cNvCxnSpPr>
          <p:nvPr/>
        </p:nvCxnSpPr>
        <p:spPr>
          <a:xfrm rot="10800000" flipV="1">
            <a:off x="7010462" y="347207"/>
            <a:ext cx="343938" cy="13682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2" idx="3"/>
            <a:endCxn id="55" idx="0"/>
          </p:cNvCxnSpPr>
          <p:nvPr/>
        </p:nvCxnSpPr>
        <p:spPr>
          <a:xfrm>
            <a:off x="4157124" y="578039"/>
            <a:ext cx="774916" cy="6187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9" idx="3"/>
            <a:endCxn id="43" idx="1"/>
          </p:cNvCxnSpPr>
          <p:nvPr/>
        </p:nvCxnSpPr>
        <p:spPr>
          <a:xfrm>
            <a:off x="3656123" y="3948497"/>
            <a:ext cx="724818" cy="2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3" idx="3"/>
            <a:endCxn id="44" idx="1"/>
          </p:cNvCxnSpPr>
          <p:nvPr/>
        </p:nvCxnSpPr>
        <p:spPr>
          <a:xfrm flipV="1">
            <a:off x="5821101" y="3948497"/>
            <a:ext cx="469281" cy="2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695010" y="1917172"/>
            <a:ext cx="33214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</a:t>
            </a:r>
          </a:p>
          <a:p>
            <a:r>
              <a:rPr lang="fr-FR" dirty="0" smtClean="0"/>
              <a:t>E</a:t>
            </a:r>
          </a:p>
          <a:p>
            <a:r>
              <a:rPr lang="fr-FR" dirty="0" smtClean="0"/>
              <a:t>S</a:t>
            </a:r>
          </a:p>
          <a:p>
            <a:r>
              <a:rPr lang="fr-FR" dirty="0" smtClean="0"/>
              <a:t>U</a:t>
            </a:r>
          </a:p>
          <a:p>
            <a:r>
              <a:rPr lang="fr-FR" dirty="0" smtClean="0"/>
              <a:t>L</a:t>
            </a:r>
          </a:p>
          <a:p>
            <a:r>
              <a:rPr lang="fr-FR" dirty="0" smtClean="0"/>
              <a:t>T</a:t>
            </a:r>
          </a:p>
          <a:p>
            <a:r>
              <a:rPr lang="fr-FR" dirty="0"/>
              <a:t>S</a:t>
            </a:r>
            <a:endParaRPr lang="en-GB" dirty="0"/>
          </a:p>
        </p:txBody>
      </p:sp>
      <p:cxnSp>
        <p:nvCxnSpPr>
          <p:cNvPr id="102" name="Elbow Connector 101"/>
          <p:cNvCxnSpPr>
            <a:stCxn id="44" idx="3"/>
            <a:endCxn id="55" idx="3"/>
          </p:cNvCxnSpPr>
          <p:nvPr/>
        </p:nvCxnSpPr>
        <p:spPr>
          <a:xfrm flipV="1">
            <a:off x="7730542" y="3227276"/>
            <a:ext cx="405854" cy="721221"/>
          </a:xfrm>
          <a:prstGeom prst="bentConnector3">
            <a:avLst>
              <a:gd name="adj1" fmla="val 415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5" idx="3"/>
          </p:cNvCxnSpPr>
          <p:nvPr/>
        </p:nvCxnSpPr>
        <p:spPr>
          <a:xfrm>
            <a:off x="8136396" y="3227276"/>
            <a:ext cx="461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5586" y="6204148"/>
            <a:ext cx="103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Emgu.CV</a:t>
            </a:r>
            <a:endParaRPr lang="en-GB" b="1" u="sng" dirty="0"/>
          </a:p>
        </p:txBody>
      </p:sp>
      <p:sp>
        <p:nvSpPr>
          <p:cNvPr id="108" name="TextBox 107"/>
          <p:cNvSpPr txBox="1"/>
          <p:nvPr/>
        </p:nvSpPr>
        <p:spPr>
          <a:xfrm>
            <a:off x="5432365" y="116632"/>
            <a:ext cx="1246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Template Classes</a:t>
            </a:r>
            <a:endParaRPr lang="en-GB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63097" y="5733256"/>
            <a:ext cx="15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Hand Detector</a:t>
            </a:r>
            <a:endParaRPr lang="en-GB" dirty="0"/>
          </a:p>
        </p:txBody>
      </p:sp>
      <p:cxnSp>
        <p:nvCxnSpPr>
          <p:cNvPr id="132" name="Elbow Connector 131"/>
          <p:cNvCxnSpPr>
            <a:stCxn id="40" idx="3"/>
            <a:endCxn id="43" idx="0"/>
          </p:cNvCxnSpPr>
          <p:nvPr/>
        </p:nvCxnSpPr>
        <p:spPr>
          <a:xfrm flipH="1">
            <a:off x="5101021" y="2147519"/>
            <a:ext cx="2431499" cy="1463458"/>
          </a:xfrm>
          <a:prstGeom prst="bentConnector4">
            <a:avLst>
              <a:gd name="adj1" fmla="val -9402"/>
              <a:gd name="adj2" fmla="val 6476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48" idx="3"/>
            <a:endCxn id="55" idx="0"/>
          </p:cNvCxnSpPr>
          <p:nvPr/>
        </p:nvCxnSpPr>
        <p:spPr>
          <a:xfrm>
            <a:off x="2215963" y="405995"/>
            <a:ext cx="2716077" cy="7907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39" idx="0"/>
          </p:cNvCxnSpPr>
          <p:nvPr/>
        </p:nvCxnSpPr>
        <p:spPr>
          <a:xfrm flipH="1">
            <a:off x="2936043" y="1196752"/>
            <a:ext cx="1995998" cy="245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55" idx="0"/>
            <a:endCxn id="38" idx="0"/>
          </p:cNvCxnSpPr>
          <p:nvPr/>
        </p:nvCxnSpPr>
        <p:spPr>
          <a:xfrm flipH="1">
            <a:off x="2984549" y="1196752"/>
            <a:ext cx="1947491" cy="67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61" idx="0"/>
          </p:cNvCxnSpPr>
          <p:nvPr/>
        </p:nvCxnSpPr>
        <p:spPr>
          <a:xfrm>
            <a:off x="4932040" y="1196752"/>
            <a:ext cx="255203" cy="67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40" idx="0"/>
          </p:cNvCxnSpPr>
          <p:nvPr/>
        </p:nvCxnSpPr>
        <p:spPr>
          <a:xfrm>
            <a:off x="4932040" y="1196752"/>
            <a:ext cx="2078422" cy="518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98835" y="1873424"/>
            <a:ext cx="1371427" cy="54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CheckZHand</a:t>
            </a:r>
            <a:r>
              <a:rPr lang="fr-FR" sz="1200" dirty="0" smtClean="0"/>
              <a:t>()</a:t>
            </a:r>
            <a:endParaRPr lang="en-GB" sz="1200" dirty="0"/>
          </a:p>
        </p:txBody>
      </p:sp>
      <p:cxnSp>
        <p:nvCxnSpPr>
          <p:cNvPr id="63" name="Straight Arrow Connector 62"/>
          <p:cNvCxnSpPr>
            <a:stCxn id="38" idx="3"/>
            <a:endCxn id="61" idx="1"/>
          </p:cNvCxnSpPr>
          <p:nvPr/>
        </p:nvCxnSpPr>
        <p:spPr>
          <a:xfrm>
            <a:off x="3670262" y="2145777"/>
            <a:ext cx="831267" cy="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6632"/>
            <a:ext cx="762805" cy="5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8" y="45702"/>
            <a:ext cx="697426" cy="6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05415"/>
            <a:ext cx="983141" cy="92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5578" y="2708920"/>
            <a:ext cx="64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All</a:t>
            </a:r>
          </a:p>
          <a:p>
            <a:r>
              <a:rPr lang="fr-FR" sz="1200" dirty="0" smtClean="0"/>
              <a:t>Frames</a:t>
            </a:r>
          </a:p>
          <a:p>
            <a:r>
              <a:rPr lang="fr-FR" sz="1200" dirty="0" err="1" smtClean="0"/>
              <a:t>Ready</a:t>
            </a:r>
            <a:endParaRPr lang="en-GB" sz="1200" dirty="0"/>
          </a:p>
        </p:txBody>
      </p:sp>
      <p:cxnSp>
        <p:nvCxnSpPr>
          <p:cNvPr id="10" name="Elbow Connector 9"/>
          <p:cNvCxnSpPr>
            <a:stCxn id="41" idx="2"/>
            <a:endCxn id="36" idx="1"/>
          </p:cNvCxnSpPr>
          <p:nvPr/>
        </p:nvCxnSpPr>
        <p:spPr>
          <a:xfrm rot="16200000" flipH="1">
            <a:off x="574706" y="3140117"/>
            <a:ext cx="109753" cy="54001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0" idx="3"/>
            <a:endCxn id="39" idx="1"/>
          </p:cNvCxnSpPr>
          <p:nvPr/>
        </p:nvCxnSpPr>
        <p:spPr>
          <a:xfrm flipH="1">
            <a:off x="2215963" y="2147519"/>
            <a:ext cx="5316557" cy="1800978"/>
          </a:xfrm>
          <a:prstGeom prst="bentConnector5">
            <a:avLst>
              <a:gd name="adj1" fmla="val -2300"/>
              <a:gd name="adj2" fmla="val 41233"/>
              <a:gd name="adj3" fmla="val 1043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H="1">
            <a:off x="899591" y="2181780"/>
            <a:ext cx="1399243" cy="1319227"/>
          </a:xfrm>
          <a:prstGeom prst="bentConnector3">
            <a:avLst>
              <a:gd name="adj1" fmla="val 3761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30923"/>
            <a:ext cx="992955" cy="75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Elbow Connector 112"/>
          <p:cNvCxnSpPr>
            <a:stCxn id="108" idx="2"/>
            <a:endCxn id="44" idx="0"/>
          </p:cNvCxnSpPr>
          <p:nvPr/>
        </p:nvCxnSpPr>
        <p:spPr>
          <a:xfrm rot="16200000" flipH="1">
            <a:off x="4900325" y="1549046"/>
            <a:ext cx="3265553" cy="954721"/>
          </a:xfrm>
          <a:prstGeom prst="bentConnector3">
            <a:avLst>
              <a:gd name="adj1" fmla="val 896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5" grpId="0" animBg="1"/>
      <p:bldP spid="39" grpId="0" animBg="1"/>
      <p:bldP spid="40" grpId="0" animBg="1"/>
      <p:bldP spid="43" grpId="0" animBg="1"/>
      <p:bldP spid="44" grpId="0" animBg="1"/>
      <p:bldP spid="48" grpId="0"/>
      <p:bldP spid="51" grpId="0"/>
      <p:bldP spid="52" grpId="0"/>
      <p:bldP spid="61" grpId="0" animBg="1"/>
      <p:bldP spid="100" grpId="0" animBg="1"/>
      <p:bldP spid="107" grpId="0"/>
      <p:bldP spid="108" grpId="0"/>
      <p:bldP spid="116" grpId="0"/>
      <p:bldP spid="38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656" y="26534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 CLIENT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754737" y="3140968"/>
            <a:ext cx="160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3913" y="332656"/>
            <a:ext cx="1656184" cy="324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Socket server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3073913" y="764704"/>
            <a:ext cx="1656184" cy="6480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onMessage</a:t>
            </a:r>
            <a:r>
              <a:rPr lang="fr-FR" sz="1600" dirty="0" smtClean="0"/>
              <a:t>()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4989234" y="2139345"/>
            <a:ext cx="1656184" cy="3240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MsgManager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4989234" y="2571393"/>
            <a:ext cx="1656184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fr-FR" sz="1600" dirty="0" smtClean="0"/>
              <a:t>message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1187624" y="3789040"/>
            <a:ext cx="1656184" cy="3240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QvAjaxInterface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4221088"/>
            <a:ext cx="1656184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CallQvAjax</a:t>
            </a:r>
            <a:r>
              <a:rPr lang="fr-FR" sz="1600" dirty="0" smtClean="0"/>
              <a:t>()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6264188" y="3789040"/>
            <a:ext cx="1656184" cy="3240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UIManager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6264188" y="4221088"/>
            <a:ext cx="1656184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fr-FR" sz="1600" dirty="0" smtClean="0"/>
              <a:t>datas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5313270" y="5552390"/>
            <a:ext cx="1008112" cy="3240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UI1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5313270" y="5984438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fr-FR" sz="1600" dirty="0"/>
              <a:t>datas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588224" y="5552390"/>
            <a:ext cx="1008112" cy="3240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UI2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6588224" y="5984438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fr-FR" sz="1600" dirty="0"/>
              <a:t>datas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7884368" y="5552390"/>
            <a:ext cx="1008112" cy="3240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UI3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7884368" y="5984438"/>
            <a:ext cx="10081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fr-FR" sz="1600" dirty="0"/>
              <a:t>datas</a:t>
            </a:r>
            <a:endParaRPr lang="en-GB" sz="1600" dirty="0"/>
          </a:p>
        </p:txBody>
      </p:sp>
      <p:cxnSp>
        <p:nvCxnSpPr>
          <p:cNvPr id="22" name="Elbow Connector 21"/>
          <p:cNvCxnSpPr>
            <a:stCxn id="5" idx="3"/>
            <a:endCxn id="6" idx="0"/>
          </p:cNvCxnSpPr>
          <p:nvPr/>
        </p:nvCxnSpPr>
        <p:spPr>
          <a:xfrm>
            <a:off x="4730097" y="1088740"/>
            <a:ext cx="1087229" cy="105060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  <a:endCxn id="8" idx="0"/>
          </p:cNvCxnSpPr>
          <p:nvPr/>
        </p:nvCxnSpPr>
        <p:spPr>
          <a:xfrm rot="5400000">
            <a:off x="3631734" y="1603447"/>
            <a:ext cx="569575" cy="380161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10" idx="0"/>
          </p:cNvCxnSpPr>
          <p:nvPr/>
        </p:nvCxnSpPr>
        <p:spPr>
          <a:xfrm rot="16200000" flipH="1">
            <a:off x="6170016" y="2866775"/>
            <a:ext cx="569575" cy="12749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2" idx="0"/>
          </p:cNvCxnSpPr>
          <p:nvPr/>
        </p:nvCxnSpPr>
        <p:spPr>
          <a:xfrm rot="5400000">
            <a:off x="6113188" y="4573298"/>
            <a:ext cx="683230" cy="12749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4" idx="0"/>
          </p:cNvCxnSpPr>
          <p:nvPr/>
        </p:nvCxnSpPr>
        <p:spPr>
          <a:xfrm>
            <a:off x="7092280" y="4869160"/>
            <a:ext cx="0" cy="683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  <a:endCxn id="16" idx="0"/>
          </p:cNvCxnSpPr>
          <p:nvPr/>
        </p:nvCxnSpPr>
        <p:spPr>
          <a:xfrm rot="16200000" flipH="1">
            <a:off x="7398737" y="4562703"/>
            <a:ext cx="683230" cy="129614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1"/>
          </p:cNvCxnSpPr>
          <p:nvPr/>
        </p:nvCxnSpPr>
        <p:spPr>
          <a:xfrm rot="10800000" flipH="1">
            <a:off x="1187624" y="3068960"/>
            <a:ext cx="3801610" cy="1476164"/>
          </a:xfrm>
          <a:prstGeom prst="bentConnector3">
            <a:avLst>
              <a:gd name="adj1" fmla="val -6013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5677" y="332656"/>
            <a:ext cx="165618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</a:t>
            </a:r>
            <a:r>
              <a:rPr lang="fr-FR" sz="1600" dirty="0" smtClean="0"/>
              <a:t>erver</a:t>
            </a:r>
            <a:endParaRPr lang="en-GB" sz="1600" dirty="0"/>
          </a:p>
        </p:txBody>
      </p:sp>
      <p:sp>
        <p:nvSpPr>
          <p:cNvPr id="50" name="Rectangle 49"/>
          <p:cNvSpPr/>
          <p:nvPr/>
        </p:nvSpPr>
        <p:spPr>
          <a:xfrm>
            <a:off x="345677" y="764704"/>
            <a:ext cx="1656184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Send</a:t>
            </a:r>
            <a:r>
              <a:rPr lang="fr-FR" sz="1600" dirty="0" smtClean="0"/>
              <a:t>()</a:t>
            </a:r>
            <a:endParaRPr lang="en-GB" sz="1600" dirty="0"/>
          </a:p>
        </p:txBody>
      </p:sp>
      <p:sp>
        <p:nvSpPr>
          <p:cNvPr id="53" name="Rectangle 52"/>
          <p:cNvSpPr/>
          <p:nvPr/>
        </p:nvSpPr>
        <p:spPr>
          <a:xfrm>
            <a:off x="1709795" y="1554466"/>
            <a:ext cx="1656184" cy="3240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message</a:t>
            </a:r>
            <a:endParaRPr lang="en-GB" sz="1600" dirty="0"/>
          </a:p>
        </p:txBody>
      </p:sp>
      <p:sp>
        <p:nvSpPr>
          <p:cNvPr id="54" name="Rectangle 53"/>
          <p:cNvSpPr/>
          <p:nvPr/>
        </p:nvSpPr>
        <p:spPr>
          <a:xfrm>
            <a:off x="1709795" y="1914505"/>
            <a:ext cx="1656184" cy="8116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Kinect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Skeleton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200" dirty="0" smtClean="0"/>
              <a:t>Audio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</p:txBody>
      </p:sp>
      <p:cxnSp>
        <p:nvCxnSpPr>
          <p:cNvPr id="56" name="Straight Arrow Connector 55"/>
          <p:cNvCxnSpPr>
            <a:stCxn id="50" idx="3"/>
            <a:endCxn id="5" idx="1"/>
          </p:cNvCxnSpPr>
          <p:nvPr/>
        </p:nvCxnSpPr>
        <p:spPr>
          <a:xfrm>
            <a:off x="2001861" y="1088740"/>
            <a:ext cx="1072052" cy="0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3" idx="0"/>
          </p:cNvCxnSpPr>
          <p:nvPr/>
        </p:nvCxnSpPr>
        <p:spPr>
          <a:xfrm>
            <a:off x="2537887" y="1088740"/>
            <a:ext cx="0" cy="4657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" idx="1"/>
            <a:endCxn id="5" idx="2"/>
          </p:cNvCxnSpPr>
          <p:nvPr/>
        </p:nvCxnSpPr>
        <p:spPr>
          <a:xfrm rot="10800000">
            <a:off x="3902006" y="1412777"/>
            <a:ext cx="1087229" cy="148265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5576" y="2726152"/>
            <a:ext cx="80791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dirty="0" err="1" smtClean="0"/>
              <a:t>context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702713" y="2387598"/>
            <a:ext cx="80791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dirty="0" err="1" smtClean="0"/>
              <a:t>context</a:t>
            </a:r>
            <a:endParaRPr lang="en-GB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133930" y="656692"/>
            <a:ext cx="807913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dirty="0" err="1" smtClean="0"/>
              <a:t>context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7759" y="11663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json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20372" y="332656"/>
            <a:ext cx="75608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5910" y="4954130"/>
            <a:ext cx="3135069" cy="92333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mixing</a:t>
            </a:r>
            <a:r>
              <a:rPr lang="fr-FR" dirty="0"/>
              <a:t> the </a:t>
            </a:r>
            <a:r>
              <a:rPr lang="fr-FR" dirty="0" err="1"/>
              <a:t>QvAjax</a:t>
            </a:r>
            <a:r>
              <a:rPr lang="fr-FR" dirty="0"/>
              <a:t> and </a:t>
            </a:r>
            <a:r>
              <a:rPr lang="fr-FR" dirty="0" err="1"/>
              <a:t>Jquery</a:t>
            </a:r>
            <a:r>
              <a:rPr lang="fr-FR" dirty="0"/>
              <a:t> triggers on </a:t>
            </a:r>
            <a:r>
              <a:rPr lang="fr-FR" dirty="0" smtClean="0"/>
              <a:t>buttons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9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9" grpId="0" animBg="1"/>
      <p:bldP spid="50" grpId="0" animBg="1"/>
      <p:bldP spid="53" grpId="0" animBg="1"/>
      <p:bldP spid="54" grpId="0" animBg="1"/>
      <p:bldP spid="67" grpId="0" animBg="1"/>
      <p:bldP spid="68" grpId="0" animBg="1"/>
      <p:bldP spid="69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1492052" y="1988220"/>
            <a:ext cx="7178414" cy="444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59832" y="241455"/>
            <a:ext cx="542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At</a:t>
            </a:r>
            <a:r>
              <a:rPr lang="fr-FR" dirty="0" smtClean="0"/>
              <a:t> the moment the scripts are </a:t>
            </a:r>
            <a:r>
              <a:rPr lang="fr-FR" dirty="0" err="1" smtClean="0"/>
              <a:t>deployed</a:t>
            </a:r>
            <a:r>
              <a:rPr lang="fr-FR" dirty="0" smtClean="0"/>
              <a:t> as an extension</a:t>
            </a:r>
          </a:p>
          <a:p>
            <a:r>
              <a:rPr lang="fr-FR" dirty="0" err="1" smtClean="0"/>
              <a:t>Including</a:t>
            </a:r>
            <a:r>
              <a:rPr lang="fr-FR" dirty="0" smtClean="0"/>
              <a:t> all the scripts and styles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4890554" cy="37978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pce\Desktop\qarIc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952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39552" y="1988220"/>
            <a:ext cx="3240360" cy="4446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9552" y="908720"/>
            <a:ext cx="3240360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92052" y="908720"/>
            <a:ext cx="7178414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656" y="26534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 CLIENT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55976" y="3140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UI</a:t>
            </a:r>
            <a:endParaRPr lang="en-GB" dirty="0"/>
          </a:p>
        </p:txBody>
      </p:sp>
      <p:pic>
        <p:nvPicPr>
          <p:cNvPr id="1026" name="Picture 2" descr="http://www.w3.org/html/logo/downloads/HTML5_Logo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64" y="3933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7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14759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0"/>
                <a:gridCol w="4572000"/>
              </a:tblGrid>
              <a:tr h="54188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ELEMENTS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DETAILS</a:t>
                      </a:r>
                      <a:endParaRPr lang="en-GB" dirty="0"/>
                    </a:p>
                  </a:txBody>
                  <a:tcPr anchor="ctr"/>
                </a:tc>
              </a:tr>
              <a:tr h="9482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Kinect</a:t>
                      </a:r>
                      <a:r>
                        <a:rPr lang="fr-FR" baseline="0" dirty="0" smtClean="0"/>
                        <a:t> 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Light</a:t>
                      </a:r>
                      <a:endParaRPr lang="en-GB" dirty="0"/>
                    </a:p>
                  </a:txBody>
                  <a:tcPr anchor="ctr"/>
                </a:tc>
              </a:tr>
              <a:tr h="9482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Skeleton</a:t>
                      </a:r>
                      <a:r>
                        <a:rPr lang="fr-FR" baseline="0" dirty="0" smtClean="0"/>
                        <a:t> 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Distance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Viewer</a:t>
                      </a:r>
                      <a:endParaRPr lang="en-GB" dirty="0"/>
                    </a:p>
                  </a:txBody>
                  <a:tcPr anchor="ctr"/>
                </a:tc>
              </a:tr>
              <a:tr h="9482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Joints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Canvas</a:t>
                      </a:r>
                      <a:r>
                        <a:rPr lang="fr-FR" dirty="0" smtClean="0"/>
                        <a:t> sticks</a:t>
                      </a:r>
                      <a:endParaRPr lang="fr-FR" baseline="0" dirty="0" smtClean="0"/>
                    </a:p>
                  </a:txBody>
                  <a:tcPr anchor="ctr"/>
                </a:tc>
              </a:tr>
              <a:tr h="54188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Voice 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Graduate</a:t>
                      </a:r>
                      <a:r>
                        <a:rPr lang="fr-FR" baseline="0" dirty="0" smtClean="0"/>
                        <a:t> Volume</a:t>
                      </a:r>
                    </a:p>
                  </a:txBody>
                  <a:tcPr anchor="ctr"/>
                </a:tc>
              </a:tr>
              <a:tr h="897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Finger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Tracking</a:t>
                      </a:r>
                      <a:endParaRPr lang="fr-F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/</a:t>
                      </a:r>
                    </a:p>
                  </a:txBody>
                  <a:tcPr anchor="ctr"/>
                </a:tc>
              </a:tr>
              <a:tr h="9482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Hand</a:t>
                      </a:r>
                      <a:r>
                        <a:rPr lang="fr-FR" baseline="0" dirty="0" smtClean="0"/>
                        <a:t> Position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Cursor</a:t>
                      </a:r>
                      <a:endParaRPr lang="fr-FR" baseline="0" dirty="0" smtClean="0"/>
                    </a:p>
                  </a:txBody>
                  <a:tcPr anchor="ctr"/>
                </a:tc>
              </a:tr>
              <a:tr h="54188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Shape</a:t>
                      </a:r>
                      <a:r>
                        <a:rPr lang="fr-FR" baseline="0" dirty="0" smtClean="0"/>
                        <a:t> of the Hand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Cursor</a:t>
                      </a:r>
                      <a:endParaRPr lang="fr-FR" baseline="0" dirty="0" smtClean="0"/>
                    </a:p>
                  </a:txBody>
                  <a:tcPr anchor="ctr"/>
                </a:tc>
              </a:tr>
              <a:tr h="541881"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Performed</a:t>
                      </a:r>
                      <a:r>
                        <a:rPr lang="fr-FR" baseline="0" dirty="0" smtClean="0"/>
                        <a:t> action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 smtClean="0"/>
                        <a:t>Text</a:t>
                      </a:r>
                      <a:r>
                        <a:rPr lang="fr-FR" baseline="0" dirty="0" smtClean="0"/>
                        <a:t> + </a:t>
                      </a:r>
                      <a:r>
                        <a:rPr lang="fr-FR" baseline="0" dirty="0" err="1" smtClean="0"/>
                        <a:t>picture</a:t>
                      </a:r>
                      <a:endParaRPr lang="fr-FR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e\Desktop\images rapport\q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2765918" cy="40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e\Desktop\images rapport\qLog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00" y="134076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92" y="1283819"/>
            <a:ext cx="2411136" cy="387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0721"/>
            <a:ext cx="2664296" cy="385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23728" y="1556792"/>
            <a:ext cx="936104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9207" y="1268760"/>
            <a:ext cx="1752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Deploy/</a:t>
            </a:r>
            <a:r>
              <a:rPr lang="en-US" dirty="0" err="1">
                <a:solidFill>
                  <a:srgbClr val="808285"/>
                </a:solidFill>
              </a:rPr>
              <a:t>U</a:t>
            </a:r>
            <a:r>
              <a:rPr lang="en-US" dirty="0" err="1" smtClean="0">
                <a:solidFill>
                  <a:srgbClr val="808285"/>
                </a:solidFill>
              </a:rPr>
              <a:t>ndeploy</a:t>
            </a:r>
            <a:r>
              <a:rPr lang="en-US" dirty="0" smtClean="0">
                <a:solidFill>
                  <a:srgbClr val="808285"/>
                </a:solidFill>
              </a:rPr>
              <a:t> icon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19509" y="1545759"/>
            <a:ext cx="1228755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06641" y="1423809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Minimize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4880193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Maximize </a:t>
            </a: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5719509" y="5018693"/>
            <a:ext cx="1516787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719" y="4741694"/>
            <a:ext cx="1752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Kinect State Viewer</a:t>
            </a:r>
          </a:p>
        </p:txBody>
      </p:sp>
      <p:cxnSp>
        <p:nvCxnSpPr>
          <p:cNvPr id="15" name="Straight Connector 14"/>
          <p:cNvCxnSpPr>
            <a:endCxn id="14" idx="3"/>
          </p:cNvCxnSpPr>
          <p:nvPr/>
        </p:nvCxnSpPr>
        <p:spPr>
          <a:xfrm flipH="1">
            <a:off x="1899319" y="5018693"/>
            <a:ext cx="1413673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1880" y="3412450"/>
            <a:ext cx="2088232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79712" y="3598429"/>
            <a:ext cx="1261272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4" y="342955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Volume Viewer</a:t>
            </a:r>
          </a:p>
        </p:txBody>
      </p:sp>
      <p:cxnSp>
        <p:nvCxnSpPr>
          <p:cNvPr id="20" name="Straight Connector 19"/>
          <p:cNvCxnSpPr>
            <a:endCxn id="23" idx="1"/>
          </p:cNvCxnSpPr>
          <p:nvPr/>
        </p:nvCxnSpPr>
        <p:spPr>
          <a:xfrm>
            <a:off x="5724128" y="3104963"/>
            <a:ext cx="1487462" cy="1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1880" y="2980402"/>
            <a:ext cx="2088232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211590" y="2966464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Distance Viewer</a:t>
            </a:r>
          </a:p>
        </p:txBody>
      </p:sp>
      <p:cxnSp>
        <p:nvCxnSpPr>
          <p:cNvPr id="24" name="Straight Connector 23"/>
          <p:cNvCxnSpPr>
            <a:endCxn id="25" idx="1"/>
          </p:cNvCxnSpPr>
          <p:nvPr/>
        </p:nvCxnSpPr>
        <p:spPr>
          <a:xfrm>
            <a:off x="5719509" y="2273731"/>
            <a:ext cx="1372771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92280" y="213523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808285"/>
                </a:solidFill>
              </a:rPr>
              <a:t>SkeletonViewer</a:t>
            </a:r>
            <a:endParaRPr lang="en-US" dirty="0" smtClean="0">
              <a:solidFill>
                <a:srgbClr val="808285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724128" y="3927539"/>
            <a:ext cx="1487760" cy="5517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11888" y="3789040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808285"/>
                </a:solidFill>
              </a:rPr>
              <a:t>ActionViewer</a:t>
            </a:r>
            <a:endParaRPr lang="en-US" dirty="0" smtClean="0">
              <a:solidFill>
                <a:srgbClr val="80828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1880" y="3861048"/>
            <a:ext cx="2088232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491880" y="4276546"/>
            <a:ext cx="2088232" cy="5206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79712" y="4365104"/>
            <a:ext cx="1261272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423212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Visual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5638" y="13314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8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9" grpId="0" animBg="1"/>
      <p:bldP spid="19" grpId="0"/>
      <p:bldP spid="22" grpId="0" animBg="1"/>
      <p:bldP spid="23" grpId="0"/>
      <p:bldP spid="25" grpId="0"/>
      <p:bldP spid="54" grpId="0"/>
      <p:bldP spid="26" grpId="0" animBg="1"/>
      <p:bldP spid="27" grpId="0" animBg="1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792"/>
            <a:ext cx="5105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16016" y="1556792"/>
            <a:ext cx="2657128" cy="348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419872" y="3299867"/>
            <a:ext cx="576064" cy="5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2051720" y="3598429"/>
            <a:ext cx="1352757" cy="0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3429551"/>
            <a:ext cx="17526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Selection Cursor</a:t>
            </a:r>
          </a:p>
          <a:p>
            <a:pPr algn="ctr"/>
            <a:r>
              <a:rPr lang="en-US" dirty="0" smtClean="0">
                <a:solidFill>
                  <a:srgbClr val="808285"/>
                </a:solidFill>
              </a:rPr>
              <a:t>(when the circle is filled, the element passes to selected)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36196" y="573542"/>
            <a:ext cx="0" cy="839234"/>
          </a:xfrm>
          <a:prstGeom prst="line">
            <a:avLst/>
          </a:prstGeom>
          <a:ln w="25400" cmpd="sng">
            <a:solidFill>
              <a:srgbClr val="2CAC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0032" y="247747"/>
            <a:ext cx="2956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808285"/>
                </a:solidFill>
              </a:rPr>
              <a:t>Current selected </a:t>
            </a:r>
            <a:r>
              <a:rPr lang="en-US" dirty="0" err="1" smtClean="0">
                <a:solidFill>
                  <a:srgbClr val="808285"/>
                </a:solidFill>
              </a:rPr>
              <a:t>QvFrame</a:t>
            </a:r>
            <a:endParaRPr lang="en-US" dirty="0" smtClean="0">
              <a:solidFill>
                <a:srgbClr val="80828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5949280"/>
            <a:ext cx="7237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This </a:t>
            </a:r>
            <a:r>
              <a:rPr lang="fr-FR" sz="2000" dirty="0" err="1" smtClean="0"/>
              <a:t>allow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specified</a:t>
            </a:r>
            <a:r>
              <a:rPr lang="fr-FR" sz="2000" dirty="0" smtClean="0"/>
              <a:t> action </a:t>
            </a:r>
            <a:r>
              <a:rPr lang="fr-FR" sz="2000" dirty="0" err="1" smtClean="0"/>
              <a:t>related</a:t>
            </a:r>
            <a:r>
              <a:rPr lang="fr-FR" sz="2000" dirty="0" smtClean="0"/>
              <a:t> to the </a:t>
            </a:r>
            <a:r>
              <a:rPr lang="fr-FR" sz="2000" dirty="0" err="1" smtClean="0"/>
              <a:t>element</a:t>
            </a:r>
            <a:r>
              <a:rPr lang="fr-FR" sz="2000" dirty="0" smtClean="0"/>
              <a:t> : scroll, </a:t>
            </a:r>
            <a:r>
              <a:rPr lang="fr-FR" sz="2000" dirty="0" err="1" smtClean="0"/>
              <a:t>clear</a:t>
            </a:r>
            <a:r>
              <a:rPr lang="fr-FR" sz="2000" dirty="0" smtClean="0"/>
              <a:t>, etc..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004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653454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INSTALLATION &amp;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8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91023960"/>
              </p:ext>
            </p:extLst>
          </p:nvPr>
        </p:nvGraphicFramePr>
        <p:xfrm>
          <a:off x="323528" y="-315416"/>
          <a:ext cx="856895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00070927"/>
              </p:ext>
            </p:extLst>
          </p:nvPr>
        </p:nvGraphicFramePr>
        <p:xfrm>
          <a:off x="539552" y="5085184"/>
          <a:ext cx="2520280" cy="129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44" y="558924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endParaRPr lang="en-GB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5615537"/>
              </p:ext>
            </p:extLst>
          </p:nvPr>
        </p:nvGraphicFramePr>
        <p:xfrm>
          <a:off x="3419872" y="5085184"/>
          <a:ext cx="2520280" cy="129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13234063"/>
              </p:ext>
            </p:extLst>
          </p:nvPr>
        </p:nvGraphicFramePr>
        <p:xfrm>
          <a:off x="6335116" y="5085184"/>
          <a:ext cx="2520280" cy="129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07226"/>
              </p:ext>
            </p:extLst>
          </p:nvPr>
        </p:nvGraphicFramePr>
        <p:xfrm>
          <a:off x="264447" y="2060848"/>
          <a:ext cx="8568952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84476"/>
                <a:gridCol w="4284476"/>
              </a:tblGrid>
              <a:tr h="2547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Libs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Link</a:t>
                      </a:r>
                      <a:endParaRPr lang="en-GB" sz="1400" dirty="0"/>
                    </a:p>
                  </a:txBody>
                  <a:tcPr/>
                </a:tc>
              </a:tr>
              <a:tr h="63689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Kinect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Runtime</a:t>
                      </a:r>
                      <a:r>
                        <a:rPr lang="fr-FR" sz="1400" dirty="0" smtClean="0"/>
                        <a:t> v1.6 (</a:t>
                      </a:r>
                      <a:r>
                        <a:rPr lang="fr-FR" sz="1400" dirty="0" err="1" smtClean="0"/>
                        <a:t>containing</a:t>
                      </a:r>
                      <a:r>
                        <a:rPr lang="fr-FR" sz="1400" baseline="0" dirty="0" smtClean="0"/>
                        <a:t> the drivers 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hlinkClick r:id="rId22"/>
                        </a:rPr>
                        <a:t>http://www.microsoft.com/en-us/kinectforwindows/develop/developer-downloads.aspx</a:t>
                      </a:r>
                      <a:endParaRPr lang="en-GB" sz="1400" dirty="0"/>
                    </a:p>
                  </a:txBody>
                  <a:tcPr/>
                </a:tc>
              </a:tr>
              <a:tr h="445823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emgucv-windows-x86 2.3.0.1416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hlinkClick r:id="rId23"/>
                        </a:rPr>
                        <a:t>http://www.emgu.com/wiki/index.php/Download_And_Installation</a:t>
                      </a:r>
                      <a:endParaRPr lang="en-GB" sz="1400" dirty="0"/>
                    </a:p>
                  </a:txBody>
                  <a:tcPr/>
                </a:tc>
              </a:tr>
              <a:tr h="254756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Fleck.dll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hlinkClick r:id="rId24"/>
                        </a:rPr>
                        <a:t>https://github.com/statianzo/Fleck/</a:t>
                      </a:r>
                      <a:endParaRPr lang="en-GB" sz="1400" dirty="0"/>
                    </a:p>
                  </a:txBody>
                  <a:tcPr/>
                </a:tc>
              </a:tr>
              <a:tr h="254756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opencv_core231.dll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/>
                </a:tc>
              </a:tr>
              <a:tr h="254756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/>
                        <a:t>opencv_imgproc231.dll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3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35" y="476672"/>
            <a:ext cx="434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log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in the application </a:t>
            </a:r>
            <a:r>
              <a:rPr lang="fr-FR" dirty="0" err="1" smtClean="0"/>
              <a:t>folder</a:t>
            </a:r>
            <a:r>
              <a:rPr lang="fr-FR" dirty="0" smtClean="0"/>
              <a:t>.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13413"/>
            <a:ext cx="8568952" cy="5339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	 log info : 14:41:44</a:t>
            </a:r>
          </a:p>
          <a:p>
            <a:endParaRPr lang="en-GB" sz="1100" i="1" dirty="0">
              <a:latin typeface="Cambria" pitchFamily="18" charset="0"/>
              <a:cs typeface="AngsanaUPC" pitchFamily="18" charset="-34"/>
            </a:endParaRP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14:41:44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QlikMove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Init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QlikMove</a:t>
            </a:r>
            <a:endParaRPr lang="en-GB" sz="1100" i="1" dirty="0">
              <a:latin typeface="Cambria" pitchFamily="18" charset="0"/>
              <a:cs typeface="AngsanaUPC" pitchFamily="18" charset="-34"/>
            </a:endParaRP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14:41:44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BodyGestureControler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BodyGestures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defined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14:41:44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HandGestureControler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HandGestures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defined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14:41:44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VoiceHelper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Grammars loaded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14:41:44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ActionHelper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Actions defined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14:41:44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ServerHelper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Server initialized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14:41:44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KinectHelper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Kinect Status : Connected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14:41:48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VoiceHelper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audio stream started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14:41:49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KinectHelper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skeleton is now tracked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14:41:49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KinectHelper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tracking has lost the skeleton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14:41:50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KinectHelper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Kinect sensor is moving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14:41:51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KinectHelper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skeleton is now tracked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14:42:20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ActionHelper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action Recognised : 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Action type : PREVIOUS_TAB</a:t>
            </a:r>
          </a:p>
          <a:p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timeStamp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: 16 August 2012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List of the events  : 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	 Event type : BODY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	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timeStamp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: 16/08/2012 14:42:20</a:t>
            </a:r>
          </a:p>
          <a:p>
            <a:endParaRPr lang="en-GB" sz="1100" i="1" dirty="0">
              <a:latin typeface="Cambria" pitchFamily="18" charset="0"/>
              <a:cs typeface="AngsanaUPC" pitchFamily="18" charset="-34"/>
            </a:endParaRPr>
          </a:p>
          <a:p>
            <a:endParaRPr lang="en-GB" sz="1100" i="1" dirty="0">
              <a:latin typeface="Cambria" pitchFamily="18" charset="0"/>
              <a:cs typeface="AngsanaUPC" pitchFamily="18" charset="-34"/>
            </a:endParaRPr>
          </a:p>
          <a:p>
            <a:endParaRPr lang="en-GB" sz="1100" i="1" dirty="0">
              <a:latin typeface="Cambria" pitchFamily="18" charset="0"/>
              <a:cs typeface="AngsanaUPC" pitchFamily="18" charset="-34"/>
            </a:endParaRP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14:42:20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ActionHelper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current window file:///C:/Users/pce/Documents/Visual Studio 11/Projects/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QlikMove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/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QlikMove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/bin/Debug/QlikMove.EXE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16/08/2012 14:42:21 [INFO]  |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ActionHelper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==&gt;  action Recognised : 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Action type : PREVIOUS_TAB</a:t>
            </a:r>
          </a:p>
          <a:p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timeStamp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: 16 August 2012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List of the events  : 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	 Event type : BODY</a:t>
            </a:r>
          </a:p>
          <a:p>
            <a:r>
              <a:rPr lang="en-GB" sz="1100" i="1" dirty="0">
                <a:latin typeface="Cambria" pitchFamily="18" charset="0"/>
                <a:cs typeface="AngsanaUPC" pitchFamily="18" charset="-34"/>
              </a:rPr>
              <a:t>	 </a:t>
            </a:r>
            <a:r>
              <a:rPr lang="en-GB" sz="1100" i="1" dirty="0" err="1">
                <a:latin typeface="Cambria" pitchFamily="18" charset="0"/>
                <a:cs typeface="AngsanaUPC" pitchFamily="18" charset="-34"/>
              </a:rPr>
              <a:t>timeStamp</a:t>
            </a:r>
            <a:r>
              <a:rPr lang="en-GB" sz="1100" i="1" dirty="0">
                <a:latin typeface="Cambria" pitchFamily="18" charset="0"/>
                <a:cs typeface="AngsanaUPC" pitchFamily="18" charset="-34"/>
              </a:rPr>
              <a:t> : 16/08/2012 14:42:21</a:t>
            </a:r>
          </a:p>
        </p:txBody>
      </p:sp>
    </p:spTree>
    <p:extLst>
      <p:ext uri="{BB962C8B-B14F-4D97-AF65-F5344CB8AC3E}">
        <p14:creationId xmlns:p14="http://schemas.microsoft.com/office/powerpoint/2010/main" val="2053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960" y="2653454"/>
            <a:ext cx="234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ISSUES &amp; POSSIBILITIES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8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836712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finger</a:t>
            </a:r>
            <a:r>
              <a:rPr lang="fr-FR" dirty="0" smtClean="0"/>
              <a:t> detection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accurate</a:t>
            </a:r>
            <a:r>
              <a:rPr lang="fr-FR" dirty="0" smtClean="0"/>
              <a:t>. 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limitate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open/close </a:t>
            </a:r>
            <a:r>
              <a:rPr lang="fr-FR" dirty="0" err="1" smtClean="0"/>
              <a:t>detection</a:t>
            </a:r>
            <a:r>
              <a:rPr lang="fr-FR" dirty="0" smtClean="0"/>
              <a:t> or </a:t>
            </a:r>
            <a:r>
              <a:rPr lang="fr-FR" dirty="0" err="1" smtClean="0"/>
              <a:t>implement</a:t>
            </a:r>
            <a:r>
              <a:rPr lang="fr-FR" dirty="0" smtClean="0"/>
              <a:t> a </a:t>
            </a:r>
            <a:r>
              <a:rPr lang="fr-FR" dirty="0" err="1" smtClean="0"/>
              <a:t>learning</a:t>
            </a:r>
            <a:r>
              <a:rPr lang="fr-FR" dirty="0" smtClean="0"/>
              <a:t> machine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more (</a:t>
            </a:r>
            <a:r>
              <a:rPr lang="fr-FR" dirty="0" err="1" smtClean="0">
                <a:hlinkClick r:id="rId2"/>
              </a:rPr>
              <a:t>predator</a:t>
            </a:r>
            <a:r>
              <a:rPr lang="fr-FR" dirty="0" smtClean="0">
                <a:hlinkClick r:id="rId2"/>
              </a:rPr>
              <a:t> TLD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WebSockets</a:t>
            </a:r>
            <a:r>
              <a:rPr lang="fr-FR" dirty="0" smtClean="0"/>
              <a:t> are not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supported</a:t>
            </a:r>
            <a:r>
              <a:rPr lang="fr-FR" dirty="0" smtClean="0"/>
              <a:t> by all browsers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5" y="450912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 </a:t>
            </a:r>
            <a:r>
              <a:rPr lang="fr-FR" dirty="0" err="1" smtClean="0"/>
              <a:t>visual</a:t>
            </a:r>
            <a:r>
              <a:rPr lang="fr-FR" dirty="0" smtClean="0"/>
              <a:t> software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user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movements</a:t>
            </a:r>
            <a:r>
              <a:rPr lang="fr-FR" dirty="0" smtClean="0"/>
              <a:t> and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actions </a:t>
            </a:r>
            <a:r>
              <a:rPr lang="fr-FR" dirty="0" err="1" smtClean="0"/>
              <a:t>based</a:t>
            </a:r>
            <a:r>
              <a:rPr lang="fr-FR" dirty="0" smtClean="0"/>
              <a:t> on a </a:t>
            </a:r>
            <a:r>
              <a:rPr lang="fr-FR" dirty="0" err="1" smtClean="0"/>
              <a:t>database</a:t>
            </a:r>
            <a:r>
              <a:rPr lang="fr-FR" dirty="0" smtClean="0"/>
              <a:t> +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actual</a:t>
            </a:r>
            <a:r>
              <a:rPr lang="fr-FR" dirty="0" smtClean="0"/>
              <a:t> </a:t>
            </a:r>
            <a:r>
              <a:rPr lang="fr-FR" dirty="0" err="1" smtClean="0"/>
              <a:t>movements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current</a:t>
            </a:r>
            <a:r>
              <a:rPr lang="fr-FR" dirty="0" smtClean="0"/>
              <a:t> software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transformed</a:t>
            </a:r>
            <a:r>
              <a:rPr lang="fr-FR" dirty="0" smtClean="0"/>
              <a:t> to a service if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configuration </a:t>
            </a:r>
            <a:r>
              <a:rPr lang="fr-FR" dirty="0" err="1" smtClean="0"/>
              <a:t>from</a:t>
            </a:r>
            <a:r>
              <a:rPr lang="fr-FR" dirty="0" smtClean="0"/>
              <a:t> the user.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Create</a:t>
            </a:r>
            <a:r>
              <a:rPr lang="fr-FR" dirty="0" smtClean="0"/>
              <a:t> an installer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07238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6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5936" y="2821578"/>
            <a:ext cx="10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ANNEXES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1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0194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7324"/>
            <a:ext cx="29908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82153"/>
            <a:ext cx="3009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07060"/>
            <a:ext cx="26193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77" y="2657742"/>
            <a:ext cx="1266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2304"/>
            <a:ext cx="2361955" cy="235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89" y="4077072"/>
            <a:ext cx="18859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40152" y="5733256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8967" y="6228020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Got</a:t>
            </a:r>
            <a:r>
              <a:rPr lang="fr-FR" dirty="0" smtClean="0"/>
              <a:t> a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72802"/>
              </p:ext>
            </p:extLst>
          </p:nvPr>
        </p:nvGraphicFramePr>
        <p:xfrm>
          <a:off x="-3812" y="980728"/>
          <a:ext cx="9144000" cy="587727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55532"/>
                <a:gridCol w="1602068"/>
                <a:gridCol w="1828800"/>
                <a:gridCol w="1828800"/>
                <a:gridCol w="1828800"/>
              </a:tblGrid>
              <a:tr h="117545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CRITERIA\CHOICES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NUGGET.dll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FLECK.dll</a:t>
                      </a:r>
                      <a:endParaRPr lang="en-GB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SUPERSOCKET.dll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.NET</a:t>
                      </a:r>
                      <a:endParaRPr lang="en-GB" dirty="0"/>
                    </a:p>
                  </a:txBody>
                  <a:tcPr anchor="ctr"/>
                </a:tc>
              </a:tr>
              <a:tr h="117545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EASY TO HANDLE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 +</a:t>
                      </a:r>
                      <a:endParaRPr lang="en-GB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-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- -</a:t>
                      </a:r>
                      <a:endParaRPr lang="en-GB" b="1" dirty="0"/>
                    </a:p>
                  </a:txBody>
                  <a:tcPr anchor="ctr"/>
                </a:tc>
              </a:tr>
              <a:tr h="117545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SUSTAINABILITY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 +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 +</a:t>
                      </a:r>
                      <a:endParaRPr lang="en-GB" b="1" dirty="0"/>
                    </a:p>
                  </a:txBody>
                  <a:tcPr anchor="ctr"/>
                </a:tc>
              </a:tr>
              <a:tr h="117545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COVER REQUIREMENTS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/>
                </a:tc>
              </a:tr>
              <a:tr h="117545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DEV DURATION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+ +</a:t>
                      </a:r>
                      <a:endParaRPr lang="en-GB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-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- -</a:t>
                      </a:r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51552"/>
              </p:ext>
            </p:extLst>
          </p:nvPr>
        </p:nvGraphicFramePr>
        <p:xfrm>
          <a:off x="-7147" y="-10360"/>
          <a:ext cx="9151146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75573"/>
                <a:gridCol w="4575573"/>
              </a:tblGrid>
              <a:tr h="4817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PROBLEMATIC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Conduct a dialogue interface between a server. NET and a web client interchanging text data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3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47725"/>
            <a:ext cx="79057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03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319088"/>
            <a:ext cx="78390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81000"/>
            <a:ext cx="772477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9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282" y="2634141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TECHNICAL SOLUTIONS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48680"/>
              </p:ext>
            </p:extLst>
          </p:nvPr>
        </p:nvGraphicFramePr>
        <p:xfrm>
          <a:off x="0" y="1209612"/>
          <a:ext cx="9144000" cy="564838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42182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CRITERIA\CHOICES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KINECT</a:t>
                      </a:r>
                      <a:endParaRPr lang="en-GB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WEBCAM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LEAP</a:t>
                      </a:r>
                      <a:r>
                        <a:rPr lang="fr-FR" baseline="0" dirty="0" smtClean="0"/>
                        <a:t> ?</a:t>
                      </a:r>
                      <a:endParaRPr lang="en-GB" b="1" dirty="0"/>
                    </a:p>
                  </a:txBody>
                  <a:tcPr anchor="ctr"/>
                </a:tc>
              </a:tr>
              <a:tr h="421829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PRICE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250$</a:t>
                      </a:r>
                      <a:endParaRPr lang="en-GB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30€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70$</a:t>
                      </a:r>
                      <a:endParaRPr lang="en-GB" dirty="0"/>
                    </a:p>
                  </a:txBody>
                  <a:tcPr anchor="ctr"/>
                </a:tc>
              </a:tr>
              <a:tr h="95655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DEV DURATION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Body: 2w,</a:t>
                      </a:r>
                    </a:p>
                    <a:p>
                      <a:pPr algn="ctr"/>
                      <a:r>
                        <a:rPr lang="fr-FR" baseline="0" dirty="0" smtClean="0"/>
                        <a:t>Fingers: 3w,</a:t>
                      </a:r>
                    </a:p>
                    <a:p>
                      <a:pPr algn="ctr"/>
                      <a:r>
                        <a:rPr lang="fr-FR" baseline="0" dirty="0" smtClean="0"/>
                        <a:t>Voice: 2w,</a:t>
                      </a:r>
                      <a:endParaRPr lang="en-GB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Body: 4w ,</a:t>
                      </a:r>
                    </a:p>
                    <a:p>
                      <a:pPr algn="ctr"/>
                      <a:r>
                        <a:rPr lang="fr-FR" dirty="0" smtClean="0"/>
                        <a:t> Fingers</a:t>
                      </a:r>
                      <a:r>
                        <a:rPr lang="fr-FR" baseline="0" dirty="0" smtClean="0"/>
                        <a:t>: 4w,</a:t>
                      </a:r>
                    </a:p>
                    <a:p>
                      <a:pPr algn="ctr"/>
                      <a:r>
                        <a:rPr lang="fr-FR" baseline="0" dirty="0" smtClean="0"/>
                        <a:t>Voice: ?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en-GB" dirty="0"/>
                    </a:p>
                  </a:txBody>
                  <a:tcPr anchor="ctr"/>
                </a:tc>
              </a:tr>
              <a:tr h="6695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COVER REQUIREMENTS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Full</a:t>
                      </a:r>
                      <a:endParaRPr lang="en-GB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 Voice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 Voice</a:t>
                      </a:r>
                      <a:endParaRPr lang="en-GB" dirty="0"/>
                    </a:p>
                  </a:txBody>
                  <a:tcPr anchor="ctr"/>
                </a:tc>
              </a:tr>
              <a:tr h="421829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EXECUTION TIME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en-GB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en-GB" dirty="0"/>
                    </a:p>
                  </a:txBody>
                  <a:tcPr anchor="ctr"/>
                </a:tc>
              </a:tr>
              <a:tr h="42182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SUSTAINABILITY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</a:t>
                      </a:r>
                      <a:endParaRPr lang="en-GB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en-GB" dirty="0"/>
                    </a:p>
                  </a:txBody>
                  <a:tcPr anchor="ctr"/>
                </a:tc>
              </a:tr>
              <a:tr h="421829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NEEDED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Kinect SDK + OpenCV </a:t>
                      </a:r>
                      <a:endParaRPr lang="en-GB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OpenCV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en-GB" dirty="0"/>
                    </a:p>
                  </a:txBody>
                  <a:tcPr anchor="ctr"/>
                </a:tc>
              </a:tr>
              <a:tr h="6695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Native detection of the skeleton + micros </a:t>
                      </a:r>
                      <a:endParaRPr lang="en-GB" b="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Present everywhere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innovation</a:t>
                      </a:r>
                      <a:endParaRPr lang="en-GB" dirty="0"/>
                    </a:p>
                  </a:txBody>
                  <a:tcPr anchor="ctr"/>
                </a:tc>
              </a:tr>
              <a:tr h="124351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High cost ?</a:t>
                      </a:r>
                      <a:endParaRPr lang="en-GB" b="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Hard to implement the detection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Not available before </a:t>
                      </a:r>
                      <a:r>
                        <a:rPr lang="fr-FR" baseline="0" dirty="0" smtClean="0"/>
                        <a:t>decembre 2012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76522"/>
              </p:ext>
            </p:extLst>
          </p:nvPr>
        </p:nvGraphicFramePr>
        <p:xfrm>
          <a:off x="-7147" y="-10360"/>
          <a:ext cx="9151146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75573"/>
                <a:gridCol w="4575573"/>
              </a:tblGrid>
              <a:tr h="4817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PROBLEMATIC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Making a motion detection system to control navigation and selection in a QlikView application through a Browser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87" y="1988840"/>
            <a:ext cx="9144000" cy="2567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1237"/>
            <a:ext cx="1476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8088</TotalTime>
  <Words>894</Words>
  <Application>Microsoft Office PowerPoint</Application>
  <PresentationFormat>On-screen Show (4:3)</PresentationFormat>
  <Paragraphs>412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Project_NUI  Natural User Interface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Qliktech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Charmoille</dc:creator>
  <cp:lastModifiedBy>Paul Charmoille</cp:lastModifiedBy>
  <cp:revision>337</cp:revision>
  <dcterms:created xsi:type="dcterms:W3CDTF">2012-05-23T09:01:05Z</dcterms:created>
  <dcterms:modified xsi:type="dcterms:W3CDTF">2012-10-17T13:26:12Z</dcterms:modified>
</cp:coreProperties>
</file>