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0" r:id="rId3"/>
  </p:sldIdLst>
  <p:sldSz cx="10691495" cy="15117445"/>
  <p:notesSz cx="7099300" cy="10234295"/>
  <p:embeddedFontLst>
    <p:embeddedFont>
      <p:font typeface="Montserrat SemiBold"/>
      <p:regular r:id="rId8"/>
      <p:bold r:id="rId9"/>
      <p:italic r:id="rId10"/>
    </p:embeddedFont>
    <p:embeddedFont>
      <p:font typeface="Montserrat"/>
      <p:regular r:id="rId11"/>
      <p:bold r:id="rId12"/>
      <p:italic r:id="rId13"/>
    </p:embeddedFont>
    <p:embeddedFont>
      <p:font typeface="Tahoma" panose="020B0604030504040204"/>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68" y="54"/>
      </p:cViewPr>
      <p:guideLst>
        <p:guide orient="horz" pos="9312"/>
        <p:guide orient="horz" pos="232"/>
        <p:guide orient="horz" pos="8783"/>
        <p:guide pos="3804"/>
        <p:guide pos="246"/>
        <p:guide pos="6486"/>
        <p:guide pos="3196"/>
        <p:guide pos="3375"/>
        <p:guide orient="horz" pos="1440"/>
        <p:guide orient="horz" pos="498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72"/>
        <p:guide pos="22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font" Target="fonts/font7.fntdata"/><Relationship Id="rId13" Type="http://schemas.openxmlformats.org/officeDocument/2006/relationships/font" Target="fonts/font6.fntdata"/><Relationship Id="rId12" Type="http://schemas.openxmlformats.org/officeDocument/2006/relationships/font" Target="fonts/font5.fntdata"/><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fld>
            <a:endParaRPr lang="en-US" sz="800" b="0" i="0" u="none" strike="noStrike" cap="none">
              <a:solidFill>
                <a:srgbClr val="000000"/>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8"/>
        <p:cNvGrpSpPr/>
        <p:nvPr/>
      </p:nvGrpSpPr>
      <p:grpSpPr>
        <a:xfrm>
          <a:off x="0" y="0"/>
          <a:ext cx="0" cy="0"/>
          <a:chOff x="0" y="0"/>
          <a:chExt cx="0" cy="0"/>
        </a:xfrm>
      </p:grpSpPr>
      <p:sp>
        <p:nvSpPr>
          <p:cNvPr id="709" name="Google Shape;709;g22f048a51c3_1_0:notes"/>
          <p:cNvSpPr txBox="1"/>
          <p:nvPr/>
        </p:nvSpPr>
        <p:spPr>
          <a:xfrm>
            <a:off x="3997325" y="9698037"/>
            <a:ext cx="3086100" cy="516000"/>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fld>
            <a:endParaRPr lang="en-US" sz="800" b="0" i="0" u="none">
              <a:solidFill>
                <a:srgbClr val="000000"/>
              </a:solidFill>
              <a:latin typeface="Times"/>
              <a:ea typeface="Times"/>
              <a:cs typeface="Times"/>
              <a:sym typeface="Times"/>
            </a:endParaRPr>
          </a:p>
        </p:txBody>
      </p:sp>
      <p:sp>
        <p:nvSpPr>
          <p:cNvPr id="710" name="Google Shape;710;g22f048a51c3_1_0: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1" name="Google Shape;711;g22f048a51c3_1_0:notes"/>
          <p:cNvSpPr txBox="1">
            <a:spLocks noGrp="1"/>
          </p:cNvSpPr>
          <p:nvPr>
            <p:ph type="body" idx="1"/>
          </p:nvPr>
        </p:nvSpPr>
        <p:spPr>
          <a:xfrm>
            <a:off x="962025" y="4848225"/>
            <a:ext cx="5210100" cy="4643400"/>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0"/>
        <p:cNvGrpSpPr/>
        <p:nvPr/>
      </p:nvGrpSpPr>
      <p:grpSpPr>
        <a:xfrm>
          <a:off x="0" y="0"/>
          <a:ext cx="0" cy="0"/>
          <a:chOff x="0" y="0"/>
          <a:chExt cx="0" cy="0"/>
        </a:xfrm>
      </p:grpSpPr>
      <p:sp>
        <p:nvSpPr>
          <p:cNvPr id="111" name="Google Shape;111;p14"/>
          <p:cNvSpPr txBox="1">
            <a:spLocks noGrp="1"/>
          </p:cNvSpPr>
          <p:nvPr>
            <p:ph type="ctrTitle"/>
          </p:nvPr>
        </p:nvSpPr>
        <p:spPr>
          <a:xfrm>
            <a:off x="801688" y="4695825"/>
            <a:ext cx="9088500" cy="32418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12" name="Google Shape;112;p14"/>
          <p:cNvSpPr txBox="1">
            <a:spLocks noGrp="1"/>
          </p:cNvSpPr>
          <p:nvPr>
            <p:ph type="subTitle" idx="1"/>
          </p:nvPr>
        </p:nvSpPr>
        <p:spPr>
          <a:xfrm>
            <a:off x="1603375" y="8566150"/>
            <a:ext cx="7485000" cy="3864000"/>
          </a:xfrm>
          <a:prstGeom prst="rect">
            <a:avLst/>
          </a:prstGeom>
          <a:noFill/>
          <a:ln>
            <a:noFill/>
          </a:ln>
        </p:spPr>
        <p:txBody>
          <a:bodyPr spcFirstLastPara="1" wrap="square" lIns="147425" tIns="73700" rIns="147425" bIns="73700" anchor="t" anchorCtr="0">
            <a:noAutofit/>
          </a:bodyPr>
          <a:lstStyle>
            <a:lvl1pPr lvl="0" algn="ctr" rtl="0">
              <a:spcBef>
                <a:spcPts val="1040"/>
              </a:spcBef>
              <a:spcAft>
                <a:spcPts val="0"/>
              </a:spcAft>
              <a:buClr>
                <a:schemeClr val="dk1"/>
              </a:buClr>
              <a:buSzPts val="5200"/>
              <a:buFont typeface="Times"/>
              <a:buNone/>
              <a:defRPr/>
            </a:lvl1pPr>
            <a:lvl2pPr lvl="1" algn="ctr" rtl="0">
              <a:spcBef>
                <a:spcPts val="900"/>
              </a:spcBef>
              <a:spcAft>
                <a:spcPts val="0"/>
              </a:spcAft>
              <a:buClr>
                <a:schemeClr val="dk1"/>
              </a:buClr>
              <a:buSzPts val="4500"/>
              <a:buFont typeface="Times"/>
              <a:buNone/>
              <a:defRPr/>
            </a:lvl2pPr>
            <a:lvl3pPr lvl="2" algn="ctr" rtl="0">
              <a:spcBef>
                <a:spcPts val="780"/>
              </a:spcBef>
              <a:spcAft>
                <a:spcPts val="0"/>
              </a:spcAft>
              <a:buClr>
                <a:schemeClr val="dk1"/>
              </a:buClr>
              <a:buSzPts val="3900"/>
              <a:buFont typeface="Times"/>
              <a:buNone/>
              <a:defRPr/>
            </a:lvl3pPr>
            <a:lvl4pPr lvl="3" algn="ctr" rtl="0">
              <a:spcBef>
                <a:spcPts val="640"/>
              </a:spcBef>
              <a:spcAft>
                <a:spcPts val="0"/>
              </a:spcAft>
              <a:buClr>
                <a:schemeClr val="dk1"/>
              </a:buClr>
              <a:buSzPts val="3200"/>
              <a:buFont typeface="Times"/>
              <a:buNone/>
              <a:defRPr/>
            </a:lvl4pPr>
            <a:lvl5pPr lvl="4" algn="ctr" rtl="0">
              <a:spcBef>
                <a:spcPts val="640"/>
              </a:spcBef>
              <a:spcAft>
                <a:spcPts val="0"/>
              </a:spcAft>
              <a:buClr>
                <a:schemeClr val="dk1"/>
              </a:buClr>
              <a:buSzPts val="3200"/>
              <a:buFont typeface="Times"/>
              <a:buNone/>
              <a:defRPr/>
            </a:lvl5pPr>
            <a:lvl6pPr lvl="5" algn="ctr" rtl="0">
              <a:spcBef>
                <a:spcPts val="640"/>
              </a:spcBef>
              <a:spcAft>
                <a:spcPts val="0"/>
              </a:spcAft>
              <a:buClr>
                <a:schemeClr val="dk1"/>
              </a:buClr>
              <a:buSzPts val="3200"/>
              <a:buFont typeface="Times"/>
              <a:buNone/>
              <a:defRPr/>
            </a:lvl6pPr>
            <a:lvl7pPr lvl="6" algn="ctr" rtl="0">
              <a:spcBef>
                <a:spcPts val="640"/>
              </a:spcBef>
              <a:spcAft>
                <a:spcPts val="0"/>
              </a:spcAft>
              <a:buClr>
                <a:schemeClr val="dk1"/>
              </a:buClr>
              <a:buSzPts val="3200"/>
              <a:buFont typeface="Times"/>
              <a:buNone/>
              <a:defRPr/>
            </a:lvl7pPr>
            <a:lvl8pPr lvl="7" algn="ctr" rtl="0">
              <a:spcBef>
                <a:spcPts val="640"/>
              </a:spcBef>
              <a:spcAft>
                <a:spcPts val="0"/>
              </a:spcAft>
              <a:buClr>
                <a:schemeClr val="dk1"/>
              </a:buClr>
              <a:buSzPts val="3200"/>
              <a:buFont typeface="Times"/>
              <a:buNone/>
              <a:defRPr/>
            </a:lvl8pPr>
            <a:lvl9pPr lvl="8" algn="ctr" rtl="0">
              <a:spcBef>
                <a:spcPts val="640"/>
              </a:spcBef>
              <a:spcAft>
                <a:spcPts val="0"/>
              </a:spcAft>
              <a:buClr>
                <a:schemeClr val="dk1"/>
              </a:buClr>
              <a:buSzPts val="3200"/>
              <a:buFont typeface="Times"/>
              <a:buNone/>
              <a:defRPr/>
            </a:lvl9pPr>
          </a:lstStyle>
          <a:p/>
        </p:txBody>
      </p:sp>
      <p:sp>
        <p:nvSpPr>
          <p:cNvPr id="113" name="Google Shape;113;p14"/>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14" name="Google Shape;114;p14"/>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15" name="Google Shape;115;p14"/>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844550" y="9713913"/>
            <a:ext cx="9088500" cy="3003600"/>
          </a:xfrm>
          <a:prstGeom prst="rect">
            <a:avLst/>
          </a:prstGeom>
          <a:noFill/>
          <a:ln>
            <a:noFill/>
          </a:ln>
        </p:spPr>
        <p:txBody>
          <a:bodyPr spcFirstLastPara="1" wrap="square" lIns="147425" tIns="73700" rIns="147425" bIns="73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69" name="Google Shape;169;p23"/>
          <p:cNvSpPr txBox="1">
            <a:spLocks noGrp="1"/>
          </p:cNvSpPr>
          <p:nvPr>
            <p:ph type="body" idx="1"/>
          </p:nvPr>
        </p:nvSpPr>
        <p:spPr>
          <a:xfrm>
            <a:off x="844550" y="6407150"/>
            <a:ext cx="9088500" cy="3306900"/>
          </a:xfrm>
          <a:prstGeom prst="rect">
            <a:avLst/>
          </a:prstGeom>
          <a:noFill/>
          <a:ln>
            <a:noFill/>
          </a:ln>
        </p:spPr>
        <p:txBody>
          <a:bodyPr spcFirstLastPara="1" wrap="square" lIns="147425" tIns="73700" rIns="147425" bIns="73700" anchor="b" anchorCtr="0">
            <a:noAutofit/>
          </a:bodyPr>
          <a:lstStyle>
            <a:lvl1pPr marL="457200" lvl="0" indent="-228600" algn="l" rtl="0">
              <a:spcBef>
                <a:spcPts val="400"/>
              </a:spcBef>
              <a:spcAft>
                <a:spcPts val="0"/>
              </a:spcAft>
              <a:buClr>
                <a:schemeClr val="dk1"/>
              </a:buClr>
              <a:buSzPts val="2000"/>
              <a:buFont typeface="Times"/>
              <a:buNone/>
              <a:defRPr sz="2000"/>
            </a:lvl1pPr>
            <a:lvl2pPr marL="914400" lvl="1" indent="-228600" algn="l" rtl="0">
              <a:spcBef>
                <a:spcPts val="360"/>
              </a:spcBef>
              <a:spcAft>
                <a:spcPts val="0"/>
              </a:spcAft>
              <a:buClr>
                <a:schemeClr val="dk1"/>
              </a:buClr>
              <a:buSzPts val="1800"/>
              <a:buFont typeface="Times"/>
              <a:buNone/>
              <a:defRPr sz="1800"/>
            </a:lvl2pPr>
            <a:lvl3pPr marL="1371600" lvl="2" indent="-228600" algn="l" rtl="0">
              <a:spcBef>
                <a:spcPts val="320"/>
              </a:spcBef>
              <a:spcAft>
                <a:spcPts val="0"/>
              </a:spcAft>
              <a:buClr>
                <a:schemeClr val="dk1"/>
              </a:buClr>
              <a:buSzPts val="1600"/>
              <a:buFont typeface="Times"/>
              <a:buNone/>
              <a:defRPr sz="1600"/>
            </a:lvl3pPr>
            <a:lvl4pPr marL="1828800" lvl="3" indent="-228600" algn="l" rtl="0">
              <a:spcBef>
                <a:spcPts val="280"/>
              </a:spcBef>
              <a:spcAft>
                <a:spcPts val="0"/>
              </a:spcAft>
              <a:buClr>
                <a:schemeClr val="dk1"/>
              </a:buClr>
              <a:buSzPts val="1400"/>
              <a:buFont typeface="Times"/>
              <a:buNone/>
              <a:defRPr sz="1400"/>
            </a:lvl4pPr>
            <a:lvl5pPr marL="2286000" lvl="4" indent="-228600" algn="l" rtl="0">
              <a:spcBef>
                <a:spcPts val="280"/>
              </a:spcBef>
              <a:spcAft>
                <a:spcPts val="0"/>
              </a:spcAft>
              <a:buClr>
                <a:schemeClr val="dk1"/>
              </a:buClr>
              <a:buSzPts val="1400"/>
              <a:buFont typeface="Times"/>
              <a:buNone/>
              <a:defRPr sz="1400"/>
            </a:lvl5pPr>
            <a:lvl6pPr marL="2743200" lvl="5" indent="-228600" algn="l" rtl="0">
              <a:spcBef>
                <a:spcPts val="280"/>
              </a:spcBef>
              <a:spcAft>
                <a:spcPts val="0"/>
              </a:spcAft>
              <a:buClr>
                <a:schemeClr val="dk1"/>
              </a:buClr>
              <a:buSzPts val="1400"/>
              <a:buFont typeface="Times"/>
              <a:buNone/>
              <a:defRPr sz="1400"/>
            </a:lvl6pPr>
            <a:lvl7pPr marL="3200400" lvl="6" indent="-228600" algn="l" rtl="0">
              <a:spcBef>
                <a:spcPts val="280"/>
              </a:spcBef>
              <a:spcAft>
                <a:spcPts val="0"/>
              </a:spcAft>
              <a:buClr>
                <a:schemeClr val="dk1"/>
              </a:buClr>
              <a:buSzPts val="1400"/>
              <a:buFont typeface="Times"/>
              <a:buNone/>
              <a:defRPr sz="1400"/>
            </a:lvl7pPr>
            <a:lvl8pPr marL="3657600" lvl="7" indent="-228600" algn="l" rtl="0">
              <a:spcBef>
                <a:spcPts val="280"/>
              </a:spcBef>
              <a:spcAft>
                <a:spcPts val="0"/>
              </a:spcAft>
              <a:buClr>
                <a:schemeClr val="dk1"/>
              </a:buClr>
              <a:buSzPts val="1400"/>
              <a:buFont typeface="Times"/>
              <a:buNone/>
              <a:defRPr sz="1400"/>
            </a:lvl8pPr>
            <a:lvl9pPr marL="4114800" lvl="8" indent="-228600" algn="l" rtl="0">
              <a:spcBef>
                <a:spcPts val="280"/>
              </a:spcBef>
              <a:spcAft>
                <a:spcPts val="0"/>
              </a:spcAft>
              <a:buClr>
                <a:schemeClr val="dk1"/>
              </a:buClr>
              <a:buSzPts val="1400"/>
              <a:buFont typeface="Times"/>
              <a:buNone/>
              <a:defRPr sz="1400"/>
            </a:lvl9pPr>
          </a:lstStyle>
          <a:p/>
        </p:txBody>
      </p:sp>
      <p:sp>
        <p:nvSpPr>
          <p:cNvPr id="170" name="Google Shape;170;p23"/>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71" name="Google Shape;171;p23"/>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72" name="Google Shape;172;p23"/>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5" name="Google Shape;175;p24"/>
          <p:cNvSpPr txBox="1">
            <a:spLocks noGrp="1"/>
          </p:cNvSpPr>
          <p:nvPr>
            <p:ph type="body" idx="1"/>
          </p:nvPr>
        </p:nvSpPr>
        <p:spPr>
          <a:xfrm>
            <a:off x="798512" y="4343400"/>
            <a:ext cx="9088500" cy="9071100"/>
          </a:xfrm>
          <a:prstGeom prst="rect">
            <a:avLst/>
          </a:prstGeom>
          <a:noFill/>
          <a:ln>
            <a:noFill/>
          </a:ln>
        </p:spPr>
        <p:txBody>
          <a:bodyPr spcFirstLastPara="1" wrap="square" lIns="147425" tIns="73700" rIns="147425" bIns="73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176" name="Google Shape;176;p24"/>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77" name="Google Shape;177;p24"/>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78" name="Google Shape;178;p24"/>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rot="5400000">
            <a:off x="2720275" y="6244450"/>
            <a:ext cx="12068100" cy="22716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18" name="Google Shape;118;p15"/>
          <p:cNvSpPr txBox="1">
            <a:spLocks noGrp="1"/>
          </p:cNvSpPr>
          <p:nvPr>
            <p:ph type="body" idx="1"/>
          </p:nvPr>
        </p:nvSpPr>
        <p:spPr>
          <a:xfrm rot="5400000">
            <a:off x="-1901787" y="4046500"/>
            <a:ext cx="12068100" cy="6667500"/>
          </a:xfrm>
          <a:prstGeom prst="rect">
            <a:avLst/>
          </a:prstGeom>
          <a:noFill/>
          <a:ln>
            <a:noFill/>
          </a:ln>
        </p:spPr>
        <p:txBody>
          <a:bodyPr spcFirstLastPara="1" wrap="square" lIns="147425" tIns="73700" rIns="147425" bIns="73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119" name="Google Shape;119;p15"/>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0" name="Google Shape;120;p15"/>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1" name="Google Shape;121;p15"/>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24" name="Google Shape;124;p16"/>
          <p:cNvSpPr txBox="1">
            <a:spLocks noGrp="1"/>
          </p:cNvSpPr>
          <p:nvPr>
            <p:ph type="body" idx="1"/>
          </p:nvPr>
        </p:nvSpPr>
        <p:spPr>
          <a:xfrm rot="5400000">
            <a:off x="807149" y="4334700"/>
            <a:ext cx="9071100" cy="9088500"/>
          </a:xfrm>
          <a:prstGeom prst="rect">
            <a:avLst/>
          </a:prstGeom>
          <a:noFill/>
          <a:ln>
            <a:noFill/>
          </a:ln>
        </p:spPr>
        <p:txBody>
          <a:bodyPr spcFirstLastPara="1" wrap="square" lIns="147425" tIns="73700" rIns="147425" bIns="73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125" name="Google Shape;125;p16"/>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6" name="Google Shape;126;p16"/>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7" name="Google Shape;127;p16"/>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2095500" y="10582275"/>
            <a:ext cx="6415200" cy="1249500"/>
          </a:xfrm>
          <a:prstGeom prst="rect">
            <a:avLst/>
          </a:prstGeom>
          <a:noFill/>
          <a:ln>
            <a:noFill/>
          </a:ln>
        </p:spPr>
        <p:txBody>
          <a:bodyPr spcFirstLastPara="1" wrap="square" lIns="147425" tIns="73700" rIns="147425" bIns="73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30" name="Google Shape;130;p17"/>
          <p:cNvSpPr>
            <a:spLocks noGrp="1"/>
          </p:cNvSpPr>
          <p:nvPr>
            <p:ph type="pic" idx="2"/>
          </p:nvPr>
        </p:nvSpPr>
        <p:spPr>
          <a:xfrm>
            <a:off x="2095500" y="1350963"/>
            <a:ext cx="6415200" cy="9071100"/>
          </a:xfrm>
          <a:prstGeom prst="rect">
            <a:avLst/>
          </a:prstGeom>
          <a:noFill/>
          <a:ln>
            <a:noFill/>
          </a:ln>
        </p:spPr>
      </p:sp>
      <p:sp>
        <p:nvSpPr>
          <p:cNvPr id="131" name="Google Shape;131;p17"/>
          <p:cNvSpPr txBox="1">
            <a:spLocks noGrp="1"/>
          </p:cNvSpPr>
          <p:nvPr>
            <p:ph type="body" idx="1"/>
          </p:nvPr>
        </p:nvSpPr>
        <p:spPr>
          <a:xfrm>
            <a:off x="2095500" y="11831638"/>
            <a:ext cx="6415200" cy="1774800"/>
          </a:xfrm>
          <a:prstGeom prst="rect">
            <a:avLst/>
          </a:prstGeom>
          <a:noFill/>
          <a:ln>
            <a:noFill/>
          </a:ln>
        </p:spPr>
        <p:txBody>
          <a:bodyPr spcFirstLastPara="1" wrap="square" lIns="147425" tIns="73700" rIns="147425" bIns="73700" anchor="t" anchorCtr="0">
            <a:noAutofit/>
          </a:bodyPr>
          <a:lstStyle>
            <a:lvl1pPr marL="457200" lvl="0" indent="-228600" algn="l" rtl="0">
              <a:spcBef>
                <a:spcPts val="280"/>
              </a:spcBef>
              <a:spcAft>
                <a:spcPts val="0"/>
              </a:spcAft>
              <a:buClr>
                <a:schemeClr val="dk1"/>
              </a:buClr>
              <a:buSzPts val="1400"/>
              <a:buFont typeface="Times"/>
              <a:buNone/>
              <a:defRPr sz="1400"/>
            </a:lvl1pPr>
            <a:lvl2pPr marL="914400" lvl="1" indent="-228600" algn="l" rtl="0">
              <a:spcBef>
                <a:spcPts val="240"/>
              </a:spcBef>
              <a:spcAft>
                <a:spcPts val="0"/>
              </a:spcAft>
              <a:buClr>
                <a:schemeClr val="dk1"/>
              </a:buClr>
              <a:buSzPts val="1200"/>
              <a:buFont typeface="Times"/>
              <a:buNone/>
              <a:defRPr sz="1200"/>
            </a:lvl2pPr>
            <a:lvl3pPr marL="1371600" lvl="2" indent="-228600" algn="l" rtl="0">
              <a:spcBef>
                <a:spcPts val="200"/>
              </a:spcBef>
              <a:spcAft>
                <a:spcPts val="0"/>
              </a:spcAft>
              <a:buClr>
                <a:schemeClr val="dk1"/>
              </a:buClr>
              <a:buSzPts val="1000"/>
              <a:buFont typeface="Times"/>
              <a:buNone/>
              <a:defRPr sz="1000"/>
            </a:lvl3pPr>
            <a:lvl4pPr marL="1828800" lvl="3" indent="-228600" algn="l" rtl="0">
              <a:spcBef>
                <a:spcPts val="180"/>
              </a:spcBef>
              <a:spcAft>
                <a:spcPts val="0"/>
              </a:spcAft>
              <a:buClr>
                <a:schemeClr val="dk1"/>
              </a:buClr>
              <a:buSzPts val="900"/>
              <a:buFont typeface="Times"/>
              <a:buNone/>
              <a:defRPr sz="900"/>
            </a:lvl4pPr>
            <a:lvl5pPr marL="2286000" lvl="4" indent="-228600" algn="l" rtl="0">
              <a:spcBef>
                <a:spcPts val="180"/>
              </a:spcBef>
              <a:spcAft>
                <a:spcPts val="0"/>
              </a:spcAft>
              <a:buClr>
                <a:schemeClr val="dk1"/>
              </a:buClr>
              <a:buSzPts val="900"/>
              <a:buFont typeface="Times"/>
              <a:buNone/>
              <a:defRPr sz="900"/>
            </a:lvl5pPr>
            <a:lvl6pPr marL="2743200" lvl="5" indent="-228600" algn="l" rtl="0">
              <a:spcBef>
                <a:spcPts val="180"/>
              </a:spcBef>
              <a:spcAft>
                <a:spcPts val="0"/>
              </a:spcAft>
              <a:buClr>
                <a:schemeClr val="dk1"/>
              </a:buClr>
              <a:buSzPts val="900"/>
              <a:buFont typeface="Times"/>
              <a:buNone/>
              <a:defRPr sz="900"/>
            </a:lvl6pPr>
            <a:lvl7pPr marL="3200400" lvl="6" indent="-228600" algn="l" rtl="0">
              <a:spcBef>
                <a:spcPts val="180"/>
              </a:spcBef>
              <a:spcAft>
                <a:spcPts val="0"/>
              </a:spcAft>
              <a:buClr>
                <a:schemeClr val="dk1"/>
              </a:buClr>
              <a:buSzPts val="900"/>
              <a:buFont typeface="Times"/>
              <a:buNone/>
              <a:defRPr sz="900"/>
            </a:lvl7pPr>
            <a:lvl8pPr marL="3657600" lvl="7" indent="-228600" algn="l" rtl="0">
              <a:spcBef>
                <a:spcPts val="180"/>
              </a:spcBef>
              <a:spcAft>
                <a:spcPts val="0"/>
              </a:spcAft>
              <a:buClr>
                <a:schemeClr val="dk1"/>
              </a:buClr>
              <a:buSzPts val="900"/>
              <a:buFont typeface="Times"/>
              <a:buNone/>
              <a:defRPr sz="900"/>
            </a:lvl8pPr>
            <a:lvl9pPr marL="4114800" lvl="8" indent="-228600" algn="l" rtl="0">
              <a:spcBef>
                <a:spcPts val="180"/>
              </a:spcBef>
              <a:spcAft>
                <a:spcPts val="0"/>
              </a:spcAft>
              <a:buClr>
                <a:schemeClr val="dk1"/>
              </a:buClr>
              <a:buSzPts val="900"/>
              <a:buFont typeface="Times"/>
              <a:buNone/>
              <a:defRPr sz="900"/>
            </a:lvl9pPr>
          </a:lstStyle>
          <a:p/>
        </p:txBody>
      </p:sp>
      <p:sp>
        <p:nvSpPr>
          <p:cNvPr id="132" name="Google Shape;132;p17"/>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33" name="Google Shape;133;p17"/>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34" name="Google Shape;134;p17"/>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534988" y="601663"/>
            <a:ext cx="3517800" cy="2562300"/>
          </a:xfrm>
          <a:prstGeom prst="rect">
            <a:avLst/>
          </a:prstGeom>
          <a:noFill/>
          <a:ln>
            <a:noFill/>
          </a:ln>
        </p:spPr>
        <p:txBody>
          <a:bodyPr spcFirstLastPara="1" wrap="square" lIns="147425" tIns="73700" rIns="147425" bIns="73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37" name="Google Shape;137;p18"/>
          <p:cNvSpPr txBox="1">
            <a:spLocks noGrp="1"/>
          </p:cNvSpPr>
          <p:nvPr>
            <p:ph type="body" idx="1"/>
          </p:nvPr>
        </p:nvSpPr>
        <p:spPr>
          <a:xfrm>
            <a:off x="4179888" y="601663"/>
            <a:ext cx="5976900" cy="12903300"/>
          </a:xfrm>
          <a:prstGeom prst="rect">
            <a:avLst/>
          </a:prstGeom>
          <a:noFill/>
          <a:ln>
            <a:noFill/>
          </a:ln>
        </p:spPr>
        <p:txBody>
          <a:bodyPr spcFirstLastPara="1" wrap="square" lIns="147425" tIns="73700" rIns="147425" bIns="73700" anchor="t" anchorCtr="0">
            <a:noAutofit/>
          </a:bodyPr>
          <a:lstStyle>
            <a:lvl1pPr marL="457200" lvl="0" indent="-431800" algn="l" rtl="0">
              <a:spcBef>
                <a:spcPts val="640"/>
              </a:spcBef>
              <a:spcAft>
                <a:spcPts val="0"/>
              </a:spcAft>
              <a:buClr>
                <a:schemeClr val="dk1"/>
              </a:buClr>
              <a:buSzPts val="3200"/>
              <a:buFont typeface="Times"/>
              <a:buChar char="•"/>
              <a:defRPr sz="3200"/>
            </a:lvl1pPr>
            <a:lvl2pPr marL="914400" lvl="1" indent="-406400" algn="l" rtl="0">
              <a:spcBef>
                <a:spcPts val="560"/>
              </a:spcBef>
              <a:spcAft>
                <a:spcPts val="0"/>
              </a:spcAft>
              <a:buClr>
                <a:schemeClr val="dk1"/>
              </a:buClr>
              <a:buSzPts val="2800"/>
              <a:buFont typeface="Times"/>
              <a:buChar char="–"/>
              <a:defRPr sz="2800"/>
            </a:lvl2pPr>
            <a:lvl3pPr marL="1371600" lvl="2" indent="-381000" algn="l" rtl="0">
              <a:spcBef>
                <a:spcPts val="480"/>
              </a:spcBef>
              <a:spcAft>
                <a:spcPts val="0"/>
              </a:spcAft>
              <a:buClr>
                <a:schemeClr val="dk1"/>
              </a:buClr>
              <a:buSzPts val="2400"/>
              <a:buFont typeface="Times"/>
              <a:buChar char="•"/>
              <a:defRPr sz="2400"/>
            </a:lvl3pPr>
            <a:lvl4pPr marL="1828800" lvl="3" indent="-355600" algn="l" rtl="0">
              <a:spcBef>
                <a:spcPts val="400"/>
              </a:spcBef>
              <a:spcAft>
                <a:spcPts val="0"/>
              </a:spcAft>
              <a:buClr>
                <a:schemeClr val="dk1"/>
              </a:buClr>
              <a:buSzPts val="2000"/>
              <a:buFont typeface="Times"/>
              <a:buChar char="–"/>
              <a:defRPr sz="2000"/>
            </a:lvl4pPr>
            <a:lvl5pPr marL="2286000" lvl="4" indent="-355600" algn="l" rtl="0">
              <a:spcBef>
                <a:spcPts val="400"/>
              </a:spcBef>
              <a:spcAft>
                <a:spcPts val="0"/>
              </a:spcAft>
              <a:buClr>
                <a:schemeClr val="dk1"/>
              </a:buClr>
              <a:buSzPts val="2000"/>
              <a:buFont typeface="Times"/>
              <a:buChar char="»"/>
              <a:defRPr sz="2000"/>
            </a:lvl5pPr>
            <a:lvl6pPr marL="2743200" lvl="5" indent="-355600" algn="l" rtl="0">
              <a:spcBef>
                <a:spcPts val="400"/>
              </a:spcBef>
              <a:spcAft>
                <a:spcPts val="0"/>
              </a:spcAft>
              <a:buClr>
                <a:schemeClr val="dk1"/>
              </a:buClr>
              <a:buSzPts val="2000"/>
              <a:buFont typeface="Times"/>
              <a:buChar char="»"/>
              <a:defRPr sz="2000"/>
            </a:lvl6pPr>
            <a:lvl7pPr marL="3200400" lvl="6" indent="-355600" algn="l" rtl="0">
              <a:spcBef>
                <a:spcPts val="400"/>
              </a:spcBef>
              <a:spcAft>
                <a:spcPts val="0"/>
              </a:spcAft>
              <a:buClr>
                <a:schemeClr val="dk1"/>
              </a:buClr>
              <a:buSzPts val="2000"/>
              <a:buFont typeface="Times"/>
              <a:buChar char="»"/>
              <a:defRPr sz="2000"/>
            </a:lvl7pPr>
            <a:lvl8pPr marL="3657600" lvl="7" indent="-355600" algn="l" rtl="0">
              <a:spcBef>
                <a:spcPts val="400"/>
              </a:spcBef>
              <a:spcAft>
                <a:spcPts val="0"/>
              </a:spcAft>
              <a:buClr>
                <a:schemeClr val="dk1"/>
              </a:buClr>
              <a:buSzPts val="2000"/>
              <a:buFont typeface="Times"/>
              <a:buChar char="»"/>
              <a:defRPr sz="2000"/>
            </a:lvl8pPr>
            <a:lvl9pPr marL="4114800" lvl="8" indent="-355600" algn="l" rtl="0">
              <a:spcBef>
                <a:spcPts val="400"/>
              </a:spcBef>
              <a:spcAft>
                <a:spcPts val="0"/>
              </a:spcAft>
              <a:buClr>
                <a:schemeClr val="dk1"/>
              </a:buClr>
              <a:buSzPts val="2000"/>
              <a:buFont typeface="Times"/>
              <a:buChar char="»"/>
              <a:defRPr sz="2000"/>
            </a:lvl9pPr>
          </a:lstStyle>
          <a:p/>
        </p:txBody>
      </p:sp>
      <p:sp>
        <p:nvSpPr>
          <p:cNvPr id="138" name="Google Shape;138;p18"/>
          <p:cNvSpPr txBox="1">
            <a:spLocks noGrp="1"/>
          </p:cNvSpPr>
          <p:nvPr>
            <p:ph type="body" idx="2"/>
          </p:nvPr>
        </p:nvSpPr>
        <p:spPr>
          <a:xfrm>
            <a:off x="534988" y="3163888"/>
            <a:ext cx="3517800" cy="10341000"/>
          </a:xfrm>
          <a:prstGeom prst="rect">
            <a:avLst/>
          </a:prstGeom>
          <a:noFill/>
          <a:ln>
            <a:noFill/>
          </a:ln>
        </p:spPr>
        <p:txBody>
          <a:bodyPr spcFirstLastPara="1" wrap="square" lIns="147425" tIns="73700" rIns="147425" bIns="73700" anchor="t" anchorCtr="0">
            <a:noAutofit/>
          </a:bodyPr>
          <a:lstStyle>
            <a:lvl1pPr marL="457200" lvl="0" indent="-228600" algn="l" rtl="0">
              <a:spcBef>
                <a:spcPts val="280"/>
              </a:spcBef>
              <a:spcAft>
                <a:spcPts val="0"/>
              </a:spcAft>
              <a:buClr>
                <a:schemeClr val="dk1"/>
              </a:buClr>
              <a:buSzPts val="1400"/>
              <a:buFont typeface="Times"/>
              <a:buNone/>
              <a:defRPr sz="1400"/>
            </a:lvl1pPr>
            <a:lvl2pPr marL="914400" lvl="1" indent="-228600" algn="l" rtl="0">
              <a:spcBef>
                <a:spcPts val="240"/>
              </a:spcBef>
              <a:spcAft>
                <a:spcPts val="0"/>
              </a:spcAft>
              <a:buClr>
                <a:schemeClr val="dk1"/>
              </a:buClr>
              <a:buSzPts val="1200"/>
              <a:buFont typeface="Times"/>
              <a:buNone/>
              <a:defRPr sz="1200"/>
            </a:lvl2pPr>
            <a:lvl3pPr marL="1371600" lvl="2" indent="-228600" algn="l" rtl="0">
              <a:spcBef>
                <a:spcPts val="200"/>
              </a:spcBef>
              <a:spcAft>
                <a:spcPts val="0"/>
              </a:spcAft>
              <a:buClr>
                <a:schemeClr val="dk1"/>
              </a:buClr>
              <a:buSzPts val="1000"/>
              <a:buFont typeface="Times"/>
              <a:buNone/>
              <a:defRPr sz="1000"/>
            </a:lvl3pPr>
            <a:lvl4pPr marL="1828800" lvl="3" indent="-228600" algn="l" rtl="0">
              <a:spcBef>
                <a:spcPts val="180"/>
              </a:spcBef>
              <a:spcAft>
                <a:spcPts val="0"/>
              </a:spcAft>
              <a:buClr>
                <a:schemeClr val="dk1"/>
              </a:buClr>
              <a:buSzPts val="900"/>
              <a:buFont typeface="Times"/>
              <a:buNone/>
              <a:defRPr sz="900"/>
            </a:lvl4pPr>
            <a:lvl5pPr marL="2286000" lvl="4" indent="-228600" algn="l" rtl="0">
              <a:spcBef>
                <a:spcPts val="180"/>
              </a:spcBef>
              <a:spcAft>
                <a:spcPts val="0"/>
              </a:spcAft>
              <a:buClr>
                <a:schemeClr val="dk1"/>
              </a:buClr>
              <a:buSzPts val="900"/>
              <a:buFont typeface="Times"/>
              <a:buNone/>
              <a:defRPr sz="900"/>
            </a:lvl5pPr>
            <a:lvl6pPr marL="2743200" lvl="5" indent="-228600" algn="l" rtl="0">
              <a:spcBef>
                <a:spcPts val="180"/>
              </a:spcBef>
              <a:spcAft>
                <a:spcPts val="0"/>
              </a:spcAft>
              <a:buClr>
                <a:schemeClr val="dk1"/>
              </a:buClr>
              <a:buSzPts val="900"/>
              <a:buFont typeface="Times"/>
              <a:buNone/>
              <a:defRPr sz="900"/>
            </a:lvl6pPr>
            <a:lvl7pPr marL="3200400" lvl="6" indent="-228600" algn="l" rtl="0">
              <a:spcBef>
                <a:spcPts val="180"/>
              </a:spcBef>
              <a:spcAft>
                <a:spcPts val="0"/>
              </a:spcAft>
              <a:buClr>
                <a:schemeClr val="dk1"/>
              </a:buClr>
              <a:buSzPts val="900"/>
              <a:buFont typeface="Times"/>
              <a:buNone/>
              <a:defRPr sz="900"/>
            </a:lvl7pPr>
            <a:lvl8pPr marL="3657600" lvl="7" indent="-228600" algn="l" rtl="0">
              <a:spcBef>
                <a:spcPts val="180"/>
              </a:spcBef>
              <a:spcAft>
                <a:spcPts val="0"/>
              </a:spcAft>
              <a:buClr>
                <a:schemeClr val="dk1"/>
              </a:buClr>
              <a:buSzPts val="900"/>
              <a:buFont typeface="Times"/>
              <a:buNone/>
              <a:defRPr sz="900"/>
            </a:lvl8pPr>
            <a:lvl9pPr marL="4114800" lvl="8" indent="-228600" algn="l" rtl="0">
              <a:spcBef>
                <a:spcPts val="180"/>
              </a:spcBef>
              <a:spcAft>
                <a:spcPts val="0"/>
              </a:spcAft>
              <a:buClr>
                <a:schemeClr val="dk1"/>
              </a:buClr>
              <a:buSzPts val="900"/>
              <a:buFont typeface="Times"/>
              <a:buNone/>
              <a:defRPr sz="900"/>
            </a:lvl9pPr>
          </a:lstStyle>
          <a:p/>
        </p:txBody>
      </p:sp>
      <p:sp>
        <p:nvSpPr>
          <p:cNvPr id="139" name="Google Shape;139;p18"/>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40" name="Google Shape;140;p18"/>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41" name="Google Shape;141;p18"/>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42"/>
        <p:cNvGrpSpPr/>
        <p:nvPr/>
      </p:nvGrpSpPr>
      <p:grpSpPr>
        <a:xfrm>
          <a:off x="0" y="0"/>
          <a:ext cx="0" cy="0"/>
          <a:chOff x="0" y="0"/>
          <a:chExt cx="0" cy="0"/>
        </a:xfrm>
      </p:grpSpPr>
      <p:sp>
        <p:nvSpPr>
          <p:cNvPr id="143" name="Google Shape;143;p19"/>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44" name="Google Shape;144;p19"/>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45" name="Google Shape;145;p19"/>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48" name="Google Shape;148;p20"/>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49" name="Google Shape;149;p20"/>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50" name="Google Shape;150;p20"/>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534988" y="604838"/>
            <a:ext cx="9621900" cy="2520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53" name="Google Shape;153;p21"/>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rtl="0">
              <a:spcBef>
                <a:spcPts val="480"/>
              </a:spcBef>
              <a:spcAft>
                <a:spcPts val="0"/>
              </a:spcAft>
              <a:buClr>
                <a:schemeClr val="dk1"/>
              </a:buClr>
              <a:buSzPts val="2400"/>
              <a:buFont typeface="Times"/>
              <a:buNone/>
              <a:defRPr sz="2400" b="1"/>
            </a:lvl1pPr>
            <a:lvl2pPr marL="914400" lvl="1" indent="-228600" algn="l" rtl="0">
              <a:spcBef>
                <a:spcPts val="400"/>
              </a:spcBef>
              <a:spcAft>
                <a:spcPts val="0"/>
              </a:spcAft>
              <a:buClr>
                <a:schemeClr val="dk1"/>
              </a:buClr>
              <a:buSzPts val="2000"/>
              <a:buFont typeface="Times"/>
              <a:buNone/>
              <a:defRPr sz="2000" b="1"/>
            </a:lvl2pPr>
            <a:lvl3pPr marL="1371600" lvl="2" indent="-228600" algn="l" rtl="0">
              <a:spcBef>
                <a:spcPts val="360"/>
              </a:spcBef>
              <a:spcAft>
                <a:spcPts val="0"/>
              </a:spcAft>
              <a:buClr>
                <a:schemeClr val="dk1"/>
              </a:buClr>
              <a:buSzPts val="1800"/>
              <a:buFont typeface="Times"/>
              <a:buNone/>
              <a:defRPr sz="1800" b="1"/>
            </a:lvl3pPr>
            <a:lvl4pPr marL="1828800" lvl="3" indent="-228600" algn="l" rtl="0">
              <a:spcBef>
                <a:spcPts val="320"/>
              </a:spcBef>
              <a:spcAft>
                <a:spcPts val="0"/>
              </a:spcAft>
              <a:buClr>
                <a:schemeClr val="dk1"/>
              </a:buClr>
              <a:buSzPts val="1600"/>
              <a:buFont typeface="Times"/>
              <a:buNone/>
              <a:defRPr sz="1600" b="1"/>
            </a:lvl4pPr>
            <a:lvl5pPr marL="2286000" lvl="4" indent="-228600" algn="l" rtl="0">
              <a:spcBef>
                <a:spcPts val="320"/>
              </a:spcBef>
              <a:spcAft>
                <a:spcPts val="0"/>
              </a:spcAft>
              <a:buClr>
                <a:schemeClr val="dk1"/>
              </a:buClr>
              <a:buSzPts val="1600"/>
              <a:buFont typeface="Times"/>
              <a:buNone/>
              <a:defRPr sz="1600" b="1"/>
            </a:lvl5pPr>
            <a:lvl6pPr marL="2743200" lvl="5" indent="-228600" algn="l" rtl="0">
              <a:spcBef>
                <a:spcPts val="320"/>
              </a:spcBef>
              <a:spcAft>
                <a:spcPts val="0"/>
              </a:spcAft>
              <a:buClr>
                <a:schemeClr val="dk1"/>
              </a:buClr>
              <a:buSzPts val="1600"/>
              <a:buFont typeface="Times"/>
              <a:buNone/>
              <a:defRPr sz="1600" b="1"/>
            </a:lvl6pPr>
            <a:lvl7pPr marL="3200400" lvl="6" indent="-228600" algn="l" rtl="0">
              <a:spcBef>
                <a:spcPts val="320"/>
              </a:spcBef>
              <a:spcAft>
                <a:spcPts val="0"/>
              </a:spcAft>
              <a:buClr>
                <a:schemeClr val="dk1"/>
              </a:buClr>
              <a:buSzPts val="1600"/>
              <a:buFont typeface="Times"/>
              <a:buNone/>
              <a:defRPr sz="1600" b="1"/>
            </a:lvl7pPr>
            <a:lvl8pPr marL="3657600" lvl="7" indent="-228600" algn="l" rtl="0">
              <a:spcBef>
                <a:spcPts val="320"/>
              </a:spcBef>
              <a:spcAft>
                <a:spcPts val="0"/>
              </a:spcAft>
              <a:buClr>
                <a:schemeClr val="dk1"/>
              </a:buClr>
              <a:buSzPts val="1600"/>
              <a:buFont typeface="Times"/>
              <a:buNone/>
              <a:defRPr sz="1600" b="1"/>
            </a:lvl8pPr>
            <a:lvl9pPr marL="4114800" lvl="8" indent="-228600" algn="l" rtl="0">
              <a:spcBef>
                <a:spcPts val="320"/>
              </a:spcBef>
              <a:spcAft>
                <a:spcPts val="0"/>
              </a:spcAft>
              <a:buClr>
                <a:schemeClr val="dk1"/>
              </a:buClr>
              <a:buSzPts val="1600"/>
              <a:buFont typeface="Times"/>
              <a:buNone/>
              <a:defRPr sz="1600" b="1"/>
            </a:lvl9pPr>
          </a:lstStyle>
          <a:p/>
        </p:txBody>
      </p:sp>
      <p:sp>
        <p:nvSpPr>
          <p:cNvPr id="154" name="Google Shape;154;p21"/>
          <p:cNvSpPr txBox="1">
            <a:spLocks noGrp="1"/>
          </p:cNvSpPr>
          <p:nvPr>
            <p:ph type="body" idx="2"/>
          </p:nvPr>
        </p:nvSpPr>
        <p:spPr>
          <a:xfrm>
            <a:off x="534988" y="4794250"/>
            <a:ext cx="4724400" cy="8710500"/>
          </a:xfrm>
          <a:prstGeom prst="rect">
            <a:avLst/>
          </a:prstGeom>
          <a:noFill/>
          <a:ln>
            <a:noFill/>
          </a:ln>
        </p:spPr>
        <p:txBody>
          <a:bodyPr spcFirstLastPara="1" wrap="square" lIns="147425" tIns="73700" rIns="147425" bIns="73700" anchor="t" anchorCtr="0">
            <a:noAutofit/>
          </a:bodyPr>
          <a:lstStyle>
            <a:lvl1pPr marL="457200" lvl="0" indent="-381000" algn="l" rtl="0">
              <a:spcBef>
                <a:spcPts val="480"/>
              </a:spcBef>
              <a:spcAft>
                <a:spcPts val="0"/>
              </a:spcAft>
              <a:buClr>
                <a:schemeClr val="dk1"/>
              </a:buClr>
              <a:buSzPts val="2400"/>
              <a:buFont typeface="Times"/>
              <a:buChar char="•"/>
              <a:defRPr sz="2400"/>
            </a:lvl1pPr>
            <a:lvl2pPr marL="914400" lvl="1" indent="-355600" algn="l" rtl="0">
              <a:spcBef>
                <a:spcPts val="400"/>
              </a:spcBef>
              <a:spcAft>
                <a:spcPts val="0"/>
              </a:spcAft>
              <a:buClr>
                <a:schemeClr val="dk1"/>
              </a:buClr>
              <a:buSzPts val="2000"/>
              <a:buFont typeface="Times"/>
              <a:buChar char="–"/>
              <a:defRPr sz="2000"/>
            </a:lvl2pPr>
            <a:lvl3pPr marL="1371600" lvl="2" indent="-342900" algn="l" rtl="0">
              <a:spcBef>
                <a:spcPts val="360"/>
              </a:spcBef>
              <a:spcAft>
                <a:spcPts val="0"/>
              </a:spcAft>
              <a:buClr>
                <a:schemeClr val="dk1"/>
              </a:buClr>
              <a:buSzPts val="1800"/>
              <a:buFont typeface="Times"/>
              <a:buChar char="•"/>
              <a:defRPr sz="1800"/>
            </a:lvl3pPr>
            <a:lvl4pPr marL="1828800" lvl="3" indent="-330200" algn="l" rtl="0">
              <a:spcBef>
                <a:spcPts val="320"/>
              </a:spcBef>
              <a:spcAft>
                <a:spcPts val="0"/>
              </a:spcAft>
              <a:buClr>
                <a:schemeClr val="dk1"/>
              </a:buClr>
              <a:buSzPts val="1600"/>
              <a:buFont typeface="Times"/>
              <a:buChar char="–"/>
              <a:defRPr sz="1600"/>
            </a:lvl4pPr>
            <a:lvl5pPr marL="2286000" lvl="4" indent="-330200" algn="l" rtl="0">
              <a:spcBef>
                <a:spcPts val="320"/>
              </a:spcBef>
              <a:spcAft>
                <a:spcPts val="0"/>
              </a:spcAft>
              <a:buClr>
                <a:schemeClr val="dk1"/>
              </a:buClr>
              <a:buSzPts val="1600"/>
              <a:buFont typeface="Times"/>
              <a:buChar char="»"/>
              <a:defRPr sz="1600"/>
            </a:lvl5pPr>
            <a:lvl6pPr marL="2743200" lvl="5" indent="-330200" algn="l" rtl="0">
              <a:spcBef>
                <a:spcPts val="320"/>
              </a:spcBef>
              <a:spcAft>
                <a:spcPts val="0"/>
              </a:spcAft>
              <a:buClr>
                <a:schemeClr val="dk1"/>
              </a:buClr>
              <a:buSzPts val="1600"/>
              <a:buFont typeface="Times"/>
              <a:buChar char="»"/>
              <a:defRPr sz="1600"/>
            </a:lvl6pPr>
            <a:lvl7pPr marL="3200400" lvl="6" indent="-330200" algn="l" rtl="0">
              <a:spcBef>
                <a:spcPts val="320"/>
              </a:spcBef>
              <a:spcAft>
                <a:spcPts val="0"/>
              </a:spcAft>
              <a:buClr>
                <a:schemeClr val="dk1"/>
              </a:buClr>
              <a:buSzPts val="1600"/>
              <a:buFont typeface="Times"/>
              <a:buChar char="»"/>
              <a:defRPr sz="1600"/>
            </a:lvl7pPr>
            <a:lvl8pPr marL="3657600" lvl="7" indent="-330200" algn="l" rtl="0">
              <a:spcBef>
                <a:spcPts val="320"/>
              </a:spcBef>
              <a:spcAft>
                <a:spcPts val="0"/>
              </a:spcAft>
              <a:buClr>
                <a:schemeClr val="dk1"/>
              </a:buClr>
              <a:buSzPts val="1600"/>
              <a:buFont typeface="Times"/>
              <a:buChar char="»"/>
              <a:defRPr sz="1600"/>
            </a:lvl8pPr>
            <a:lvl9pPr marL="4114800" lvl="8" indent="-330200" algn="l" rtl="0">
              <a:spcBef>
                <a:spcPts val="320"/>
              </a:spcBef>
              <a:spcAft>
                <a:spcPts val="0"/>
              </a:spcAft>
              <a:buClr>
                <a:schemeClr val="dk1"/>
              </a:buClr>
              <a:buSzPts val="1600"/>
              <a:buFont typeface="Times"/>
              <a:buChar char="»"/>
              <a:defRPr sz="1600"/>
            </a:lvl9pPr>
          </a:lstStyle>
          <a:p/>
        </p:txBody>
      </p:sp>
      <p:sp>
        <p:nvSpPr>
          <p:cNvPr id="155" name="Google Shape;155;p21"/>
          <p:cNvSpPr txBox="1">
            <a:spLocks noGrp="1"/>
          </p:cNvSpPr>
          <p:nvPr>
            <p:ph type="body" idx="3"/>
          </p:nvPr>
        </p:nvSpPr>
        <p:spPr>
          <a:xfrm>
            <a:off x="5430838" y="3384550"/>
            <a:ext cx="4725900" cy="1409700"/>
          </a:xfrm>
          <a:prstGeom prst="rect">
            <a:avLst/>
          </a:prstGeom>
          <a:noFill/>
          <a:ln>
            <a:noFill/>
          </a:ln>
        </p:spPr>
        <p:txBody>
          <a:bodyPr spcFirstLastPara="1" wrap="square" lIns="147425" tIns="73700" rIns="147425" bIns="73700" anchor="b" anchorCtr="0">
            <a:noAutofit/>
          </a:bodyPr>
          <a:lstStyle>
            <a:lvl1pPr marL="457200" lvl="0" indent="-228600" algn="l" rtl="0">
              <a:spcBef>
                <a:spcPts val="480"/>
              </a:spcBef>
              <a:spcAft>
                <a:spcPts val="0"/>
              </a:spcAft>
              <a:buClr>
                <a:schemeClr val="dk1"/>
              </a:buClr>
              <a:buSzPts val="2400"/>
              <a:buFont typeface="Times"/>
              <a:buNone/>
              <a:defRPr sz="2400" b="1"/>
            </a:lvl1pPr>
            <a:lvl2pPr marL="914400" lvl="1" indent="-228600" algn="l" rtl="0">
              <a:spcBef>
                <a:spcPts val="400"/>
              </a:spcBef>
              <a:spcAft>
                <a:spcPts val="0"/>
              </a:spcAft>
              <a:buClr>
                <a:schemeClr val="dk1"/>
              </a:buClr>
              <a:buSzPts val="2000"/>
              <a:buFont typeface="Times"/>
              <a:buNone/>
              <a:defRPr sz="2000" b="1"/>
            </a:lvl2pPr>
            <a:lvl3pPr marL="1371600" lvl="2" indent="-228600" algn="l" rtl="0">
              <a:spcBef>
                <a:spcPts val="360"/>
              </a:spcBef>
              <a:spcAft>
                <a:spcPts val="0"/>
              </a:spcAft>
              <a:buClr>
                <a:schemeClr val="dk1"/>
              </a:buClr>
              <a:buSzPts val="1800"/>
              <a:buFont typeface="Times"/>
              <a:buNone/>
              <a:defRPr sz="1800" b="1"/>
            </a:lvl3pPr>
            <a:lvl4pPr marL="1828800" lvl="3" indent="-228600" algn="l" rtl="0">
              <a:spcBef>
                <a:spcPts val="320"/>
              </a:spcBef>
              <a:spcAft>
                <a:spcPts val="0"/>
              </a:spcAft>
              <a:buClr>
                <a:schemeClr val="dk1"/>
              </a:buClr>
              <a:buSzPts val="1600"/>
              <a:buFont typeface="Times"/>
              <a:buNone/>
              <a:defRPr sz="1600" b="1"/>
            </a:lvl4pPr>
            <a:lvl5pPr marL="2286000" lvl="4" indent="-228600" algn="l" rtl="0">
              <a:spcBef>
                <a:spcPts val="320"/>
              </a:spcBef>
              <a:spcAft>
                <a:spcPts val="0"/>
              </a:spcAft>
              <a:buClr>
                <a:schemeClr val="dk1"/>
              </a:buClr>
              <a:buSzPts val="1600"/>
              <a:buFont typeface="Times"/>
              <a:buNone/>
              <a:defRPr sz="1600" b="1"/>
            </a:lvl5pPr>
            <a:lvl6pPr marL="2743200" lvl="5" indent="-228600" algn="l" rtl="0">
              <a:spcBef>
                <a:spcPts val="320"/>
              </a:spcBef>
              <a:spcAft>
                <a:spcPts val="0"/>
              </a:spcAft>
              <a:buClr>
                <a:schemeClr val="dk1"/>
              </a:buClr>
              <a:buSzPts val="1600"/>
              <a:buFont typeface="Times"/>
              <a:buNone/>
              <a:defRPr sz="1600" b="1"/>
            </a:lvl6pPr>
            <a:lvl7pPr marL="3200400" lvl="6" indent="-228600" algn="l" rtl="0">
              <a:spcBef>
                <a:spcPts val="320"/>
              </a:spcBef>
              <a:spcAft>
                <a:spcPts val="0"/>
              </a:spcAft>
              <a:buClr>
                <a:schemeClr val="dk1"/>
              </a:buClr>
              <a:buSzPts val="1600"/>
              <a:buFont typeface="Times"/>
              <a:buNone/>
              <a:defRPr sz="1600" b="1"/>
            </a:lvl7pPr>
            <a:lvl8pPr marL="3657600" lvl="7" indent="-228600" algn="l" rtl="0">
              <a:spcBef>
                <a:spcPts val="320"/>
              </a:spcBef>
              <a:spcAft>
                <a:spcPts val="0"/>
              </a:spcAft>
              <a:buClr>
                <a:schemeClr val="dk1"/>
              </a:buClr>
              <a:buSzPts val="1600"/>
              <a:buFont typeface="Times"/>
              <a:buNone/>
              <a:defRPr sz="1600" b="1"/>
            </a:lvl8pPr>
            <a:lvl9pPr marL="4114800" lvl="8" indent="-228600" algn="l" rtl="0">
              <a:spcBef>
                <a:spcPts val="320"/>
              </a:spcBef>
              <a:spcAft>
                <a:spcPts val="0"/>
              </a:spcAft>
              <a:buClr>
                <a:schemeClr val="dk1"/>
              </a:buClr>
              <a:buSzPts val="1600"/>
              <a:buFont typeface="Times"/>
              <a:buNone/>
              <a:defRPr sz="1600" b="1"/>
            </a:lvl9pPr>
          </a:lstStyle>
          <a:p/>
        </p:txBody>
      </p:sp>
      <p:sp>
        <p:nvSpPr>
          <p:cNvPr id="156" name="Google Shape;156;p21"/>
          <p:cNvSpPr txBox="1">
            <a:spLocks noGrp="1"/>
          </p:cNvSpPr>
          <p:nvPr>
            <p:ph type="body" idx="4"/>
          </p:nvPr>
        </p:nvSpPr>
        <p:spPr>
          <a:xfrm>
            <a:off x="5430838" y="4794250"/>
            <a:ext cx="4725900" cy="8710500"/>
          </a:xfrm>
          <a:prstGeom prst="rect">
            <a:avLst/>
          </a:prstGeom>
          <a:noFill/>
          <a:ln>
            <a:noFill/>
          </a:ln>
        </p:spPr>
        <p:txBody>
          <a:bodyPr spcFirstLastPara="1" wrap="square" lIns="147425" tIns="73700" rIns="147425" bIns="73700" anchor="t" anchorCtr="0">
            <a:noAutofit/>
          </a:bodyPr>
          <a:lstStyle>
            <a:lvl1pPr marL="457200" lvl="0" indent="-381000" algn="l" rtl="0">
              <a:spcBef>
                <a:spcPts val="480"/>
              </a:spcBef>
              <a:spcAft>
                <a:spcPts val="0"/>
              </a:spcAft>
              <a:buClr>
                <a:schemeClr val="dk1"/>
              </a:buClr>
              <a:buSzPts val="2400"/>
              <a:buFont typeface="Times"/>
              <a:buChar char="•"/>
              <a:defRPr sz="2400"/>
            </a:lvl1pPr>
            <a:lvl2pPr marL="914400" lvl="1" indent="-355600" algn="l" rtl="0">
              <a:spcBef>
                <a:spcPts val="400"/>
              </a:spcBef>
              <a:spcAft>
                <a:spcPts val="0"/>
              </a:spcAft>
              <a:buClr>
                <a:schemeClr val="dk1"/>
              </a:buClr>
              <a:buSzPts val="2000"/>
              <a:buFont typeface="Times"/>
              <a:buChar char="–"/>
              <a:defRPr sz="2000"/>
            </a:lvl2pPr>
            <a:lvl3pPr marL="1371600" lvl="2" indent="-342900" algn="l" rtl="0">
              <a:spcBef>
                <a:spcPts val="360"/>
              </a:spcBef>
              <a:spcAft>
                <a:spcPts val="0"/>
              </a:spcAft>
              <a:buClr>
                <a:schemeClr val="dk1"/>
              </a:buClr>
              <a:buSzPts val="1800"/>
              <a:buFont typeface="Times"/>
              <a:buChar char="•"/>
              <a:defRPr sz="1800"/>
            </a:lvl3pPr>
            <a:lvl4pPr marL="1828800" lvl="3" indent="-330200" algn="l" rtl="0">
              <a:spcBef>
                <a:spcPts val="320"/>
              </a:spcBef>
              <a:spcAft>
                <a:spcPts val="0"/>
              </a:spcAft>
              <a:buClr>
                <a:schemeClr val="dk1"/>
              </a:buClr>
              <a:buSzPts val="1600"/>
              <a:buFont typeface="Times"/>
              <a:buChar char="–"/>
              <a:defRPr sz="1600"/>
            </a:lvl4pPr>
            <a:lvl5pPr marL="2286000" lvl="4" indent="-330200" algn="l" rtl="0">
              <a:spcBef>
                <a:spcPts val="320"/>
              </a:spcBef>
              <a:spcAft>
                <a:spcPts val="0"/>
              </a:spcAft>
              <a:buClr>
                <a:schemeClr val="dk1"/>
              </a:buClr>
              <a:buSzPts val="1600"/>
              <a:buFont typeface="Times"/>
              <a:buChar char="»"/>
              <a:defRPr sz="1600"/>
            </a:lvl5pPr>
            <a:lvl6pPr marL="2743200" lvl="5" indent="-330200" algn="l" rtl="0">
              <a:spcBef>
                <a:spcPts val="320"/>
              </a:spcBef>
              <a:spcAft>
                <a:spcPts val="0"/>
              </a:spcAft>
              <a:buClr>
                <a:schemeClr val="dk1"/>
              </a:buClr>
              <a:buSzPts val="1600"/>
              <a:buFont typeface="Times"/>
              <a:buChar char="»"/>
              <a:defRPr sz="1600"/>
            </a:lvl6pPr>
            <a:lvl7pPr marL="3200400" lvl="6" indent="-330200" algn="l" rtl="0">
              <a:spcBef>
                <a:spcPts val="320"/>
              </a:spcBef>
              <a:spcAft>
                <a:spcPts val="0"/>
              </a:spcAft>
              <a:buClr>
                <a:schemeClr val="dk1"/>
              </a:buClr>
              <a:buSzPts val="1600"/>
              <a:buFont typeface="Times"/>
              <a:buChar char="»"/>
              <a:defRPr sz="1600"/>
            </a:lvl7pPr>
            <a:lvl8pPr marL="3657600" lvl="7" indent="-330200" algn="l" rtl="0">
              <a:spcBef>
                <a:spcPts val="320"/>
              </a:spcBef>
              <a:spcAft>
                <a:spcPts val="0"/>
              </a:spcAft>
              <a:buClr>
                <a:schemeClr val="dk1"/>
              </a:buClr>
              <a:buSzPts val="1600"/>
              <a:buFont typeface="Times"/>
              <a:buChar char="»"/>
              <a:defRPr sz="1600"/>
            </a:lvl8pPr>
            <a:lvl9pPr marL="4114800" lvl="8" indent="-330200" algn="l" rtl="0">
              <a:spcBef>
                <a:spcPts val="320"/>
              </a:spcBef>
              <a:spcAft>
                <a:spcPts val="0"/>
              </a:spcAft>
              <a:buClr>
                <a:schemeClr val="dk1"/>
              </a:buClr>
              <a:buSzPts val="1600"/>
              <a:buFont typeface="Times"/>
              <a:buChar char="»"/>
              <a:defRPr sz="1600"/>
            </a:lvl9pPr>
          </a:lstStyle>
          <a:p/>
        </p:txBody>
      </p:sp>
      <p:sp>
        <p:nvSpPr>
          <p:cNvPr id="157" name="Google Shape;157;p21"/>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58" name="Google Shape;158;p21"/>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59" name="Google Shape;159;p21"/>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62" name="Google Shape;162;p22"/>
          <p:cNvSpPr txBox="1">
            <a:spLocks noGrp="1"/>
          </p:cNvSpPr>
          <p:nvPr>
            <p:ph type="body" idx="1"/>
          </p:nvPr>
        </p:nvSpPr>
        <p:spPr>
          <a:xfrm>
            <a:off x="798513" y="4343400"/>
            <a:ext cx="4467300" cy="9071100"/>
          </a:xfrm>
          <a:prstGeom prst="rect">
            <a:avLst/>
          </a:prstGeom>
          <a:noFill/>
          <a:ln>
            <a:noFill/>
          </a:ln>
        </p:spPr>
        <p:txBody>
          <a:bodyPr spcFirstLastPara="1" wrap="square" lIns="147425" tIns="73700" rIns="147425" bIns="73700" anchor="t" anchorCtr="0">
            <a:noAutofit/>
          </a:bodyPr>
          <a:lstStyle>
            <a:lvl1pPr marL="457200" lvl="0" indent="-406400" algn="l" rtl="0">
              <a:spcBef>
                <a:spcPts val="560"/>
              </a:spcBef>
              <a:spcAft>
                <a:spcPts val="0"/>
              </a:spcAft>
              <a:buClr>
                <a:schemeClr val="dk1"/>
              </a:buClr>
              <a:buSzPts val="2800"/>
              <a:buFont typeface="Times"/>
              <a:buChar char="•"/>
              <a:defRPr sz="2800"/>
            </a:lvl1pPr>
            <a:lvl2pPr marL="914400" lvl="1" indent="-381000" algn="l" rtl="0">
              <a:spcBef>
                <a:spcPts val="480"/>
              </a:spcBef>
              <a:spcAft>
                <a:spcPts val="0"/>
              </a:spcAft>
              <a:buClr>
                <a:schemeClr val="dk1"/>
              </a:buClr>
              <a:buSzPts val="2400"/>
              <a:buFont typeface="Times"/>
              <a:buChar char="–"/>
              <a:defRPr sz="2400"/>
            </a:lvl2pPr>
            <a:lvl3pPr marL="1371600" lvl="2" indent="-355600" algn="l" rtl="0">
              <a:spcBef>
                <a:spcPts val="400"/>
              </a:spcBef>
              <a:spcAft>
                <a:spcPts val="0"/>
              </a:spcAft>
              <a:buClr>
                <a:schemeClr val="dk1"/>
              </a:buClr>
              <a:buSzPts val="2000"/>
              <a:buFont typeface="Times"/>
              <a:buChar char="•"/>
              <a:defRPr sz="2000"/>
            </a:lvl3pPr>
            <a:lvl4pPr marL="1828800" lvl="3" indent="-342900" algn="l" rtl="0">
              <a:spcBef>
                <a:spcPts val="360"/>
              </a:spcBef>
              <a:spcAft>
                <a:spcPts val="0"/>
              </a:spcAft>
              <a:buClr>
                <a:schemeClr val="dk1"/>
              </a:buClr>
              <a:buSzPts val="1800"/>
              <a:buFont typeface="Times"/>
              <a:buChar char="–"/>
              <a:defRPr sz="1800"/>
            </a:lvl4pPr>
            <a:lvl5pPr marL="2286000" lvl="4" indent="-342900" algn="l" rtl="0">
              <a:spcBef>
                <a:spcPts val="360"/>
              </a:spcBef>
              <a:spcAft>
                <a:spcPts val="0"/>
              </a:spcAft>
              <a:buClr>
                <a:schemeClr val="dk1"/>
              </a:buClr>
              <a:buSzPts val="1800"/>
              <a:buFont typeface="Times"/>
              <a:buChar char="»"/>
              <a:defRPr sz="1800"/>
            </a:lvl5pPr>
            <a:lvl6pPr marL="2743200" lvl="5" indent="-342900" algn="l" rtl="0">
              <a:spcBef>
                <a:spcPts val="360"/>
              </a:spcBef>
              <a:spcAft>
                <a:spcPts val="0"/>
              </a:spcAft>
              <a:buClr>
                <a:schemeClr val="dk1"/>
              </a:buClr>
              <a:buSzPts val="1800"/>
              <a:buFont typeface="Times"/>
              <a:buChar char="»"/>
              <a:defRPr sz="1800"/>
            </a:lvl6pPr>
            <a:lvl7pPr marL="3200400" lvl="6" indent="-342900" algn="l" rtl="0">
              <a:spcBef>
                <a:spcPts val="360"/>
              </a:spcBef>
              <a:spcAft>
                <a:spcPts val="0"/>
              </a:spcAft>
              <a:buClr>
                <a:schemeClr val="dk1"/>
              </a:buClr>
              <a:buSzPts val="1800"/>
              <a:buFont typeface="Times"/>
              <a:buChar char="»"/>
              <a:defRPr sz="1800"/>
            </a:lvl7pPr>
            <a:lvl8pPr marL="3657600" lvl="7" indent="-342900" algn="l" rtl="0">
              <a:spcBef>
                <a:spcPts val="360"/>
              </a:spcBef>
              <a:spcAft>
                <a:spcPts val="0"/>
              </a:spcAft>
              <a:buClr>
                <a:schemeClr val="dk1"/>
              </a:buClr>
              <a:buSzPts val="1800"/>
              <a:buFont typeface="Times"/>
              <a:buChar char="»"/>
              <a:defRPr sz="1800"/>
            </a:lvl8pPr>
            <a:lvl9pPr marL="4114800" lvl="8" indent="-342900" algn="l" rtl="0">
              <a:spcBef>
                <a:spcPts val="360"/>
              </a:spcBef>
              <a:spcAft>
                <a:spcPts val="0"/>
              </a:spcAft>
              <a:buClr>
                <a:schemeClr val="dk1"/>
              </a:buClr>
              <a:buSzPts val="1800"/>
              <a:buFont typeface="Times"/>
              <a:buChar char="»"/>
              <a:defRPr sz="1800"/>
            </a:lvl9pPr>
          </a:lstStyle>
          <a:p/>
        </p:txBody>
      </p:sp>
      <p:sp>
        <p:nvSpPr>
          <p:cNvPr id="163" name="Google Shape;163;p22"/>
          <p:cNvSpPr txBox="1">
            <a:spLocks noGrp="1"/>
          </p:cNvSpPr>
          <p:nvPr>
            <p:ph type="body" idx="2"/>
          </p:nvPr>
        </p:nvSpPr>
        <p:spPr>
          <a:xfrm>
            <a:off x="5418138" y="4343400"/>
            <a:ext cx="4468800" cy="9071100"/>
          </a:xfrm>
          <a:prstGeom prst="rect">
            <a:avLst/>
          </a:prstGeom>
          <a:noFill/>
          <a:ln>
            <a:noFill/>
          </a:ln>
        </p:spPr>
        <p:txBody>
          <a:bodyPr spcFirstLastPara="1" wrap="square" lIns="147425" tIns="73700" rIns="147425" bIns="73700" anchor="t" anchorCtr="0">
            <a:noAutofit/>
          </a:bodyPr>
          <a:lstStyle>
            <a:lvl1pPr marL="457200" lvl="0" indent="-406400" algn="l" rtl="0">
              <a:spcBef>
                <a:spcPts val="560"/>
              </a:spcBef>
              <a:spcAft>
                <a:spcPts val="0"/>
              </a:spcAft>
              <a:buClr>
                <a:schemeClr val="dk1"/>
              </a:buClr>
              <a:buSzPts val="2800"/>
              <a:buFont typeface="Times"/>
              <a:buChar char="•"/>
              <a:defRPr sz="2800"/>
            </a:lvl1pPr>
            <a:lvl2pPr marL="914400" lvl="1" indent="-381000" algn="l" rtl="0">
              <a:spcBef>
                <a:spcPts val="480"/>
              </a:spcBef>
              <a:spcAft>
                <a:spcPts val="0"/>
              </a:spcAft>
              <a:buClr>
                <a:schemeClr val="dk1"/>
              </a:buClr>
              <a:buSzPts val="2400"/>
              <a:buFont typeface="Times"/>
              <a:buChar char="–"/>
              <a:defRPr sz="2400"/>
            </a:lvl2pPr>
            <a:lvl3pPr marL="1371600" lvl="2" indent="-355600" algn="l" rtl="0">
              <a:spcBef>
                <a:spcPts val="400"/>
              </a:spcBef>
              <a:spcAft>
                <a:spcPts val="0"/>
              </a:spcAft>
              <a:buClr>
                <a:schemeClr val="dk1"/>
              </a:buClr>
              <a:buSzPts val="2000"/>
              <a:buFont typeface="Times"/>
              <a:buChar char="•"/>
              <a:defRPr sz="2000"/>
            </a:lvl3pPr>
            <a:lvl4pPr marL="1828800" lvl="3" indent="-342900" algn="l" rtl="0">
              <a:spcBef>
                <a:spcPts val="360"/>
              </a:spcBef>
              <a:spcAft>
                <a:spcPts val="0"/>
              </a:spcAft>
              <a:buClr>
                <a:schemeClr val="dk1"/>
              </a:buClr>
              <a:buSzPts val="1800"/>
              <a:buFont typeface="Times"/>
              <a:buChar char="–"/>
              <a:defRPr sz="1800"/>
            </a:lvl4pPr>
            <a:lvl5pPr marL="2286000" lvl="4" indent="-342900" algn="l" rtl="0">
              <a:spcBef>
                <a:spcPts val="360"/>
              </a:spcBef>
              <a:spcAft>
                <a:spcPts val="0"/>
              </a:spcAft>
              <a:buClr>
                <a:schemeClr val="dk1"/>
              </a:buClr>
              <a:buSzPts val="1800"/>
              <a:buFont typeface="Times"/>
              <a:buChar char="»"/>
              <a:defRPr sz="1800"/>
            </a:lvl5pPr>
            <a:lvl6pPr marL="2743200" lvl="5" indent="-342900" algn="l" rtl="0">
              <a:spcBef>
                <a:spcPts val="360"/>
              </a:spcBef>
              <a:spcAft>
                <a:spcPts val="0"/>
              </a:spcAft>
              <a:buClr>
                <a:schemeClr val="dk1"/>
              </a:buClr>
              <a:buSzPts val="1800"/>
              <a:buFont typeface="Times"/>
              <a:buChar char="»"/>
              <a:defRPr sz="1800"/>
            </a:lvl6pPr>
            <a:lvl7pPr marL="3200400" lvl="6" indent="-342900" algn="l" rtl="0">
              <a:spcBef>
                <a:spcPts val="360"/>
              </a:spcBef>
              <a:spcAft>
                <a:spcPts val="0"/>
              </a:spcAft>
              <a:buClr>
                <a:schemeClr val="dk1"/>
              </a:buClr>
              <a:buSzPts val="1800"/>
              <a:buFont typeface="Times"/>
              <a:buChar char="»"/>
              <a:defRPr sz="1800"/>
            </a:lvl7pPr>
            <a:lvl8pPr marL="3657600" lvl="7" indent="-342900" algn="l" rtl="0">
              <a:spcBef>
                <a:spcPts val="360"/>
              </a:spcBef>
              <a:spcAft>
                <a:spcPts val="0"/>
              </a:spcAft>
              <a:buClr>
                <a:schemeClr val="dk1"/>
              </a:buClr>
              <a:buSzPts val="1800"/>
              <a:buFont typeface="Times"/>
              <a:buChar char="»"/>
              <a:defRPr sz="1800"/>
            </a:lvl8pPr>
            <a:lvl9pPr marL="4114800" lvl="8" indent="-342900" algn="l" rtl="0">
              <a:spcBef>
                <a:spcPts val="360"/>
              </a:spcBef>
              <a:spcAft>
                <a:spcPts val="0"/>
              </a:spcAft>
              <a:buClr>
                <a:schemeClr val="dk1"/>
              </a:buClr>
              <a:buSzPts val="1800"/>
              <a:buFont typeface="Times"/>
              <a:buChar char="»"/>
              <a:defRPr sz="1800"/>
            </a:lvl9pPr>
          </a:lstStyle>
          <a:p/>
        </p:txBody>
      </p:sp>
      <p:sp>
        <p:nvSpPr>
          <p:cNvPr id="164" name="Google Shape;164;p22"/>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65" name="Google Shape;165;p22"/>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66" name="Google Shape;166;p22"/>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3"/>
          <p:cNvSpPr txBox="1"/>
          <p:nvPr/>
        </p:nvSpPr>
        <p:spPr>
          <a:xfrm>
            <a:off x="360362" y="4019550"/>
            <a:ext cx="9967800" cy="1007760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96" name="Google Shape;96;p13"/>
          <p:cNvGrpSpPr/>
          <p:nvPr/>
        </p:nvGrpSpPr>
        <p:grpSpPr>
          <a:xfrm>
            <a:off x="358775" y="368300"/>
            <a:ext cx="10072687" cy="1979791"/>
            <a:chOff x="226" y="232"/>
            <a:chExt cx="6345" cy="1247"/>
          </a:xfrm>
        </p:grpSpPr>
        <p:sp>
          <p:nvSpPr>
            <p:cNvPr id="97" name="Google Shape;97;p13"/>
            <p:cNvSpPr txBox="1"/>
            <p:nvPr/>
          </p:nvSpPr>
          <p:spPr>
            <a:xfrm>
              <a:off x="271" y="273"/>
              <a:ext cx="6300" cy="1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98" name="Google Shape;98;p13"/>
            <p:cNvPicPr preferRelativeResize="0"/>
            <p:nvPr/>
          </p:nvPicPr>
          <p:blipFill rotWithShape="1">
            <a:blip r:embed="rId12"/>
            <a:srcRect/>
            <a:stretch>
              <a:fillRect/>
            </a:stretch>
          </p:blipFill>
          <p:spPr>
            <a:xfrm>
              <a:off x="226" y="232"/>
              <a:ext cx="6280" cy="1247"/>
            </a:xfrm>
            <a:prstGeom prst="rect">
              <a:avLst/>
            </a:prstGeom>
            <a:noFill/>
            <a:ln>
              <a:noFill/>
            </a:ln>
          </p:spPr>
        </p:pic>
      </p:grpSp>
      <p:sp>
        <p:nvSpPr>
          <p:cNvPr id="99" name="Google Shape;99;p13"/>
          <p:cNvSpPr txBox="1"/>
          <p:nvPr/>
        </p:nvSpPr>
        <p:spPr>
          <a:xfrm>
            <a:off x="360362" y="14243050"/>
            <a:ext cx="9967800" cy="53970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00" name="Google Shape;100;p13"/>
          <p:cNvPicPr preferRelativeResize="0"/>
          <p:nvPr/>
        </p:nvPicPr>
        <p:blipFill rotWithShape="1">
          <a:blip r:embed="rId13"/>
          <a:srcRect/>
          <a:stretch>
            <a:fillRect/>
          </a:stretch>
        </p:blipFill>
        <p:spPr>
          <a:xfrm>
            <a:off x="657225" y="14355762"/>
            <a:ext cx="525462" cy="347661"/>
          </a:xfrm>
          <a:prstGeom prst="rect">
            <a:avLst/>
          </a:prstGeom>
          <a:noFill/>
          <a:ln>
            <a:noFill/>
          </a:ln>
        </p:spPr>
      </p:pic>
      <p:sp>
        <p:nvSpPr>
          <p:cNvPr id="101" name="Google Shape;101;p13"/>
          <p:cNvSpPr/>
          <p:nvPr/>
        </p:nvSpPr>
        <p:spPr>
          <a:xfrm>
            <a:off x="5629275" y="2936875"/>
            <a:ext cx="4408500" cy="1979700"/>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02" name="Google Shape;102;p13"/>
          <p:cNvSpPr/>
          <p:nvPr/>
        </p:nvSpPr>
        <p:spPr>
          <a:xfrm>
            <a:off x="6932612" y="2651125"/>
            <a:ext cx="1800300" cy="4317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03" name="Google Shape;103;p13"/>
          <p:cNvSpPr/>
          <p:nvPr/>
        </p:nvSpPr>
        <p:spPr>
          <a:xfrm>
            <a:off x="657225" y="2936875"/>
            <a:ext cx="4408500" cy="1979700"/>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04" name="Google Shape;104;p13"/>
          <p:cNvSpPr/>
          <p:nvPr/>
        </p:nvSpPr>
        <p:spPr>
          <a:xfrm>
            <a:off x="1960562" y="2651125"/>
            <a:ext cx="1800300" cy="4317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05" name="Google Shape;105;p13"/>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p:txBody>
      </p:sp>
      <p:sp>
        <p:nvSpPr>
          <p:cNvPr id="106" name="Google Shape;106;p13"/>
          <p:cNvSpPr txBox="1">
            <a:spLocks noGrp="1"/>
          </p:cNvSpPr>
          <p:nvPr>
            <p:ph type="body" idx="1"/>
          </p:nvPr>
        </p:nvSpPr>
        <p:spPr>
          <a:xfrm>
            <a:off x="798512" y="4343400"/>
            <a:ext cx="9088500" cy="9071100"/>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p:txBody>
      </p:sp>
      <p:sp>
        <p:nvSpPr>
          <p:cNvPr id="107" name="Google Shape;107;p13"/>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p:txBody>
      </p:sp>
      <p:sp>
        <p:nvSpPr>
          <p:cNvPr id="108" name="Google Shape;108;p13"/>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p:txBody>
      </p:sp>
      <p:sp>
        <p:nvSpPr>
          <p:cNvPr id="109" name="Google Shape;109;p13"/>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hyperlink" Target="mailto:hunghk.17@grad.uit.edu.vn" TargetMode="Externa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grpSp>
        <p:nvGrpSpPr>
          <p:cNvPr id="713" name="Google Shape;713;p28"/>
          <p:cNvGrpSpPr/>
          <p:nvPr/>
        </p:nvGrpSpPr>
        <p:grpSpPr>
          <a:xfrm>
            <a:off x="715645" y="6553042"/>
            <a:ext cx="9448800" cy="365125"/>
            <a:chOff x="620713" y="8243888"/>
            <a:chExt cx="9448800" cy="365125"/>
          </a:xfrm>
        </p:grpSpPr>
        <p:pic>
          <p:nvPicPr>
            <p:cNvPr id="714" name="Google Shape;714;p28"/>
            <p:cNvPicPr preferRelativeResize="0"/>
            <p:nvPr/>
          </p:nvPicPr>
          <p:blipFill rotWithShape="1">
            <a:blip r:embed="rId1"/>
            <a:srcRect/>
            <a:stretch>
              <a:fillRect/>
            </a:stretch>
          </p:blipFill>
          <p:spPr>
            <a:xfrm>
              <a:off x="658813" y="8243888"/>
              <a:ext cx="9371018" cy="365125"/>
            </a:xfrm>
            <a:prstGeom prst="rect">
              <a:avLst/>
            </a:prstGeom>
            <a:noFill/>
            <a:ln>
              <a:noFill/>
            </a:ln>
          </p:spPr>
        </p:pic>
        <p:sp>
          <p:nvSpPr>
            <p:cNvPr id="715" name="Google Shape;715;p28"/>
            <p:cNvSpPr txBox="1"/>
            <p:nvPr/>
          </p:nvSpPr>
          <p:spPr>
            <a:xfrm>
              <a:off x="620713" y="8304213"/>
              <a:ext cx="94488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panose="020B0604020202020204"/>
                <a:buNone/>
              </a:pPr>
              <a:r>
                <a:rPr lang="en-US" sz="1600" b="1" i="0" u="none">
                  <a:solidFill>
                    <a:schemeClr val="lt1"/>
                  </a:solidFill>
                  <a:latin typeface="Times New Roman" panose="02020603050405020304" charset="0"/>
                  <a:cs typeface="Times New Roman" panose="02020603050405020304" charset="0"/>
                  <a:sym typeface="Arial" panose="020B0604020202020204"/>
                </a:rPr>
                <a:t>Description</a:t>
              </a:r>
              <a:endParaRPr lang="en-US" sz="1600" b="1" i="0" u="none">
                <a:solidFill>
                  <a:schemeClr val="lt1"/>
                </a:solidFill>
                <a:latin typeface="Times New Roman" panose="02020603050405020304" charset="0"/>
                <a:cs typeface="Times New Roman" panose="02020603050405020304" charset="0"/>
                <a:sym typeface="Arial" panose="020B0604020202020204"/>
              </a:endParaRPr>
            </a:p>
          </p:txBody>
        </p:sp>
      </p:grpSp>
      <p:sp>
        <p:nvSpPr>
          <p:cNvPr id="716" name="Google Shape;716;p28"/>
          <p:cNvSpPr txBox="1">
            <a:spLocks noGrp="1"/>
          </p:cNvSpPr>
          <p:nvPr>
            <p:ph type="ctrTitle"/>
          </p:nvPr>
        </p:nvSpPr>
        <p:spPr>
          <a:xfrm>
            <a:off x="454032" y="650919"/>
            <a:ext cx="9906000" cy="461665"/>
          </a:xfrm>
          <a:prstGeom prst="rect">
            <a:avLst/>
          </a:prstGeom>
          <a:noFill/>
          <a:ln>
            <a:noFill/>
          </a:ln>
        </p:spPr>
        <p:txBody>
          <a:bodyPr spcFirstLastPara="1" wrap="square" lIns="0" tIns="0" rIns="0" bIns="0" anchor="t" anchorCtr="1">
            <a:spAutoFit/>
          </a:bodyPr>
          <a:lstStyle/>
          <a:p>
            <a:pPr marL="0" lvl="0" indent="0" algn="ctr" rtl="0">
              <a:spcBef>
                <a:spcPts val="0"/>
              </a:spcBef>
              <a:spcAft>
                <a:spcPts val="0"/>
              </a:spcAft>
              <a:buClr>
                <a:schemeClr val="dk1"/>
              </a:buClr>
              <a:buSzPts val="1100"/>
              <a:buFont typeface="Arial" panose="020B0604020202020204"/>
              <a:buNone/>
            </a:pPr>
            <a:r>
              <a:rPr lang="en-US" sz="3000" dirty="0">
                <a:solidFill>
                  <a:schemeClr val="lt1"/>
                </a:solidFill>
                <a:latin typeface="Times New Roman" panose="02020603050405020304" charset="0"/>
                <a:ea typeface="Montserrat SemiBold"/>
                <a:cs typeface="Times New Roman" panose="02020603050405020304" charset="0"/>
                <a:sym typeface="Montserrat SemiBold"/>
              </a:rPr>
              <a:t>Energy-Efficient Database Systems: A Systematic Survey</a:t>
            </a:r>
            <a:endParaRPr sz="3000" b="1" dirty="0">
              <a:solidFill>
                <a:schemeClr val="lt1"/>
              </a:solidFill>
              <a:latin typeface="Times New Roman" panose="02020603050405020304" charset="0"/>
              <a:ea typeface="Montserrat"/>
              <a:cs typeface="Times New Roman" panose="02020603050405020304" charset="0"/>
              <a:sym typeface="Montserrat"/>
            </a:endParaRPr>
          </a:p>
        </p:txBody>
      </p:sp>
      <p:pic>
        <p:nvPicPr>
          <p:cNvPr id="717" name="Google Shape;717;p28"/>
          <p:cNvPicPr preferRelativeResize="0"/>
          <p:nvPr/>
        </p:nvPicPr>
        <p:blipFill rotWithShape="1">
          <a:blip r:embed="rId2"/>
          <a:srcRect/>
          <a:stretch>
            <a:fillRect/>
          </a:stretch>
        </p:blipFill>
        <p:spPr>
          <a:xfrm>
            <a:off x="658812" y="5057775"/>
            <a:ext cx="9371012" cy="363537"/>
          </a:xfrm>
          <a:prstGeom prst="rect">
            <a:avLst/>
          </a:prstGeom>
          <a:noFill/>
          <a:ln>
            <a:noFill/>
          </a:ln>
        </p:spPr>
      </p:pic>
      <p:sp>
        <p:nvSpPr>
          <p:cNvPr id="718" name="Google Shape;718;p28"/>
          <p:cNvSpPr txBox="1"/>
          <p:nvPr/>
        </p:nvSpPr>
        <p:spPr>
          <a:xfrm>
            <a:off x="620712" y="5118100"/>
            <a:ext cx="9448800" cy="24574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panose="020B0604020202020204"/>
              <a:buNone/>
            </a:pPr>
            <a:r>
              <a:rPr lang="en-US" sz="1600" b="1" i="0" u="none" dirty="0">
                <a:solidFill>
                  <a:schemeClr val="lt1"/>
                </a:solidFill>
                <a:latin typeface="Times New Roman" panose="02020603050405020304" charset="0"/>
                <a:ea typeface="Montserrat"/>
                <a:cs typeface="Times New Roman" panose="02020603050405020304" charset="0"/>
                <a:sym typeface="Montserrat"/>
              </a:rPr>
              <a:t>Overview</a:t>
            </a:r>
            <a:endParaRPr dirty="0">
              <a:latin typeface="Times New Roman" panose="02020603050405020304" charset="0"/>
              <a:ea typeface="Montserrat"/>
              <a:cs typeface="Times New Roman" panose="02020603050405020304" charset="0"/>
              <a:sym typeface="Montserrat"/>
            </a:endParaRPr>
          </a:p>
        </p:txBody>
      </p:sp>
      <p:sp>
        <p:nvSpPr>
          <p:cNvPr id="719" name="Google Shape;719;p28"/>
          <p:cNvSpPr txBox="1"/>
          <p:nvPr/>
        </p:nvSpPr>
        <p:spPr>
          <a:xfrm>
            <a:off x="2089150" y="2720975"/>
            <a:ext cx="15240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panose="020B0604030504040204"/>
              <a:buNone/>
            </a:pPr>
            <a:r>
              <a:rPr lang="en-US" b="1" i="0" u="none">
                <a:solidFill>
                  <a:srgbClr val="098195"/>
                </a:solidFill>
                <a:latin typeface="Montserrat"/>
                <a:ea typeface="Montserrat"/>
                <a:cs typeface="Montserrat"/>
                <a:sym typeface="Montserrat"/>
              </a:rPr>
              <a:t>What ?</a:t>
            </a:r>
            <a:endParaRPr b="1">
              <a:latin typeface="Montserrat"/>
              <a:ea typeface="Montserrat"/>
              <a:cs typeface="Montserrat"/>
              <a:sym typeface="Montserrat"/>
            </a:endParaRPr>
          </a:p>
        </p:txBody>
      </p:sp>
      <p:sp>
        <p:nvSpPr>
          <p:cNvPr id="720" name="Google Shape;720;p28"/>
          <p:cNvSpPr txBox="1"/>
          <p:nvPr/>
        </p:nvSpPr>
        <p:spPr>
          <a:xfrm>
            <a:off x="7051675" y="2720975"/>
            <a:ext cx="15240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panose="020B0604030504040204"/>
              <a:buNone/>
            </a:pPr>
            <a:r>
              <a:rPr lang="en-US" b="1" i="0" u="none">
                <a:solidFill>
                  <a:srgbClr val="098195"/>
                </a:solidFill>
                <a:latin typeface="Montserrat"/>
                <a:ea typeface="Montserrat"/>
                <a:cs typeface="Montserrat"/>
                <a:sym typeface="Montserrat"/>
              </a:rPr>
              <a:t>Why ?</a:t>
            </a:r>
            <a:endParaRPr b="1">
              <a:latin typeface="Montserrat"/>
              <a:ea typeface="Montserrat"/>
              <a:cs typeface="Montserrat"/>
              <a:sym typeface="Montserrat"/>
            </a:endParaRPr>
          </a:p>
        </p:txBody>
      </p:sp>
      <p:sp>
        <p:nvSpPr>
          <p:cNvPr id="721" name="Google Shape;721;p28"/>
          <p:cNvSpPr txBox="1"/>
          <p:nvPr/>
        </p:nvSpPr>
        <p:spPr>
          <a:xfrm>
            <a:off x="1497450" y="1771200"/>
            <a:ext cx="3531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panose="020B0604020202020204"/>
              <a:buNone/>
            </a:pPr>
            <a:r>
              <a:rPr lang="en-US" sz="1600" b="1" i="0" u="none" dirty="0" err="1">
                <a:solidFill>
                  <a:schemeClr val="lt1"/>
                </a:solidFill>
                <a:latin typeface="Times New Roman" panose="02020603050405020304" charset="0"/>
                <a:ea typeface="Montserrat"/>
                <a:cs typeface="Times New Roman" panose="02020603050405020304" charset="0"/>
                <a:sym typeface="Montserrat"/>
              </a:rPr>
              <a:t>Tác</a:t>
            </a:r>
            <a:r>
              <a:rPr lang="en-US" sz="1600" b="1" i="0" u="none" dirty="0">
                <a:solidFill>
                  <a:schemeClr val="lt1"/>
                </a:solidFill>
                <a:latin typeface="Times New Roman" panose="02020603050405020304" charset="0"/>
                <a:ea typeface="Montserrat"/>
                <a:cs typeface="Times New Roman" panose="02020603050405020304" charset="0"/>
                <a:sym typeface="Montserrat"/>
              </a:rPr>
              <a:t> </a:t>
            </a:r>
            <a:r>
              <a:rPr lang="en-US" sz="1600" b="1" i="0" u="none" dirty="0" err="1">
                <a:solidFill>
                  <a:schemeClr val="lt1"/>
                </a:solidFill>
                <a:latin typeface="Times New Roman" panose="02020603050405020304" charset="0"/>
                <a:ea typeface="Montserrat"/>
                <a:cs typeface="Times New Roman" panose="02020603050405020304" charset="0"/>
                <a:sym typeface="Montserrat"/>
              </a:rPr>
              <a:t>giả</a:t>
            </a:r>
            <a:r>
              <a:rPr lang="en-US" sz="1600" b="1" dirty="0">
                <a:solidFill>
                  <a:schemeClr val="lt1"/>
                </a:solidFill>
                <a:latin typeface="Times New Roman" panose="02020603050405020304" charset="0"/>
                <a:ea typeface="Montserrat"/>
                <a:cs typeface="Times New Roman" panose="02020603050405020304" charset="0"/>
                <a:sym typeface="Montserrat"/>
              </a:rPr>
              <a:t>: HÀ KIỆT HÙNG</a:t>
            </a:r>
            <a:endParaRPr dirty="0">
              <a:latin typeface="Times New Roman" panose="02020603050405020304" charset="0"/>
              <a:ea typeface="Montserrat"/>
              <a:cs typeface="Times New Roman" panose="02020603050405020304" charset="0"/>
              <a:sym typeface="Montserrat"/>
            </a:endParaRPr>
          </a:p>
        </p:txBody>
      </p:sp>
      <p:sp>
        <p:nvSpPr>
          <p:cNvPr id="722" name="Google Shape;722;p28"/>
          <p:cNvSpPr txBox="1"/>
          <p:nvPr/>
        </p:nvSpPr>
        <p:spPr>
          <a:xfrm>
            <a:off x="1319212" y="14324012"/>
            <a:ext cx="8904300" cy="403957"/>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panose="020B0604020202020204"/>
              <a:buNone/>
            </a:pPr>
            <a:r>
              <a:rPr lang="en-US" sz="1300" b="1" i="0" u="none" dirty="0">
                <a:solidFill>
                  <a:schemeClr val="lt1"/>
                </a:solidFill>
                <a:latin typeface="Arial" panose="020B0604020202020204"/>
                <a:ea typeface="Arial" panose="020B0604020202020204"/>
                <a:cs typeface="Arial" panose="020B0604020202020204"/>
                <a:sym typeface="Arial" panose="020B0604020202020204"/>
              </a:rPr>
              <a:t>	</a:t>
            </a:r>
            <a:r>
              <a:rPr lang="en-US" sz="1300" b="1" dirty="0" err="1">
                <a:solidFill>
                  <a:schemeClr val="lt1"/>
                </a:solidFill>
              </a:rPr>
              <a:t>Hà</a:t>
            </a:r>
            <a:r>
              <a:rPr lang="en-US" sz="1300" b="1" dirty="0">
                <a:solidFill>
                  <a:schemeClr val="lt1"/>
                </a:solidFill>
              </a:rPr>
              <a:t> </a:t>
            </a:r>
            <a:r>
              <a:rPr lang="en-US" sz="1300" b="1" dirty="0" err="1">
                <a:solidFill>
                  <a:schemeClr val="lt1"/>
                </a:solidFill>
              </a:rPr>
              <a:t>Kiệt</a:t>
            </a:r>
            <a:r>
              <a:rPr lang="en-US" sz="1300" b="1" dirty="0">
                <a:solidFill>
                  <a:schemeClr val="lt1"/>
                </a:solidFill>
              </a:rPr>
              <a:t> </a:t>
            </a:r>
            <a:r>
              <a:rPr lang="en-US" sz="1300" b="1" dirty="0" err="1">
                <a:solidFill>
                  <a:schemeClr val="lt1"/>
                </a:solidFill>
              </a:rPr>
              <a:t>Hùng</a:t>
            </a:r>
            <a:r>
              <a:rPr lang="en-US" sz="1300" b="1" i="0" u="none" dirty="0">
                <a:solidFill>
                  <a:schemeClr val="lt1"/>
                </a:solidFill>
                <a:latin typeface="Times"/>
                <a:ea typeface="Times"/>
                <a:cs typeface="Times"/>
                <a:sym typeface="Times"/>
              </a:rPr>
              <a:t>–</a:t>
            </a:r>
            <a:r>
              <a:rPr lang="en-US" sz="1300" b="1" i="0" u="none" dirty="0">
                <a:solidFill>
                  <a:schemeClr val="lt1"/>
                </a:solidFill>
                <a:latin typeface="Arial" panose="020B0604020202020204"/>
                <a:ea typeface="Arial" panose="020B0604020202020204"/>
                <a:cs typeface="Arial" panose="020B0604020202020204"/>
                <a:sym typeface="Arial" panose="020B0604020202020204"/>
              </a:rPr>
              <a:t> </a:t>
            </a:r>
            <a:r>
              <a:rPr lang="en-US" sz="1300" b="1" i="0" u="none" dirty="0" err="1">
                <a:solidFill>
                  <a:schemeClr val="lt1"/>
                </a:solidFill>
                <a:latin typeface="Arial" panose="020B0604020202020204"/>
                <a:ea typeface="Arial" panose="020B0604020202020204"/>
                <a:cs typeface="Arial" panose="020B0604020202020204"/>
                <a:sym typeface="Arial" panose="020B0604020202020204"/>
              </a:rPr>
              <a:t>Trường</a:t>
            </a:r>
            <a:r>
              <a:rPr lang="en-US" sz="1300" b="1" i="0" u="none" dirty="0">
                <a:solidFill>
                  <a:schemeClr val="lt1"/>
                </a:solidFill>
                <a:latin typeface="Arial" panose="020B0604020202020204"/>
                <a:ea typeface="Arial" panose="020B0604020202020204"/>
                <a:cs typeface="Arial" panose="020B0604020202020204"/>
                <a:sym typeface="Arial" panose="020B0604020202020204"/>
              </a:rPr>
              <a:t> </a:t>
            </a:r>
            <a:r>
              <a:rPr lang="en-US" sz="1300" b="1" i="0" u="none" dirty="0" err="1">
                <a:solidFill>
                  <a:schemeClr val="lt1"/>
                </a:solidFill>
                <a:latin typeface="Arial" panose="020B0604020202020204"/>
                <a:ea typeface="Arial" panose="020B0604020202020204"/>
                <a:cs typeface="Arial" panose="020B0604020202020204"/>
                <a:sym typeface="Arial" panose="020B0604020202020204"/>
              </a:rPr>
              <a:t>Đại</a:t>
            </a:r>
            <a:r>
              <a:rPr lang="en-US" sz="1300" b="1" i="0" u="none" dirty="0">
                <a:solidFill>
                  <a:schemeClr val="lt1"/>
                </a:solidFill>
                <a:latin typeface="Arial" panose="020B0604020202020204"/>
                <a:ea typeface="Arial" panose="020B0604020202020204"/>
                <a:cs typeface="Arial" panose="020B0604020202020204"/>
                <a:sym typeface="Arial" panose="020B0604020202020204"/>
              </a:rPr>
              <a:t> </a:t>
            </a:r>
            <a:r>
              <a:rPr lang="en-US" sz="1300" b="1" i="0" u="none" dirty="0" err="1">
                <a:solidFill>
                  <a:schemeClr val="lt1"/>
                </a:solidFill>
                <a:latin typeface="Arial" panose="020B0604020202020204"/>
                <a:ea typeface="Arial" panose="020B0604020202020204"/>
                <a:cs typeface="Arial" panose="020B0604020202020204"/>
                <a:sym typeface="Arial" panose="020B0604020202020204"/>
              </a:rPr>
              <a:t>học</a:t>
            </a:r>
            <a:r>
              <a:rPr lang="en-US" sz="1300" b="1" i="0" u="none" dirty="0">
                <a:solidFill>
                  <a:schemeClr val="lt1"/>
                </a:solidFill>
                <a:latin typeface="Arial" panose="020B0604020202020204"/>
                <a:ea typeface="Arial" panose="020B0604020202020204"/>
                <a:cs typeface="Arial" panose="020B0604020202020204"/>
                <a:sym typeface="Arial" panose="020B0604020202020204"/>
              </a:rPr>
              <a:t> </a:t>
            </a:r>
            <a:r>
              <a:rPr lang="en-US" sz="1300" b="1" i="0" u="none" dirty="0" err="1">
                <a:solidFill>
                  <a:schemeClr val="lt1"/>
                </a:solidFill>
                <a:latin typeface="Arial" panose="020B0604020202020204"/>
                <a:ea typeface="Arial" panose="020B0604020202020204"/>
                <a:cs typeface="Arial" panose="020B0604020202020204"/>
                <a:sym typeface="Arial" panose="020B0604020202020204"/>
              </a:rPr>
              <a:t>C</a:t>
            </a:r>
            <a:r>
              <a:rPr lang="en-US" sz="1300" b="1" dirty="0" err="1">
                <a:solidFill>
                  <a:schemeClr val="lt1"/>
                </a:solidFill>
              </a:rPr>
              <a:t>ông</a:t>
            </a:r>
            <a:r>
              <a:rPr lang="en-US" sz="1300" b="1" dirty="0">
                <a:solidFill>
                  <a:schemeClr val="lt1"/>
                </a:solidFill>
              </a:rPr>
              <a:t> </a:t>
            </a:r>
            <a:r>
              <a:rPr lang="en-US" sz="1300" b="1" dirty="0" err="1">
                <a:solidFill>
                  <a:schemeClr val="lt1"/>
                </a:solidFill>
              </a:rPr>
              <a:t>nghệ</a:t>
            </a:r>
            <a:r>
              <a:rPr lang="en-US" sz="1300" b="1" dirty="0">
                <a:solidFill>
                  <a:schemeClr val="lt1"/>
                </a:solidFill>
              </a:rPr>
              <a:t> </a:t>
            </a:r>
            <a:r>
              <a:rPr lang="en-US" sz="1300" b="1" dirty="0" err="1">
                <a:solidFill>
                  <a:schemeClr val="lt1"/>
                </a:solidFill>
              </a:rPr>
              <a:t>thông</a:t>
            </a:r>
            <a:r>
              <a:rPr lang="en-US" sz="1300" b="1" dirty="0">
                <a:solidFill>
                  <a:schemeClr val="lt1"/>
                </a:solidFill>
              </a:rPr>
              <a:t> tin TP.HCM</a:t>
            </a:r>
            <a:endParaRPr lang="en-US" sz="1300" b="1" dirty="0">
              <a:solidFill>
                <a:schemeClr val="lt1"/>
              </a:solidFill>
            </a:endParaRPr>
          </a:p>
          <a:p>
            <a:pPr marL="0" marR="0" lvl="0" indent="0" algn="just" rtl="0">
              <a:lnSpc>
                <a:spcPct val="105000"/>
              </a:lnSpc>
              <a:spcBef>
                <a:spcPts val="0"/>
              </a:spcBef>
              <a:spcAft>
                <a:spcPts val="0"/>
              </a:spcAft>
              <a:buClr>
                <a:schemeClr val="lt1"/>
              </a:buClr>
              <a:buSzPts val="1200"/>
              <a:buFont typeface="Arial" panose="020B0604020202020204"/>
              <a:buNone/>
            </a:pPr>
            <a:r>
              <a:rPr lang="en-US" sz="1200" b="1" i="0" u="none" dirty="0">
                <a:solidFill>
                  <a:schemeClr val="lt1"/>
                </a:solidFill>
                <a:latin typeface="Arial" panose="020B0604020202020204"/>
                <a:ea typeface="Arial" panose="020B0604020202020204"/>
                <a:cs typeface="Arial" panose="020B0604020202020204"/>
                <a:sym typeface="Arial" panose="020B0604020202020204"/>
              </a:rPr>
              <a:t>	TEL : </a:t>
            </a:r>
            <a:r>
              <a:rPr lang="en-US" sz="1200" b="1" dirty="0">
                <a:solidFill>
                  <a:schemeClr val="lt1"/>
                </a:solidFill>
              </a:rPr>
              <a:t>0328821846</a:t>
            </a:r>
            <a:r>
              <a:rPr lang="en-US" sz="1200" b="1" i="0" u="none" dirty="0">
                <a:solidFill>
                  <a:schemeClr val="lt1"/>
                </a:solidFill>
                <a:latin typeface="Arial" panose="020B0604020202020204"/>
                <a:ea typeface="Arial" panose="020B0604020202020204"/>
                <a:cs typeface="Arial" panose="020B0604020202020204"/>
                <a:sym typeface="Arial" panose="020B0604020202020204"/>
              </a:rPr>
              <a:t>	Email : </a:t>
            </a:r>
            <a:r>
              <a:rPr lang="en-US" sz="1200" b="1" u="sng" dirty="0">
                <a:solidFill>
                  <a:srgbClr val="FF0000"/>
                </a:solidFill>
                <a:hlinkClick r:id="rId3"/>
              </a:rPr>
              <a:t>hunghk.17@grad.uit.edu.vn</a:t>
            </a:r>
            <a:r>
              <a:rPr lang="en-US" sz="1200" b="1" dirty="0">
                <a:solidFill>
                  <a:srgbClr val="FF0000"/>
                </a:solidFill>
              </a:rPr>
              <a:t> </a:t>
            </a:r>
            <a:endParaRPr lang="en-US" sz="1200" b="1" dirty="0">
              <a:solidFill>
                <a:srgbClr val="FF0000"/>
              </a:solidFill>
            </a:endParaRPr>
          </a:p>
        </p:txBody>
      </p:sp>
      <p:sp>
        <p:nvSpPr>
          <p:cNvPr id="723" name="Google Shape;723;p28"/>
          <p:cNvSpPr txBox="1"/>
          <p:nvPr/>
        </p:nvSpPr>
        <p:spPr>
          <a:xfrm>
            <a:off x="715644" y="3225165"/>
            <a:ext cx="4236094" cy="1169511"/>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dirty="0" err="1">
                <a:solidFill>
                  <a:srgbClr val="0180B0"/>
                </a:solidFill>
                <a:latin typeface="Times New Roman" panose="02020603050405020304" charset="0"/>
                <a:ea typeface="Montserrat"/>
                <a:cs typeface="Times New Roman" panose="02020603050405020304" charset="0"/>
                <a:sym typeface="Montserrat"/>
              </a:rPr>
              <a:t>Cung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cấp</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thông</a:t>
            </a:r>
            <a:r>
              <a:rPr lang="en-US" dirty="0">
                <a:solidFill>
                  <a:srgbClr val="0180B0"/>
                </a:solidFill>
                <a:latin typeface="Times New Roman" panose="02020603050405020304" charset="0"/>
                <a:ea typeface="Montserrat"/>
                <a:cs typeface="Times New Roman" panose="02020603050405020304" charset="0"/>
                <a:sym typeface="Montserrat"/>
              </a:rPr>
              <a:t> tin </a:t>
            </a:r>
            <a:r>
              <a:rPr lang="en-US" dirty="0" err="1">
                <a:solidFill>
                  <a:srgbClr val="0180B0"/>
                </a:solidFill>
                <a:latin typeface="Times New Roman" panose="02020603050405020304" charset="0"/>
                <a:ea typeface="Montserrat"/>
                <a:cs typeface="Times New Roman" panose="02020603050405020304" charset="0"/>
                <a:sym typeface="Montserrat"/>
              </a:rPr>
              <a:t>các</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hệ</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thống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cơ</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sở</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dữ</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liệu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tiết</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kiệm</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năng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lượng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đang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được</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sử</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dụng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hiện</a:t>
            </a:r>
            <a:r>
              <a:rPr lang="en-US" dirty="0">
                <a:solidFill>
                  <a:srgbClr val="0180B0"/>
                </a:solidFill>
                <a:latin typeface="Times New Roman" panose="02020603050405020304" charset="0"/>
                <a:ea typeface="Montserrat"/>
                <a:cs typeface="Times New Roman" panose="02020603050405020304" charset="0"/>
                <a:sym typeface="Montserrat"/>
              </a:rPr>
              <a:t> nay. </a:t>
            </a:r>
            <a:r>
              <a:rPr lang="en-US" dirty="0" err="1">
                <a:solidFill>
                  <a:srgbClr val="0180B0"/>
                </a:solidFill>
                <a:latin typeface="Times New Roman" panose="02020603050405020304" charset="0"/>
                <a:ea typeface="Montserrat"/>
                <a:cs typeface="Times New Roman" panose="02020603050405020304" charset="0"/>
                <a:sym typeface="Montserrat"/>
              </a:rPr>
              <a:t>Bên</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cạnh</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đó</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trình</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bày</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những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phương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pháp</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thực</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hiện</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để</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giúp</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người</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dùng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có</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thể</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áp</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dụng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những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kĩ</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thuật</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này</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để</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xây</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dựng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hệ</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thống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cơ</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sở</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dữ</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liệu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tiết</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kiệm</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năng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lượng</a:t>
            </a:r>
            <a:r>
              <a:rPr lang="en-US" dirty="0">
                <a:solidFill>
                  <a:srgbClr val="0180B0"/>
                </a:solidFill>
                <a:latin typeface="Times New Roman" panose="02020603050405020304" charset="0"/>
                <a:ea typeface="Montserrat"/>
                <a:cs typeface="Times New Roman" panose="02020603050405020304" charset="0"/>
                <a:sym typeface="Montserrat"/>
              </a:rPr>
              <a:t>.</a:t>
            </a:r>
            <a:endParaRPr lang="en-US" dirty="0">
              <a:solidFill>
                <a:srgbClr val="0180B0"/>
              </a:solidFill>
              <a:latin typeface="Times New Roman" panose="02020603050405020304" charset="0"/>
              <a:cs typeface="Times New Roman" panose="02020603050405020304" charset="0"/>
            </a:endParaRPr>
          </a:p>
        </p:txBody>
      </p:sp>
      <p:sp>
        <p:nvSpPr>
          <p:cNvPr id="724" name="Google Shape;724;p28"/>
          <p:cNvSpPr txBox="1"/>
          <p:nvPr/>
        </p:nvSpPr>
        <p:spPr>
          <a:xfrm>
            <a:off x="5073500" y="1774600"/>
            <a:ext cx="4607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panose="020B0604020202020204"/>
              <a:buNone/>
            </a:pPr>
            <a:r>
              <a:rPr lang="en-US" sz="1600" b="1">
                <a:solidFill>
                  <a:schemeClr val="lt1"/>
                </a:solidFill>
                <a:latin typeface="Times New Roman" panose="02020603050405020304" charset="0"/>
                <a:ea typeface="Montserrat"/>
                <a:cs typeface="Times New Roman" panose="02020603050405020304" charset="0"/>
                <a:sym typeface="Montserrat"/>
              </a:rPr>
              <a:t>Trường ĐH Công nghệ thông tin TPHCM</a:t>
            </a:r>
            <a:endParaRPr>
              <a:latin typeface="Times New Roman" panose="02020603050405020304" charset="0"/>
              <a:ea typeface="Montserrat"/>
              <a:cs typeface="Times New Roman" panose="02020603050405020304" charset="0"/>
              <a:sym typeface="Montserrat"/>
            </a:endParaRPr>
          </a:p>
        </p:txBody>
      </p:sp>
      <p:sp>
        <p:nvSpPr>
          <p:cNvPr id="725" name="Google Shape;725;p28"/>
          <p:cNvSpPr txBox="1"/>
          <p:nvPr/>
        </p:nvSpPr>
        <p:spPr>
          <a:xfrm>
            <a:off x="5740075" y="3129875"/>
            <a:ext cx="4147200" cy="1660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solidFill>
                  <a:srgbClr val="0180B0"/>
                </a:solidFill>
                <a:latin typeface="Times New Roman" panose="02020603050405020304" charset="0"/>
                <a:ea typeface="Montserrat"/>
                <a:cs typeface="Times New Roman" panose="02020603050405020304" charset="0"/>
                <a:sym typeface="Montserrat"/>
              </a:rPr>
              <a:t>Ngày</a:t>
            </a:r>
            <a:r>
              <a:rPr lang="en-US" dirty="0">
                <a:solidFill>
                  <a:srgbClr val="0180B0"/>
                </a:solidFill>
                <a:latin typeface="Times New Roman" panose="02020603050405020304" charset="0"/>
                <a:ea typeface="Montserrat"/>
                <a:cs typeface="Times New Roman" panose="02020603050405020304" charset="0"/>
                <a:sym typeface="Montserrat"/>
              </a:rPr>
              <a:t> nay, </a:t>
            </a:r>
            <a:r>
              <a:rPr lang="en-US" dirty="0" err="1">
                <a:solidFill>
                  <a:srgbClr val="0180B0"/>
                </a:solidFill>
                <a:latin typeface="Times New Roman" panose="02020603050405020304" charset="0"/>
                <a:ea typeface="Montserrat"/>
                <a:cs typeface="Times New Roman" panose="02020603050405020304" charset="0"/>
                <a:sym typeface="Montserrat"/>
              </a:rPr>
              <a:t>nhu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cầu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xây</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dựng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một</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hệ</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thống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cơ</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sở</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dữ</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liệu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hiệu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mang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lại</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hiệu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quả</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năng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lượng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ngày</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càng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tăng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các</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nghiên</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cứu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đã</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không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ngừng</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phát</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triển</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và</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đưa</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ra</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rất</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nhiều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mô</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hình</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khác</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nhau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để</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đạt</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được</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mục</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tiêu</a:t>
            </a:r>
            <a:r>
              <a:rPr lang="en-US" dirty="0">
                <a:solidFill>
                  <a:srgbClr val="0180B0"/>
                </a:solidFill>
                <a:latin typeface="Times New Roman" panose="02020603050405020304" charset="0"/>
                <a:ea typeface="Montserrat"/>
                <a:cs typeface="Times New Roman" panose="02020603050405020304" charset="0"/>
                <a:sym typeface="Montserrat"/>
              </a:rPr>
              <a:t> </a:t>
            </a:r>
            <a:r>
              <a:rPr lang="en-US" dirty="0" err="1">
                <a:solidFill>
                  <a:srgbClr val="0180B0"/>
                </a:solidFill>
                <a:latin typeface="Times New Roman" panose="02020603050405020304" charset="0"/>
                <a:ea typeface="Montserrat"/>
                <a:cs typeface="Times New Roman" panose="02020603050405020304" charset="0"/>
                <a:sym typeface="Montserrat"/>
              </a:rPr>
              <a:t>đó</a:t>
            </a:r>
            <a:r>
              <a:rPr lang="en-US" dirty="0">
                <a:solidFill>
                  <a:srgbClr val="0180B0"/>
                </a:solidFill>
                <a:latin typeface="Times New Roman" panose="02020603050405020304" charset="0"/>
                <a:ea typeface="Montserrat"/>
                <a:cs typeface="Times New Roman" panose="02020603050405020304" charset="0"/>
                <a:sym typeface="Montserrat"/>
              </a:rPr>
              <a:t>. </a:t>
            </a:r>
            <a:endParaRPr lang="en-US" dirty="0">
              <a:solidFill>
                <a:srgbClr val="0180B0"/>
              </a:solidFill>
              <a:latin typeface="Times New Roman" panose="02020603050405020304" charset="0"/>
              <a:ea typeface="Montserrat"/>
              <a:cs typeface="Times New Roman" panose="02020603050405020304" charset="0"/>
              <a:sym typeface="Montserrat"/>
            </a:endParaRPr>
          </a:p>
        </p:txBody>
      </p:sp>
      <p:sp>
        <p:nvSpPr>
          <p:cNvPr id="2" name="Snip Single Corner Rectangle 1"/>
          <p:cNvSpPr/>
          <p:nvPr/>
        </p:nvSpPr>
        <p:spPr>
          <a:xfrm>
            <a:off x="771310" y="7581057"/>
            <a:ext cx="2317883" cy="1792460"/>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u="sng" dirty="0">
                <a:solidFill>
                  <a:schemeClr val="tx1"/>
                </a:solidFill>
                <a:latin typeface="Times New Roman" panose="02020603050405020304" charset="0"/>
                <a:cs typeface="Times New Roman" panose="02020603050405020304" charset="0"/>
              </a:rPr>
              <a:t>1/ </a:t>
            </a:r>
            <a:r>
              <a:rPr lang="en-US" b="1" u="sng" dirty="0" err="1">
                <a:solidFill>
                  <a:schemeClr val="tx1"/>
                </a:solidFill>
                <a:latin typeface="Times New Roman" panose="02020603050405020304" charset="0"/>
                <a:cs typeface="Times New Roman" panose="02020603050405020304" charset="0"/>
              </a:rPr>
              <a:t>Tìm</a:t>
            </a:r>
            <a:r>
              <a:rPr lang="en-US" b="1" u="sng" dirty="0">
                <a:solidFill>
                  <a:schemeClr val="tx1"/>
                </a:solidFill>
                <a:latin typeface="Times New Roman" panose="02020603050405020304" charset="0"/>
                <a:cs typeface="Times New Roman" panose="02020603050405020304" charset="0"/>
              </a:rPr>
              <a:t> </a:t>
            </a:r>
            <a:r>
              <a:rPr lang="en-US" b="1" u="sng" dirty="0" err="1">
                <a:solidFill>
                  <a:schemeClr val="tx1"/>
                </a:solidFill>
                <a:latin typeface="Times New Roman" panose="02020603050405020304" charset="0"/>
                <a:cs typeface="Times New Roman" panose="02020603050405020304" charset="0"/>
              </a:rPr>
              <a:t>kiếm</a:t>
            </a:r>
            <a:r>
              <a:rPr lang="en-US" b="1" u="sng" dirty="0">
                <a:solidFill>
                  <a:schemeClr val="tx1"/>
                </a:solidFill>
                <a:latin typeface="Times New Roman" panose="02020603050405020304" charset="0"/>
                <a:cs typeface="Times New Roman" panose="02020603050405020304" charset="0"/>
              </a:rPr>
              <a:t> </a:t>
            </a:r>
            <a:r>
              <a:rPr lang="en-US" b="1" u="sng" dirty="0" err="1">
                <a:solidFill>
                  <a:schemeClr val="tx1"/>
                </a:solidFill>
                <a:latin typeface="Times New Roman" panose="02020603050405020304" charset="0"/>
                <a:cs typeface="Times New Roman" panose="02020603050405020304" charset="0"/>
              </a:rPr>
              <a:t>thông</a:t>
            </a:r>
            <a:r>
              <a:rPr lang="en-US" b="1" u="sng" dirty="0">
                <a:solidFill>
                  <a:schemeClr val="tx1"/>
                </a:solidFill>
                <a:latin typeface="Times New Roman" panose="02020603050405020304" charset="0"/>
                <a:cs typeface="Times New Roman" panose="02020603050405020304" charset="0"/>
              </a:rPr>
              <a:t> tin </a:t>
            </a:r>
            <a:r>
              <a:rPr lang="en-US" b="1" u="sng" dirty="0" err="1">
                <a:solidFill>
                  <a:schemeClr val="tx1"/>
                </a:solidFill>
                <a:latin typeface="Times New Roman" panose="02020603050405020304" charset="0"/>
                <a:cs typeface="Times New Roman" panose="02020603050405020304" charset="0"/>
              </a:rPr>
              <a:t>liên</a:t>
            </a:r>
            <a:r>
              <a:rPr lang="en-US" b="1" u="sng" dirty="0">
                <a:solidFill>
                  <a:schemeClr val="tx1"/>
                </a:solidFill>
                <a:latin typeface="Times New Roman" panose="02020603050405020304" charset="0"/>
                <a:cs typeface="Times New Roman" panose="02020603050405020304" charset="0"/>
              </a:rPr>
              <a:t> </a:t>
            </a:r>
            <a:r>
              <a:rPr lang="en-US" b="1" u="sng" dirty="0" err="1">
                <a:solidFill>
                  <a:schemeClr val="tx1"/>
                </a:solidFill>
                <a:latin typeface="Times New Roman" panose="02020603050405020304" charset="0"/>
                <a:cs typeface="Times New Roman" panose="02020603050405020304" charset="0"/>
              </a:rPr>
              <a:t>quan</a:t>
            </a:r>
            <a:r>
              <a:rPr lang="en-US" b="1" u="sng" dirty="0">
                <a:solidFill>
                  <a:schemeClr val="tx1"/>
                </a:solidFill>
                <a:latin typeface="Times New Roman" panose="02020603050405020304" charset="0"/>
                <a:cs typeface="Times New Roman" panose="02020603050405020304" charset="0"/>
              </a:rPr>
              <a:t> </a:t>
            </a:r>
            <a:endParaRPr lang="en-US" b="1" u="sng" dirty="0">
              <a:solidFill>
                <a:schemeClr val="tx1"/>
              </a:solidFill>
              <a:latin typeface="Times New Roman" panose="02020603050405020304" charset="0"/>
              <a:cs typeface="Times New Roman" panose="02020603050405020304" charset="0"/>
            </a:endParaRPr>
          </a:p>
          <a:p>
            <a:pPr algn="l"/>
            <a:r>
              <a:rPr lang="en-US" dirty="0" err="1">
                <a:solidFill>
                  <a:schemeClr val="tx1"/>
                </a:solidFill>
                <a:latin typeface="Times New Roman" panose="02020603050405020304" charset="0"/>
                <a:cs typeface="Times New Roman" panose="02020603050405020304" charset="0"/>
              </a:rPr>
              <a:t>Xây</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chuỗi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tìm</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kiếm</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Sử</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dụng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hai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tập</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từ</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khóa</a:t>
            </a:r>
            <a:r>
              <a:rPr lang="en-US" dirty="0">
                <a:solidFill>
                  <a:schemeClr val="tx1"/>
                </a:solidFill>
                <a:latin typeface="Times New Roman" panose="02020603050405020304" charset="0"/>
                <a:cs typeface="Times New Roman" panose="02020603050405020304" charset="0"/>
              </a:rPr>
              <a:t> (T </a:t>
            </a:r>
            <a:r>
              <a:rPr lang="en-US" dirty="0" err="1">
                <a:solidFill>
                  <a:schemeClr val="tx1"/>
                </a:solidFill>
                <a:latin typeface="Times New Roman" panose="02020603050405020304" charset="0"/>
                <a:cs typeface="Times New Roman" panose="02020603050405020304" charset="0"/>
              </a:rPr>
              <a:t>và</a:t>
            </a:r>
            <a:r>
              <a:rPr lang="en-US" dirty="0">
                <a:solidFill>
                  <a:schemeClr val="tx1"/>
                </a:solidFill>
                <a:latin typeface="Times New Roman" panose="02020603050405020304" charset="0"/>
                <a:cs typeface="Times New Roman" panose="02020603050405020304" charset="0"/>
              </a:rPr>
              <a:t> S) </a:t>
            </a:r>
            <a:r>
              <a:rPr lang="en-US" dirty="0" err="1">
                <a:solidFill>
                  <a:schemeClr val="tx1"/>
                </a:solidFill>
                <a:latin typeface="Times New Roman" panose="02020603050405020304" charset="0"/>
                <a:cs typeface="Times New Roman" panose="02020603050405020304" charset="0"/>
              </a:rPr>
              <a:t>có</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cùng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nghĩa</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hoặc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liên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quan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để</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xây</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chuỗi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tìm</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kiếm</a:t>
            </a:r>
            <a:r>
              <a:rPr lang="en-US" dirty="0">
                <a:solidFill>
                  <a:schemeClr val="tx1"/>
                </a:solidFill>
                <a:latin typeface="Times New Roman" panose="02020603050405020304" charset="0"/>
                <a:cs typeface="Times New Roman" panose="02020603050405020304" charset="0"/>
              </a:rPr>
              <a:t>.</a:t>
            </a:r>
            <a:endParaRPr lang="en-US" dirty="0">
              <a:solidFill>
                <a:schemeClr val="tx1"/>
              </a:solidFill>
              <a:latin typeface="Times New Roman" panose="02020603050405020304" charset="0"/>
              <a:cs typeface="Times New Roman" panose="02020603050405020304" charset="0"/>
            </a:endParaRPr>
          </a:p>
        </p:txBody>
      </p:sp>
      <p:sp>
        <p:nvSpPr>
          <p:cNvPr id="3" name="Pentagon 2"/>
          <p:cNvSpPr/>
          <p:nvPr/>
        </p:nvSpPr>
        <p:spPr>
          <a:xfrm>
            <a:off x="5502754" y="6964363"/>
            <a:ext cx="4527070" cy="485775"/>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Times New Roman" panose="02020603050405020304" charset="0"/>
                <a:cs typeface="Times New Roman" panose="02020603050405020304" charset="0"/>
              </a:rPr>
              <a:t>Phương</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pháp</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kĩ</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thuật</a:t>
            </a:r>
            <a:r>
              <a:rPr lang="en-US" sz="2000" b="1" dirty="0">
                <a:solidFill>
                  <a:schemeClr val="tx1"/>
                </a:solidFill>
                <a:latin typeface="Times New Roman" panose="02020603050405020304" charset="0"/>
                <a:cs typeface="Times New Roman" panose="02020603050405020304" charset="0"/>
              </a:rPr>
              <a:t> </a:t>
            </a:r>
            <a:endParaRPr lang="en-US" sz="2000" b="1" dirty="0">
              <a:solidFill>
                <a:schemeClr val="tx1"/>
              </a:solidFill>
              <a:latin typeface="Times New Roman" panose="02020603050405020304" charset="0"/>
              <a:cs typeface="Times New Roman" panose="02020603050405020304" charset="0"/>
            </a:endParaRPr>
          </a:p>
        </p:txBody>
      </p:sp>
      <p:sp>
        <p:nvSpPr>
          <p:cNvPr id="4" name="Snip Single Corner Rectangle 3"/>
          <p:cNvSpPr/>
          <p:nvPr/>
        </p:nvSpPr>
        <p:spPr>
          <a:xfrm>
            <a:off x="5502754" y="7541065"/>
            <a:ext cx="2275669" cy="1777365"/>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u="sng" dirty="0">
                <a:solidFill>
                  <a:schemeClr val="tx1"/>
                </a:solidFill>
                <a:latin typeface="Times New Roman" panose="02020603050405020304" charset="0"/>
                <a:cs typeface="Times New Roman" panose="02020603050405020304" charset="0"/>
              </a:rPr>
              <a:t>1/ Power profiling</a:t>
            </a:r>
            <a:r>
              <a:rPr lang="en-US" dirty="0">
                <a:solidFill>
                  <a:schemeClr val="tx1"/>
                </a:solidFill>
                <a:latin typeface="Times New Roman" panose="02020603050405020304" charset="0"/>
                <a:cs typeface="Times New Roman" panose="02020603050405020304" charset="0"/>
              </a:rPr>
              <a:t>.</a:t>
            </a:r>
            <a:endParaRPr lang="en-US" dirty="0">
              <a:solidFill>
                <a:schemeClr val="tx1"/>
              </a:solidFill>
              <a:latin typeface="Times New Roman" panose="02020603050405020304" charset="0"/>
              <a:cs typeface="Times New Roman" panose="02020603050405020304" charset="0"/>
            </a:endParaRPr>
          </a:p>
          <a:p>
            <a:pPr algn="l"/>
            <a:r>
              <a:rPr lang="en-US" dirty="0" err="1">
                <a:solidFill>
                  <a:schemeClr val="tx1"/>
                </a:solidFill>
                <a:latin typeface="Times New Roman" panose="02020603050405020304" charset="0"/>
                <a:cs typeface="Times New Roman" panose="02020603050405020304" charset="0"/>
              </a:rPr>
              <a:t>Phân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tích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và</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đo</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lường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tiêu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thụ</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năng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lượng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của</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hệ</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thống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để</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hiểu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và</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đánh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giá</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hiệu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suất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năng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lượng</a:t>
            </a:r>
            <a:r>
              <a:rPr lang="en-US" dirty="0">
                <a:solidFill>
                  <a:schemeClr val="tx1"/>
                </a:solidFill>
                <a:latin typeface="Times New Roman" panose="02020603050405020304" charset="0"/>
                <a:cs typeface="Times New Roman" panose="02020603050405020304" charset="0"/>
              </a:rPr>
              <a:t>.</a:t>
            </a:r>
            <a:endParaRPr lang="en-US" dirty="0">
              <a:solidFill>
                <a:schemeClr val="tx1"/>
              </a:solidFill>
              <a:latin typeface="Times New Roman" panose="02020603050405020304" charset="0"/>
              <a:cs typeface="Times New Roman" panose="02020603050405020304" charset="0"/>
            </a:endParaRPr>
          </a:p>
        </p:txBody>
      </p:sp>
      <p:sp>
        <p:nvSpPr>
          <p:cNvPr id="6" name="Snip Single Corner Rectangle 5"/>
          <p:cNvSpPr/>
          <p:nvPr/>
        </p:nvSpPr>
        <p:spPr>
          <a:xfrm>
            <a:off x="5502754" y="9452415"/>
            <a:ext cx="2275669" cy="171696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u="sng" dirty="0">
                <a:solidFill>
                  <a:schemeClr val="tx1"/>
                </a:solidFill>
                <a:latin typeface="Times New Roman" panose="02020603050405020304" charset="0"/>
                <a:cs typeface="Times New Roman" panose="02020603050405020304" charset="0"/>
              </a:rPr>
              <a:t>3/ Query optimization:</a:t>
            </a:r>
            <a:r>
              <a:rPr lang="en-US" dirty="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a:p>
            <a:pPr algn="l"/>
            <a:r>
              <a:rPr lang="en-US" dirty="0" err="1">
                <a:solidFill>
                  <a:schemeClr val="tx1"/>
                </a:solidFill>
                <a:latin typeface="Times New Roman" panose="02020603050405020304" charset="0"/>
                <a:cs typeface="Times New Roman" panose="02020603050405020304" charset="0"/>
              </a:rPr>
              <a:t>Tối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ưu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hóa</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truy</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vấn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liệu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nhằm</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cải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thiện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hiệu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suất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và</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giảm</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tiêu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thụ</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năng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lượng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của</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các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truy</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vấn</a:t>
            </a:r>
            <a:r>
              <a:rPr lang="en-US" dirty="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p:txBody>
      </p:sp>
      <p:sp>
        <p:nvSpPr>
          <p:cNvPr id="7" name="Snip Single Corner Rectangle 6"/>
          <p:cNvSpPr/>
          <p:nvPr/>
        </p:nvSpPr>
        <p:spPr>
          <a:xfrm>
            <a:off x="7924807" y="9426380"/>
            <a:ext cx="2285999" cy="174299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u="sng" dirty="0">
                <a:solidFill>
                  <a:schemeClr val="tx1"/>
                </a:solidFill>
                <a:latin typeface="Times New Roman" panose="02020603050405020304" charset="0"/>
                <a:cs typeface="Times New Roman" panose="02020603050405020304" charset="0"/>
              </a:rPr>
              <a:t>4/ Workload management: </a:t>
            </a:r>
            <a:endParaRPr lang="en-US" b="1" u="sng" dirty="0">
              <a:solidFill>
                <a:schemeClr val="tx1"/>
              </a:solidFill>
              <a:latin typeface="Times New Roman" panose="02020603050405020304" charset="0"/>
              <a:cs typeface="Times New Roman" panose="02020603050405020304" charset="0"/>
            </a:endParaRPr>
          </a:p>
          <a:p>
            <a:pPr algn="l"/>
            <a:r>
              <a:rPr lang="en-US" dirty="0" err="1">
                <a:solidFill>
                  <a:schemeClr val="tx1"/>
                </a:solidFill>
                <a:latin typeface="Times New Roman" panose="02020603050405020304" charset="0"/>
                <a:cs typeface="Times New Roman" panose="02020603050405020304" charset="0"/>
              </a:rPr>
              <a:t>Quản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lý</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tải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công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việc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trong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hệ</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thống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để</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phân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phối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và</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tối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ưu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hóa</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việc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sử</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dụng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năng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lượng</a:t>
            </a:r>
            <a:r>
              <a:rPr lang="en-US" dirty="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p:txBody>
      </p:sp>
      <p:sp>
        <p:nvSpPr>
          <p:cNvPr id="8" name="Snip Single Corner Rectangle 7"/>
          <p:cNvSpPr/>
          <p:nvPr/>
        </p:nvSpPr>
        <p:spPr>
          <a:xfrm>
            <a:off x="5491858" y="11277406"/>
            <a:ext cx="2285999" cy="1824458"/>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u="sng" dirty="0">
                <a:solidFill>
                  <a:schemeClr val="tx1"/>
                </a:solidFill>
                <a:latin typeface="Times New Roman" panose="02020603050405020304" charset="0"/>
                <a:cs typeface="Times New Roman" panose="02020603050405020304" charset="0"/>
              </a:rPr>
              <a:t>5/ Caching and indexing:</a:t>
            </a:r>
            <a:r>
              <a:rPr lang="en-US" dirty="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a:p>
            <a:pPr algn="l"/>
            <a:r>
              <a:rPr lang="en-US" dirty="0" err="1">
                <a:solidFill>
                  <a:schemeClr val="tx1"/>
                </a:solidFill>
                <a:latin typeface="Times New Roman" panose="02020603050405020304" charset="0"/>
                <a:cs typeface="Times New Roman" panose="02020603050405020304" charset="0"/>
              </a:rPr>
              <a:t>Sử</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dụng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kỹ</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thuật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lưu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trữ</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tạm</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thời</a:t>
            </a:r>
            <a:r>
              <a:rPr lang="en-US" dirty="0">
                <a:solidFill>
                  <a:schemeClr val="tx1"/>
                </a:solidFill>
                <a:latin typeface="Times New Roman" panose="02020603050405020304" charset="0"/>
                <a:cs typeface="Times New Roman" panose="02020603050405020304" charset="0"/>
              </a:rPr>
              <a:t>, Index </a:t>
            </a:r>
            <a:r>
              <a:rPr lang="en-US" dirty="0" err="1">
                <a:solidFill>
                  <a:schemeClr val="tx1"/>
                </a:solidFill>
                <a:latin typeface="Times New Roman" panose="02020603050405020304" charset="0"/>
                <a:cs typeface="Times New Roman" panose="02020603050405020304" charset="0"/>
              </a:rPr>
              <a:t>để</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cải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thiện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hiệu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suất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và</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giảm</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tiêu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thụ</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năng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lượng</a:t>
            </a:r>
            <a:r>
              <a:rPr lang="en-US" dirty="0">
                <a:solidFill>
                  <a:schemeClr val="tx1"/>
                </a:solidFill>
                <a:latin typeface="Times New Roman" panose="02020603050405020304" charset="0"/>
                <a:cs typeface="Times New Roman" panose="02020603050405020304" charset="0"/>
              </a:rPr>
              <a:t>.</a:t>
            </a:r>
            <a:endParaRPr lang="en-US" dirty="0">
              <a:solidFill>
                <a:schemeClr val="tx1"/>
              </a:solidFill>
              <a:latin typeface="Times New Roman" panose="02020603050405020304" charset="0"/>
              <a:cs typeface="Times New Roman" panose="02020603050405020304" charset="0"/>
            </a:endParaRPr>
          </a:p>
        </p:txBody>
      </p:sp>
      <p:sp>
        <p:nvSpPr>
          <p:cNvPr id="13" name="Snip Single Corner Rectangle 12"/>
          <p:cNvSpPr/>
          <p:nvPr/>
        </p:nvSpPr>
        <p:spPr>
          <a:xfrm>
            <a:off x="7924808" y="7541065"/>
            <a:ext cx="2303138" cy="1777365"/>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u="sng" dirty="0">
                <a:solidFill>
                  <a:schemeClr val="tx1"/>
                </a:solidFill>
                <a:latin typeface="Times New Roman" panose="02020603050405020304" charset="0"/>
                <a:cs typeface="Times New Roman" panose="02020603050405020304" charset="0"/>
              </a:rPr>
              <a:t>2/ Energy models:</a:t>
            </a:r>
            <a:r>
              <a:rPr lang="en-US" dirty="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a:p>
            <a:pPr algn="l"/>
            <a:r>
              <a:rPr lang="en-US" dirty="0" err="1">
                <a:solidFill>
                  <a:schemeClr val="tx1"/>
                </a:solidFill>
                <a:latin typeface="Times New Roman" panose="02020603050405020304" charset="0"/>
                <a:cs typeface="Times New Roman" panose="02020603050405020304" charset="0"/>
              </a:rPr>
              <a:t>Xây</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các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mô</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hình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để</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đoán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và</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đánh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giá</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hiệu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quả</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năng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lượng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của</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hệ</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thống</a:t>
            </a:r>
            <a:r>
              <a:rPr lang="en-US" dirty="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p:txBody>
      </p:sp>
      <p:sp>
        <p:nvSpPr>
          <p:cNvPr id="691" name="Google Shape;691;p27"/>
          <p:cNvSpPr txBox="1"/>
          <p:nvPr/>
        </p:nvSpPr>
        <p:spPr>
          <a:xfrm>
            <a:off x="3104396" y="7519393"/>
            <a:ext cx="2383155" cy="1815841"/>
          </a:xfrm>
          <a:prstGeom prst="rect">
            <a:avLst/>
          </a:prstGeom>
          <a:noFill/>
          <a:ln>
            <a:noFill/>
          </a:ln>
        </p:spPr>
        <p:txBody>
          <a:bodyPr spcFirstLastPara="1" wrap="square" lIns="91425" tIns="45700" rIns="91425" bIns="45700" anchor="t" anchorCtr="0">
            <a:spAutoFit/>
          </a:bodyPr>
          <a:lstStyle/>
          <a:p>
            <a:pPr marL="6350" marR="0" lvl="0" algn="l" rtl="0">
              <a:lnSpc>
                <a:spcPct val="100000"/>
              </a:lnSpc>
              <a:spcBef>
                <a:spcPts val="0"/>
              </a:spcBef>
              <a:spcAft>
                <a:spcPts val="0"/>
              </a:spcAft>
              <a:buClr>
                <a:schemeClr val="dk1"/>
              </a:buClr>
              <a:buSzPts val="1100"/>
            </a:pPr>
            <a:r>
              <a:rPr lang="en-US" dirty="0" err="1">
                <a:solidFill>
                  <a:schemeClr val="dk1"/>
                </a:solidFill>
                <a:latin typeface="Times New Roman" panose="02020603050405020304" charset="0"/>
                <a:cs typeface="Times New Roman" panose="02020603050405020304" charset="0"/>
              </a:rPr>
              <a:t>Bằng</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cách</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tìm</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kiếm</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những</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thông</a:t>
            </a:r>
            <a:r>
              <a:rPr lang="en-US" dirty="0">
                <a:solidFill>
                  <a:schemeClr val="dk1"/>
                </a:solidFill>
                <a:latin typeface="Times New Roman" panose="02020603050405020304" charset="0"/>
                <a:cs typeface="Times New Roman" panose="02020603050405020304" charset="0"/>
              </a:rPr>
              <a:t> tin </a:t>
            </a:r>
            <a:r>
              <a:rPr lang="en-US" dirty="0" err="1">
                <a:solidFill>
                  <a:schemeClr val="dk1"/>
                </a:solidFill>
                <a:latin typeface="Times New Roman" panose="02020603050405020304" charset="0"/>
                <a:cs typeface="Times New Roman" panose="02020603050405020304" charset="0"/>
              </a:rPr>
              <a:t>liên</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quan</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tại</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để</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tìm</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ra</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những</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mô</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hình</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cơ</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sở</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dữ</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liệu</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tối</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ưu</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nhất</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Bên</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cạnh</a:t>
            </a:r>
            <a:r>
              <a:rPr lang="en-US" dirty="0">
                <a:solidFill>
                  <a:schemeClr val="dk1"/>
                </a:solidFill>
                <a:latin typeface="Times New Roman" panose="02020603050405020304" charset="0"/>
                <a:cs typeface="Times New Roman" panose="02020603050405020304" charset="0"/>
              </a:rPr>
              <a:t> </a:t>
            </a:r>
            <a:r>
              <a:rPr lang="en-US" dirty="0" err="1">
                <a:solidFill>
                  <a:schemeClr val="dk1"/>
                </a:solidFill>
                <a:latin typeface="Times New Roman" panose="02020603050405020304" charset="0"/>
                <a:cs typeface="Times New Roman" panose="02020603050405020304" charset="0"/>
              </a:rPr>
              <a:t>đó</a:t>
            </a:r>
            <a:r>
              <a:rPr lang="en-US" dirty="0">
                <a:solidFill>
                  <a:schemeClr val="dk1"/>
                </a:solidFill>
                <a:latin typeface="Times New Roman" panose="02020603050405020304" charset="0"/>
                <a:cs typeface="Times New Roman" panose="02020603050405020304" charset="0"/>
              </a:rPr>
              <a:t> </a:t>
            </a:r>
            <a:r>
              <a:rPr lang="vi-VN" b="0" i="0" dirty="0">
                <a:solidFill>
                  <a:srgbClr val="000000"/>
                </a:solidFill>
                <a:effectLst/>
                <a:latin typeface="Times New Roman" panose="02020603050405020304" charset="0"/>
              </a:rPr>
              <a:t>tiêu chí đánh giá cần được áp dụng để chọn lọc các bài viết nghiên cứu phù hợp, bao gồm các tiêu chí như độ tin cậy</a:t>
            </a:r>
            <a:r>
              <a:rPr lang="en-US" b="0" i="0" dirty="0">
                <a:solidFill>
                  <a:srgbClr val="000000"/>
                </a:solidFill>
                <a:effectLst/>
                <a:latin typeface="Times New Roman" panose="02020603050405020304" charset="0"/>
              </a:rPr>
              <a:t>.</a:t>
            </a:r>
            <a:endParaRPr lang="en-US" dirty="0">
              <a:solidFill>
                <a:schemeClr val="dk1"/>
              </a:solidFill>
              <a:latin typeface="Times New Roman" panose="02020603050405020304" charset="0"/>
              <a:cs typeface="Times New Roman" panose="02020603050405020304" charset="0"/>
            </a:endParaRPr>
          </a:p>
        </p:txBody>
      </p:sp>
      <p:sp>
        <p:nvSpPr>
          <p:cNvPr id="20" name="Pentagon 19"/>
          <p:cNvSpPr/>
          <p:nvPr/>
        </p:nvSpPr>
        <p:spPr>
          <a:xfrm>
            <a:off x="753745" y="6983749"/>
            <a:ext cx="4685509" cy="485775"/>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Times New Roman" panose="02020603050405020304" charset="0"/>
                <a:cs typeface="Times New Roman" panose="02020603050405020304" charset="0"/>
              </a:rPr>
              <a:t>Phương</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pháp</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tìm</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kiếm</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thông</a:t>
            </a:r>
            <a:r>
              <a:rPr lang="en-US" sz="2000" b="1" dirty="0">
                <a:solidFill>
                  <a:schemeClr val="tx1"/>
                </a:solidFill>
                <a:latin typeface="Times New Roman" panose="02020603050405020304" charset="0"/>
                <a:cs typeface="Times New Roman" panose="02020603050405020304" charset="0"/>
              </a:rPr>
              <a:t> tin</a:t>
            </a:r>
            <a:endParaRPr lang="en-US" sz="2000" b="1" dirty="0">
              <a:solidFill>
                <a:schemeClr val="tx1"/>
              </a:solidFill>
              <a:latin typeface="Times New Roman" panose="02020603050405020304" charset="0"/>
              <a:cs typeface="Times New Roman" panose="02020603050405020304" charset="0"/>
            </a:endParaRPr>
          </a:p>
        </p:txBody>
      </p:sp>
      <p:sp>
        <p:nvSpPr>
          <p:cNvPr id="24" name="Text Box 23"/>
          <p:cNvSpPr txBox="1"/>
          <p:nvPr/>
        </p:nvSpPr>
        <p:spPr>
          <a:xfrm>
            <a:off x="677545" y="5461635"/>
            <a:ext cx="9362440" cy="953135"/>
          </a:xfrm>
          <a:prstGeom prst="rect">
            <a:avLst/>
          </a:prstGeom>
          <a:noFill/>
        </p:spPr>
        <p:txBody>
          <a:bodyPr wrap="square" rtlCol="0">
            <a:spAutoFit/>
          </a:bodyPr>
          <a:lstStyle/>
          <a:p>
            <a:pPr algn="l"/>
            <a:r>
              <a:rPr lang="en-US">
                <a:latin typeface="Times New Roman" panose="02020603050405020304" charset="0"/>
                <a:cs typeface="Times New Roman" panose="02020603050405020304" charset="0"/>
              </a:rPr>
              <a:t>Cho độc giả thấy được tầm quan trọng của tiêu thụ năng lượng trong các hệ thống cơ sở dữ liệu và sự cần thiết của việc tối ưu hóa hiệu quả năng lượng. Cung cấp chi tiết về các phương pháp và kỹ thuật được sử dụng để đạt được mục tiêu này. Nghiên cứu sẽ cung cấp một cái nhìn tổng quan về các phương pháp và kỹ thuật để xây dựng các hệ thống cơ sở dữ liệu tiết kiệm năng lượng và khám phá các hướng nghiên cứu tiềm năng trong lĩnh vực này.</a:t>
            </a:r>
            <a:endParaRPr lang="en-US">
              <a:latin typeface="Times New Roman" panose="02020603050405020304" charset="0"/>
              <a:cs typeface="Times New Roman" panose="02020603050405020304" charset="0"/>
            </a:endParaRPr>
          </a:p>
        </p:txBody>
      </p:sp>
      <p:sp>
        <p:nvSpPr>
          <p:cNvPr id="27" name="Text Box 26"/>
          <p:cNvSpPr txBox="1"/>
          <p:nvPr/>
        </p:nvSpPr>
        <p:spPr>
          <a:xfrm>
            <a:off x="501332" y="13308337"/>
            <a:ext cx="9795193" cy="737235"/>
          </a:xfrm>
          <a:prstGeom prst="rect">
            <a:avLst/>
          </a:prstGeom>
          <a:noFill/>
        </p:spPr>
        <p:txBody>
          <a:bodyPr wrap="square" rtlCol="0">
            <a:spAutoFit/>
          </a:bodyPr>
          <a:lstStyle/>
          <a:p>
            <a:pPr algn="l"/>
            <a:r>
              <a:rPr lang="en-US" dirty="0" err="1">
                <a:latin typeface="Times New Roman" panose="02020603050405020304" charset="0"/>
                <a:cs typeface="Times New Roman" panose="02020603050405020304" charset="0"/>
              </a:rPr>
              <a:t>Cung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cấp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đọc </a:t>
            </a:r>
            <a:r>
              <a:rPr lang="en-US" dirty="0" err="1">
                <a:latin typeface="Times New Roman" panose="02020603050405020304" charset="0"/>
                <a:cs typeface="Times New Roman" panose="02020603050405020304" charset="0"/>
              </a:rPr>
              <a:t>giả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một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nhìn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tổng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quan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về</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bộ</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phương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pháp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được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sử</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dụng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lĩnh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xây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hệ</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thống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sở</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dữ</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liệu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tiết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kiệm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năng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lượng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Đưa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những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thức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vấn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đề</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tồn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lĩnh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xây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hệ</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thống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sở</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dữ</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liệu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tiết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kiệm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năng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lượng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Tạo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động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hướng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phát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triển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nghiên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cứu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việc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tiếp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theo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lĩnh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này</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4"/>
          <a:stretch>
            <a:fillRect/>
          </a:stretch>
        </p:blipFill>
        <p:spPr>
          <a:xfrm>
            <a:off x="850900" y="9681619"/>
            <a:ext cx="4222600" cy="3021335"/>
          </a:xfrm>
          <a:prstGeom prst="rect">
            <a:avLst/>
          </a:prstGeom>
        </p:spPr>
      </p:pic>
      <p:sp>
        <p:nvSpPr>
          <p:cNvPr id="10" name="Pentagon 19"/>
          <p:cNvSpPr/>
          <p:nvPr/>
        </p:nvSpPr>
        <p:spPr>
          <a:xfrm>
            <a:off x="514446" y="12804940"/>
            <a:ext cx="4685509" cy="485775"/>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Times New Roman" panose="02020603050405020304" charset="0"/>
                <a:cs typeface="Times New Roman" panose="02020603050405020304" charset="0"/>
              </a:rPr>
              <a:t>Kết</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quả</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và</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thách</a:t>
            </a:r>
            <a:r>
              <a:rPr lang="en-US" sz="2000" b="1" dirty="0">
                <a:solidFill>
                  <a:schemeClr val="tx1"/>
                </a:solidFill>
                <a:latin typeface="Times New Roman" panose="02020603050405020304" charset="0"/>
                <a:cs typeface="Times New Roman" panose="02020603050405020304" charset="0"/>
              </a:rPr>
              <a:t> </a:t>
            </a:r>
            <a:r>
              <a:rPr lang="en-US" sz="2000" b="1" dirty="0" err="1">
                <a:solidFill>
                  <a:schemeClr val="tx1"/>
                </a:solidFill>
                <a:latin typeface="Times New Roman" panose="02020603050405020304" charset="0"/>
                <a:cs typeface="Times New Roman" panose="02020603050405020304" charset="0"/>
              </a:rPr>
              <a:t>thức</a:t>
            </a:r>
            <a:endParaRPr lang="en-US" sz="2000" b="1"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2523</Words>
  <Application>WPS Presentation</Application>
  <PresentationFormat>Custom</PresentationFormat>
  <Paragraphs>51</Paragraphs>
  <Slides>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Arial</vt:lpstr>
      <vt:lpstr>Times</vt:lpstr>
      <vt:lpstr>Times New Roman</vt:lpstr>
      <vt:lpstr>Montserrat SemiBold</vt:lpstr>
      <vt:lpstr>Montserrat</vt:lpstr>
      <vt:lpstr>Tahoma</vt:lpstr>
      <vt:lpstr>Microsoft YaHei</vt:lpstr>
      <vt:lpstr>Arial Unicode MS</vt:lpstr>
      <vt:lpstr>新しいプレゼンテーション</vt:lpstr>
      <vt:lpstr>Energy-Efficient Database Systems: A Systematic Survey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Processing in Video</dc:title>
  <dc:creator/>
  <cp:lastModifiedBy>262 mt</cp:lastModifiedBy>
  <cp:revision>40</cp:revision>
  <dcterms:created xsi:type="dcterms:W3CDTF">2023-07-13T16:04:00Z</dcterms:created>
  <dcterms:modified xsi:type="dcterms:W3CDTF">2023-07-16T03:48:22Z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5CD5C5AC797048AF8920A1916B366670</vt:lpwstr>
  </property>
  <property fmtid="{D5CDD505-2E9C-101B-9397-08002B2CF9AE}" pid="3" name="KSOProductBuildVer">
    <vt:lpwstr>1033-11.2.0.11537</vt:lpwstr>
  </property>
</Properties>
</file>