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1C3C8-08F2-4003-A1ED-677B96882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D0FDA1-14CD-445A-91CA-3C8389CAC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4A77DD-5A7D-454B-9C4D-AB2CD543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D5D01-8DF8-4AA8-A11A-558F0599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6F1279-9629-441B-9C67-30BAED7B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66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BBA12-4708-4CC8-A3D8-545CC75C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EAB02A-96F2-42B7-B540-F63204EC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56420-900F-4984-8FE8-D9A95137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5F74E-7B2C-4E83-A768-F326D3EC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E2DBD8-2FD7-4731-BBD2-6D8E9D1A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18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DB34C6-5812-45CC-8B6E-2922909FD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722FE8-E9DC-4C06-B5B7-BB9BF3B6C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8EFFBF-F10F-443C-9B9E-ECA76C2A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46F3B3-F20E-4AD6-8C9B-A5F8EBE9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6B45FC-D4DC-4031-8777-6AB35497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1514A-F083-4A0E-8DA6-7F85AFC0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33D0E-B3F0-4A77-B31B-71EDB17C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CB2C5-12C8-4364-A023-075BD14A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DC8547-BBEC-481D-9FED-34C5D2B0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5A1E57-0620-4A12-8C9E-41C4B3A1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4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05C5C-D68F-4AF8-9D5D-930E20DB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C6ADED-3696-4EDB-9FE0-869BB0F8B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354BAA-C50B-4ECF-B70E-8E2C9248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D7CD9E-24D5-4969-9F5E-3C01964E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E42AA1-085B-4BAB-A691-D6A67848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DB25D-C0D6-44A4-9885-D38AF9B5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FC0E3-A812-493B-BBDF-B4F14F6DB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DA8626-EC79-4074-BCF3-F32EBB6F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E8E16B-3181-424A-9E9D-E86679F5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A430D0-705B-47F1-B910-CAD5E0FA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254D6A-37F8-44B3-B502-7E50FB85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7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4ACCB-54F8-4253-BCA1-CB34DB0F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126919-D888-4593-A987-B9641117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FA35C7-EFC0-4C5D-A62F-43684F032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290EDC-FA9C-4E31-BB22-6F4C0A421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BAA280-44D5-4DC0-9486-73731A4C4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DC8E17-866F-4D3E-A6B8-2F4B4221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C15936-6053-4BA5-8E7F-3C2A513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56CFDE-7CA1-4310-84D7-1D883FD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47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F8A9D-AA35-40F1-94AB-983755E3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EA1DD8-A0B6-4BCF-87DB-775C5BA7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C9ABF4-578A-4A9E-8973-5E94D410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A6665F-5BD9-445B-A64A-CB5BCF2B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6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480A8B-A68B-4F11-9AF7-4EAEA1B6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A24A79-5F74-4B9F-9A23-44E01330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4B56AB-9E7C-4570-A672-65904EE0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6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8EA2A-7D18-4F15-AF6D-E84D2D8C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2A4F1-3ABE-4283-A2F5-2394777F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B46059-83F8-4834-8C66-CC21521A8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105191-8ED6-48BF-879F-BC364346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956A36-8A2F-4E3E-9554-42613C2D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9D81E-6DA0-4241-A185-345BF4E4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59753-65C8-43CA-91A0-ACCC8FB7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8A5E62-4EBD-45BE-A80A-F6E7CADC6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C8F943-0183-4834-B683-7645DC173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8C2878-1751-4745-85DC-553BA1E1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B96621-DF46-44EB-87B5-D825746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D88278-81C4-4B84-9A0B-510BEC01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77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D085AF-E9EC-4E83-96DC-74D83003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FC42A-801D-45D7-9348-496E95D4A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27AEAF-333B-447E-8763-D1882FC83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C196B-178E-48F1-B61A-E5DEC1D550DE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F6417-1DEF-4993-BF35-10EA6563B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A7BEE7-B01F-4F60-9BF9-F167DE7D5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E431-2356-4A42-88AB-AA6B280B3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55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148B0987-B4F2-4067-88F5-B863E6BEF555}"/>
              </a:ext>
            </a:extLst>
          </p:cNvPr>
          <p:cNvSpPr/>
          <p:nvPr/>
        </p:nvSpPr>
        <p:spPr>
          <a:xfrm>
            <a:off x="3248765" y="417343"/>
            <a:ext cx="5286375" cy="105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000,001,010,011,100,101,110,111</a:t>
            </a:r>
            <a:endParaRPr lang="zh-TW" altLang="en-US" sz="2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B044330-9621-4AB3-98ED-406BE298D921}"/>
              </a:ext>
            </a:extLst>
          </p:cNvPr>
          <p:cNvSpPr/>
          <p:nvPr/>
        </p:nvSpPr>
        <p:spPr>
          <a:xfrm>
            <a:off x="1508741" y="1846555"/>
            <a:ext cx="348004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000,001,010,011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C95E935-F4C0-4661-A1E2-91B5F7995985}"/>
              </a:ext>
            </a:extLst>
          </p:cNvPr>
          <p:cNvSpPr/>
          <p:nvPr/>
        </p:nvSpPr>
        <p:spPr>
          <a:xfrm>
            <a:off x="6795116" y="1846555"/>
            <a:ext cx="348004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100,101,110,111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06919BB-C3C4-4597-A2C4-DBDB3F3145D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48765" y="1474618"/>
            <a:ext cx="2643188" cy="37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C0035DA-B919-4921-AC5A-D885AC09C7A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891953" y="1474618"/>
            <a:ext cx="2643187" cy="371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FD5351-8388-4491-B9B2-7410E23B6049}"/>
              </a:ext>
            </a:extLst>
          </p:cNvPr>
          <p:cNvSpPr/>
          <p:nvPr/>
        </p:nvSpPr>
        <p:spPr>
          <a:xfrm>
            <a:off x="967203" y="3306934"/>
            <a:ext cx="1970842" cy="79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000,001</a:t>
            </a:r>
            <a:endParaRPr lang="zh-TW" altLang="en-US" sz="32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73CA1AB-BE91-4E18-A91B-7ABC95F60B05}"/>
              </a:ext>
            </a:extLst>
          </p:cNvPr>
          <p:cNvSpPr/>
          <p:nvPr/>
        </p:nvSpPr>
        <p:spPr>
          <a:xfrm>
            <a:off x="3461829" y="3306934"/>
            <a:ext cx="1970842" cy="79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010,011</a:t>
            </a:r>
            <a:endParaRPr lang="zh-TW" altLang="en-US" sz="32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8DB509F-F5ED-40E9-9F33-1A7BABCD68CF}"/>
              </a:ext>
            </a:extLst>
          </p:cNvPr>
          <p:cNvSpPr/>
          <p:nvPr/>
        </p:nvSpPr>
        <p:spPr>
          <a:xfrm>
            <a:off x="6323862" y="3306934"/>
            <a:ext cx="1970842" cy="79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100,101</a:t>
            </a:r>
            <a:endParaRPr lang="zh-TW" altLang="en-US" sz="32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18D1A1D-45EA-45E5-A850-56B7E1CF6ADE}"/>
              </a:ext>
            </a:extLst>
          </p:cNvPr>
          <p:cNvSpPr/>
          <p:nvPr/>
        </p:nvSpPr>
        <p:spPr>
          <a:xfrm>
            <a:off x="8850575" y="3306934"/>
            <a:ext cx="1970842" cy="790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110,111</a:t>
            </a:r>
            <a:endParaRPr lang="zh-TW" altLang="en-US" sz="32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BC81D11-9E76-4A53-8938-B86F6E322A18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1952624" y="2760955"/>
            <a:ext cx="1296141" cy="545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E2739ED-884F-4C0C-B226-F2980B14A04D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3248765" y="2760955"/>
            <a:ext cx="1198485" cy="545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FE10D50-C187-4FA3-9473-51F1BC6F7F1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7309283" y="2760955"/>
            <a:ext cx="1225857" cy="545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48E7D2D-048D-4EA5-901A-51C0896ED2F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8535140" y="2760955"/>
            <a:ext cx="1300856" cy="545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弧形 50">
            <a:extLst>
              <a:ext uri="{FF2B5EF4-FFF2-40B4-BE49-F238E27FC236}">
                <a16:creationId xmlns:a16="http://schemas.microsoft.com/office/drawing/2014/main" id="{EEC3B59C-2F89-4726-B9FF-7D0651D7AE20}"/>
              </a:ext>
            </a:extLst>
          </p:cNvPr>
          <p:cNvSpPr/>
          <p:nvPr/>
        </p:nvSpPr>
        <p:spPr>
          <a:xfrm rot="6666154">
            <a:off x="1103028" y="3469876"/>
            <a:ext cx="1841040" cy="960833"/>
          </a:xfrm>
          <a:prstGeom prst="arc">
            <a:avLst>
              <a:gd name="adj1" fmla="val 14716545"/>
              <a:gd name="adj2" fmla="val 437636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75565738-26CF-4A5E-9C81-E7DCB812D33F}"/>
              </a:ext>
            </a:extLst>
          </p:cNvPr>
          <p:cNvSpPr/>
          <p:nvPr/>
        </p:nvSpPr>
        <p:spPr>
          <a:xfrm rot="6666154">
            <a:off x="3585808" y="3469876"/>
            <a:ext cx="1841040" cy="960833"/>
          </a:xfrm>
          <a:prstGeom prst="arc">
            <a:avLst>
              <a:gd name="adj1" fmla="val 14716545"/>
              <a:gd name="adj2" fmla="val 437636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737C2886-C770-4FAF-87CE-401F7161264C}"/>
              </a:ext>
            </a:extLst>
          </p:cNvPr>
          <p:cNvSpPr/>
          <p:nvPr/>
        </p:nvSpPr>
        <p:spPr>
          <a:xfrm rot="6666154">
            <a:off x="6461580" y="3455170"/>
            <a:ext cx="1841040" cy="960833"/>
          </a:xfrm>
          <a:prstGeom prst="arc">
            <a:avLst>
              <a:gd name="adj1" fmla="val 14716545"/>
              <a:gd name="adj2" fmla="val 437636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36E67554-7DBB-4018-B1E0-4B37051531AD}"/>
              </a:ext>
            </a:extLst>
          </p:cNvPr>
          <p:cNvSpPr/>
          <p:nvPr/>
        </p:nvSpPr>
        <p:spPr>
          <a:xfrm rot="6666154">
            <a:off x="8950113" y="3469877"/>
            <a:ext cx="1841040" cy="960833"/>
          </a:xfrm>
          <a:prstGeom prst="arc">
            <a:avLst>
              <a:gd name="adj1" fmla="val 14716545"/>
              <a:gd name="adj2" fmla="val 437636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弧形 57">
            <a:extLst>
              <a:ext uri="{FF2B5EF4-FFF2-40B4-BE49-F238E27FC236}">
                <a16:creationId xmlns:a16="http://schemas.microsoft.com/office/drawing/2014/main" id="{601282F2-3DFD-4872-96A7-377A72C35883}"/>
              </a:ext>
            </a:extLst>
          </p:cNvPr>
          <p:cNvSpPr/>
          <p:nvPr/>
        </p:nvSpPr>
        <p:spPr>
          <a:xfrm flipH="1">
            <a:off x="2107058" y="1520348"/>
            <a:ext cx="1687221" cy="1240607"/>
          </a:xfrm>
          <a:prstGeom prst="arc">
            <a:avLst>
              <a:gd name="adj1" fmla="val 10736773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1BAC8705-656F-4F85-A9CE-72C560DA7A0B}"/>
              </a:ext>
            </a:extLst>
          </p:cNvPr>
          <p:cNvSpPr/>
          <p:nvPr/>
        </p:nvSpPr>
        <p:spPr>
          <a:xfrm flipH="1">
            <a:off x="8135781" y="1520348"/>
            <a:ext cx="1687221" cy="1240607"/>
          </a:xfrm>
          <a:prstGeom prst="arc">
            <a:avLst>
              <a:gd name="adj1" fmla="val 10736773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弧形 59">
            <a:extLst>
              <a:ext uri="{FF2B5EF4-FFF2-40B4-BE49-F238E27FC236}">
                <a16:creationId xmlns:a16="http://schemas.microsoft.com/office/drawing/2014/main" id="{382966CE-DD68-4A5C-8107-964469F3FB63}"/>
              </a:ext>
            </a:extLst>
          </p:cNvPr>
          <p:cNvSpPr/>
          <p:nvPr/>
        </p:nvSpPr>
        <p:spPr>
          <a:xfrm flipH="1">
            <a:off x="7403790" y="1510154"/>
            <a:ext cx="1687221" cy="1240607"/>
          </a:xfrm>
          <a:prstGeom prst="arc">
            <a:avLst>
              <a:gd name="adj1" fmla="val 10736773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2C609784-069F-48C7-88C2-B365E341ABA9}"/>
              </a:ext>
            </a:extLst>
          </p:cNvPr>
          <p:cNvSpPr/>
          <p:nvPr/>
        </p:nvSpPr>
        <p:spPr>
          <a:xfrm flipH="1">
            <a:off x="2862976" y="1506339"/>
            <a:ext cx="1687221" cy="1240607"/>
          </a:xfrm>
          <a:prstGeom prst="arc">
            <a:avLst>
              <a:gd name="adj1" fmla="val 10736773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7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luckyanthonyan@gmail.com</dc:creator>
  <cp:lastModifiedBy>luckyanthonyan@gmail.com</cp:lastModifiedBy>
  <cp:revision>3</cp:revision>
  <dcterms:created xsi:type="dcterms:W3CDTF">2021-01-15T14:32:58Z</dcterms:created>
  <dcterms:modified xsi:type="dcterms:W3CDTF">2021-01-15T14:59:02Z</dcterms:modified>
</cp:coreProperties>
</file>