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Projet</a:t>
            </a:r>
            <a:r>
              <a:rPr lang="en-US" sz="4400" dirty="0">
                <a:solidFill>
                  <a:schemeClr val="tx1"/>
                </a:solidFill>
              </a:rPr>
              <a:t> DEV LOGICIEL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ELBOUHSSAINI AHMED WALID / B1 INFO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DANG NGOC HA LAN / B1 INFO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8842FB6-3553-41B0-B155-4653F847CB66}"/>
              </a:ext>
            </a:extLst>
          </p:cNvPr>
          <p:cNvSpPr>
            <a:spLocks noGrp="1"/>
          </p:cNvSpPr>
          <p:nvPr/>
        </p:nvSpPr>
        <p:spPr>
          <a:xfrm>
            <a:off x="854727" y="511454"/>
            <a:ext cx="4183663" cy="5336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Sommaire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2D9C7-80AE-4054-A295-8821C783683B}"/>
              </a:ext>
            </a:extLst>
          </p:cNvPr>
          <p:cNvSpPr txBox="1"/>
          <p:nvPr/>
        </p:nvSpPr>
        <p:spPr>
          <a:xfrm>
            <a:off x="5234730" y="1459683"/>
            <a:ext cx="56709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CA" sz="3600" dirty="0"/>
              <a:t>Introduction</a:t>
            </a:r>
          </a:p>
          <a:p>
            <a:pPr marL="342900" indent="-342900">
              <a:buAutoNum type="arabicParenR"/>
            </a:pPr>
            <a:endParaRPr lang="en-CA" sz="3600" dirty="0"/>
          </a:p>
          <a:p>
            <a:pPr marL="342900" indent="-342900">
              <a:buAutoNum type="arabicParenR"/>
            </a:pPr>
            <a:r>
              <a:rPr lang="en-CA" sz="3600" dirty="0"/>
              <a:t>Gestion</a:t>
            </a:r>
          </a:p>
          <a:p>
            <a:pPr marL="342900" indent="-342900">
              <a:buAutoNum type="arabicParenR"/>
            </a:pPr>
            <a:endParaRPr lang="en-CA" sz="3600" dirty="0"/>
          </a:p>
          <a:p>
            <a:pPr marL="342900" indent="-342900">
              <a:buAutoNum type="arabicParenR"/>
            </a:pPr>
            <a:r>
              <a:rPr lang="fr-FR" sz="3600" dirty="0"/>
              <a:t>Compétences utilises</a:t>
            </a:r>
          </a:p>
          <a:p>
            <a:pPr marL="342900" indent="-342900">
              <a:buAutoNum type="arabicParenR"/>
            </a:pPr>
            <a:endParaRPr lang="fr-FR" sz="3600" dirty="0"/>
          </a:p>
          <a:p>
            <a:pPr marL="342900" indent="-342900">
              <a:buAutoNum type="arabicParenR"/>
            </a:pPr>
            <a:r>
              <a:rPr lang="fr-FR" sz="3600" dirty="0"/>
              <a:t>Organisation du code</a:t>
            </a:r>
          </a:p>
          <a:p>
            <a:pPr marL="342900" indent="-342900">
              <a:buAutoNum type="arabicParenR"/>
            </a:pP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03840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E87E-358C-4156-8C39-1BCFEBEC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: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88EF0-CBC8-42CB-830A-3D93F735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Ce </a:t>
            </a:r>
            <a:r>
              <a:rPr lang="en-CA" dirty="0" err="1"/>
              <a:t>projet</a:t>
            </a:r>
            <a:r>
              <a:rPr lang="en-CA" dirty="0"/>
              <a:t> de </a:t>
            </a:r>
            <a:r>
              <a:rPr lang="en-CA" dirty="0" err="1"/>
              <a:t>brickshooter</a:t>
            </a:r>
            <a:r>
              <a:rPr lang="en-CA" dirty="0"/>
              <a:t> ( </a:t>
            </a:r>
            <a:r>
              <a:rPr lang="en-CA" dirty="0" err="1"/>
              <a:t>jeu</a:t>
            </a:r>
            <a:r>
              <a:rPr lang="en-CA" dirty="0"/>
              <a:t> Classique arcade ) a pour but de </a:t>
            </a:r>
          </a:p>
          <a:p>
            <a:pPr marL="0" indent="0">
              <a:buNone/>
            </a:pPr>
            <a:r>
              <a:rPr lang="en-CA" dirty="0" err="1"/>
              <a:t>Detruire</a:t>
            </a:r>
            <a:r>
              <a:rPr lang="en-CA" dirty="0"/>
              <a:t> </a:t>
            </a:r>
            <a:r>
              <a:rPr lang="en-CA" dirty="0" err="1"/>
              <a:t>toutes</a:t>
            </a:r>
            <a:r>
              <a:rPr lang="en-CA" dirty="0"/>
              <a:t> les </a:t>
            </a:r>
            <a:r>
              <a:rPr lang="en-CA" dirty="0" err="1"/>
              <a:t>briques</a:t>
            </a:r>
            <a:r>
              <a:rPr lang="en-CA" dirty="0"/>
              <a:t> avec la </a:t>
            </a:r>
            <a:r>
              <a:rPr lang="en-CA" dirty="0" err="1"/>
              <a:t>balle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l’empechant</a:t>
            </a:r>
            <a:r>
              <a:rPr lang="en-CA" dirty="0"/>
              <a:t> de </a:t>
            </a:r>
          </a:p>
          <a:p>
            <a:pPr marL="0" indent="0">
              <a:buNone/>
            </a:pPr>
            <a:r>
              <a:rPr lang="en-CA" dirty="0" err="1"/>
              <a:t>Tomber</a:t>
            </a:r>
            <a:r>
              <a:rPr lang="en-CA" dirty="0"/>
              <a:t> avec le paddle </a:t>
            </a:r>
            <a:r>
              <a:rPr lang="en-CA" dirty="0" err="1"/>
              <a:t>qu’on</a:t>
            </a:r>
            <a:r>
              <a:rPr lang="en-CA" dirty="0"/>
              <a:t> </a:t>
            </a:r>
            <a:r>
              <a:rPr lang="en-CA" dirty="0" err="1"/>
              <a:t>controle</a:t>
            </a:r>
            <a:r>
              <a:rPr lang="en-CA" dirty="0"/>
              <a:t> , pour but de passer au</a:t>
            </a:r>
          </a:p>
          <a:p>
            <a:pPr marL="0" indent="0">
              <a:buNone/>
            </a:pPr>
            <a:r>
              <a:rPr lang="en-CA" dirty="0" err="1"/>
              <a:t>Niveau</a:t>
            </a:r>
            <a:r>
              <a:rPr lang="en-CA" dirty="0"/>
              <a:t> </a:t>
            </a:r>
            <a:r>
              <a:rPr lang="en-CA" dirty="0" err="1"/>
              <a:t>superieur</a:t>
            </a:r>
            <a:r>
              <a:rPr lang="en-CA" dirty="0"/>
              <a:t> sans </a:t>
            </a:r>
            <a:r>
              <a:rPr lang="en-CA" dirty="0" err="1"/>
              <a:t>perdre</a:t>
            </a:r>
            <a:r>
              <a:rPr lang="en-CA" dirty="0"/>
              <a:t> </a:t>
            </a:r>
            <a:r>
              <a:rPr lang="en-CA" dirty="0" err="1"/>
              <a:t>toutes</a:t>
            </a:r>
            <a:r>
              <a:rPr lang="en-CA" dirty="0"/>
              <a:t> </a:t>
            </a:r>
            <a:r>
              <a:rPr lang="en-CA" dirty="0" err="1"/>
              <a:t>nos</a:t>
            </a:r>
            <a:r>
              <a:rPr lang="en-CA" dirty="0"/>
              <a:t> points de vie.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Controles</a:t>
            </a:r>
            <a:r>
              <a:rPr lang="en-CA" dirty="0"/>
              <a:t> : LEFT ARROW , RIGHT ARROW ( pour faire </a:t>
            </a:r>
            <a:r>
              <a:rPr lang="en-CA" dirty="0" err="1"/>
              <a:t>bouger</a:t>
            </a:r>
            <a:r>
              <a:rPr lang="en-CA" dirty="0"/>
              <a:t> le </a:t>
            </a:r>
          </a:p>
          <a:p>
            <a:pPr marL="0" indent="0">
              <a:buNone/>
            </a:pPr>
            <a:r>
              <a:rPr lang="en-CA" dirty="0"/>
              <a:t>Paddle a gauche et a droite )</a:t>
            </a:r>
            <a:endParaRPr lang="fr-FR" dirty="0"/>
          </a:p>
        </p:txBody>
      </p:sp>
      <p:pic>
        <p:nvPicPr>
          <p:cNvPr id="5" name="Picture 4" descr="A picture containing red, sitting, street, monitor&#10;&#10;Description automatically generated">
            <a:extLst>
              <a:ext uri="{FF2B5EF4-FFF2-40B4-BE49-F238E27FC236}">
                <a16:creationId xmlns:a16="http://schemas.microsoft.com/office/drawing/2014/main" id="{040BD897-EE68-4E68-BD9C-FFCDD33DD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370" y="1328394"/>
            <a:ext cx="3450123" cy="462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8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7C9E-BC85-4344-BDEC-C28D1BB6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2) Gestion du </a:t>
            </a:r>
            <a:r>
              <a:rPr lang="en-CA" dirty="0" err="1"/>
              <a:t>projet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C4523-BA89-460E-BAC9-C73F9667D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 decider sur la manière </a:t>
            </a:r>
            <a:r>
              <a:rPr lang="en-CA" dirty="0" err="1"/>
              <a:t>d’approche</a:t>
            </a:r>
            <a:r>
              <a:rPr lang="en-CA" dirty="0"/>
              <a:t> </a:t>
            </a:r>
            <a:r>
              <a:rPr lang="en-CA" dirty="0" err="1"/>
              <a:t>qu’on</a:t>
            </a:r>
            <a:r>
              <a:rPr lang="en-CA" dirty="0"/>
              <a:t> </a:t>
            </a:r>
            <a:r>
              <a:rPr lang="en-CA" dirty="0" err="1"/>
              <a:t>devra</a:t>
            </a:r>
            <a:r>
              <a:rPr lang="en-CA" dirty="0"/>
              <a:t> adapter pour realiser le </a:t>
            </a:r>
            <a:r>
              <a:rPr lang="en-CA" dirty="0" err="1"/>
              <a:t>projet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Choix de </a:t>
            </a:r>
            <a:r>
              <a:rPr lang="en-CA" dirty="0" err="1"/>
              <a:t>l’outil</a:t>
            </a:r>
            <a:r>
              <a:rPr lang="en-CA" dirty="0"/>
              <a:t> convenable ( IDE et </a:t>
            </a:r>
            <a:r>
              <a:rPr lang="en-CA" dirty="0" err="1"/>
              <a:t>langage</a:t>
            </a:r>
            <a:r>
              <a:rPr lang="en-CA" dirty="0"/>
              <a:t> de </a:t>
            </a:r>
            <a:r>
              <a:rPr lang="en-CA" dirty="0" err="1"/>
              <a:t>programmation</a:t>
            </a:r>
            <a:r>
              <a:rPr lang="en-CA" dirty="0"/>
              <a:t> ) pour </a:t>
            </a:r>
            <a:r>
              <a:rPr lang="en-CA" dirty="0" err="1"/>
              <a:t>parvenir</a:t>
            </a:r>
            <a:r>
              <a:rPr lang="en-CA" dirty="0"/>
              <a:t> a </a:t>
            </a:r>
            <a:r>
              <a:rPr lang="en-CA" dirty="0" err="1"/>
              <a:t>creer</a:t>
            </a:r>
            <a:r>
              <a:rPr lang="en-CA" dirty="0"/>
              <a:t> le </a:t>
            </a:r>
            <a:r>
              <a:rPr lang="en-CA" dirty="0" err="1"/>
              <a:t>projet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Attribution des taches entre les members du </a:t>
            </a:r>
            <a:r>
              <a:rPr lang="en-CA" dirty="0" err="1"/>
              <a:t>groupe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Utilisation d’un software de partage </a:t>
            </a:r>
            <a:r>
              <a:rPr lang="en-CA" dirty="0" err="1"/>
              <a:t>rapide</a:t>
            </a:r>
            <a:r>
              <a:rPr lang="en-CA" dirty="0"/>
              <a:t> et de stockage ( GITHUB ).</a:t>
            </a:r>
            <a:endParaRPr lang="fr-FR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FB5E582-5F8D-4C0A-856F-8E122F7E8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034" y="4103913"/>
            <a:ext cx="913734" cy="91373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165F905-40F2-4FB0-87CF-7AE630E4A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078" y="2737546"/>
            <a:ext cx="1223866" cy="4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4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1919-4A10-4737-9981-DD2C6E55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3) Competences utilises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B8AE-51A3-459E-93E3-F82B9512F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 err="1"/>
              <a:t>Programmation</a:t>
            </a:r>
            <a:r>
              <a:rPr lang="en-CA" sz="1800" dirty="0"/>
              <a:t> </a:t>
            </a:r>
            <a:r>
              <a:rPr lang="en-CA" sz="1800" dirty="0" err="1"/>
              <a:t>logiciel</a:t>
            </a:r>
            <a:r>
              <a:rPr lang="en-CA" sz="1800" dirty="0"/>
              <a:t> : HTML , CSS , JavaScript</a:t>
            </a:r>
          </a:p>
          <a:p>
            <a:endParaRPr lang="en-CA" sz="1800" dirty="0"/>
          </a:p>
          <a:p>
            <a:r>
              <a:rPr lang="en-CA" sz="1800" dirty="0"/>
              <a:t>Auto-formation et recherche sur les forums : </a:t>
            </a:r>
            <a:r>
              <a:rPr lang="en-CA" sz="1800" dirty="0" err="1"/>
              <a:t>OpenClassRoom</a:t>
            </a:r>
            <a:r>
              <a:rPr lang="en-CA" sz="1800" dirty="0"/>
              <a:t> , W3School , Mozilla Developer Network</a:t>
            </a:r>
          </a:p>
          <a:p>
            <a:endParaRPr lang="en-CA" sz="1800" dirty="0"/>
          </a:p>
          <a:p>
            <a:r>
              <a:rPr lang="en-CA" sz="1800" dirty="0"/>
              <a:t>Communication avec des sources </a:t>
            </a:r>
            <a:r>
              <a:rPr lang="en-CA" sz="1800" dirty="0" err="1"/>
              <a:t>autres</a:t>
            </a:r>
            <a:r>
              <a:rPr lang="en-CA" sz="1800" dirty="0"/>
              <a:t> </a:t>
            </a:r>
            <a:r>
              <a:rPr lang="en-CA" sz="1800" dirty="0" err="1"/>
              <a:t>comme</a:t>
            </a:r>
            <a:r>
              <a:rPr lang="en-CA" sz="1800" dirty="0"/>
              <a:t> avec des </a:t>
            </a:r>
            <a:r>
              <a:rPr lang="en-CA" sz="1800" dirty="0" err="1"/>
              <a:t>collegues</a:t>
            </a:r>
            <a:r>
              <a:rPr lang="en-CA" sz="1800" dirty="0"/>
              <a:t> sur discord </a:t>
            </a:r>
            <a:r>
              <a:rPr lang="en-CA" sz="1800" dirty="0" err="1"/>
              <a:t>ou</a:t>
            </a:r>
            <a:r>
              <a:rPr lang="en-CA" sz="1800" dirty="0"/>
              <a:t> </a:t>
            </a:r>
            <a:r>
              <a:rPr lang="en-CA" sz="1800" dirty="0" err="1"/>
              <a:t>autre</a:t>
            </a:r>
            <a:r>
              <a:rPr lang="en-CA" sz="1800" dirty="0"/>
              <a:t> pour </a:t>
            </a:r>
            <a:r>
              <a:rPr lang="en-CA" sz="1800" dirty="0" err="1"/>
              <a:t>obtenir</a:t>
            </a:r>
            <a:r>
              <a:rPr lang="en-CA" sz="1800" dirty="0"/>
              <a:t> de </a:t>
            </a:r>
            <a:r>
              <a:rPr lang="en-CA" sz="1800" dirty="0" err="1"/>
              <a:t>l’aide</a:t>
            </a:r>
            <a:r>
              <a:rPr lang="en-CA" sz="1800" dirty="0"/>
              <a:t> 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676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391B-D541-4B59-BD92-D032FB07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4) Organisation du code</a:t>
            </a:r>
            <a:endParaRPr lang="fr-FR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CFDF4B-0368-45B5-9237-438ECCE1E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1226" y="1800809"/>
            <a:ext cx="4182350" cy="39904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A4F08C-B827-41B1-AB2E-28A4F2AB4789}"/>
              </a:ext>
            </a:extLst>
          </p:cNvPr>
          <p:cNvSpPr txBox="1"/>
          <p:nvPr/>
        </p:nvSpPr>
        <p:spPr>
          <a:xfrm>
            <a:off x="989045" y="2014194"/>
            <a:ext cx="55237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 err="1"/>
              <a:t>Chaque</a:t>
            </a:r>
            <a:r>
              <a:rPr lang="en-CA" b="1" i="1" dirty="0"/>
              <a:t> Section </a:t>
            </a:r>
            <a:r>
              <a:rPr lang="en-CA" b="1" i="1" dirty="0" err="1"/>
              <a:t>est</a:t>
            </a:r>
            <a:r>
              <a:rPr lang="en-CA" b="1" i="1" dirty="0"/>
              <a:t> </a:t>
            </a:r>
            <a:r>
              <a:rPr lang="en-CA" b="1" i="1" dirty="0" err="1"/>
              <a:t>commentee</a:t>
            </a:r>
            <a:r>
              <a:rPr lang="en-CA" b="1" i="1" dirty="0"/>
              <a:t> pour </a:t>
            </a:r>
            <a:r>
              <a:rPr lang="en-CA" b="1" i="1" dirty="0" err="1"/>
              <a:t>faciliter</a:t>
            </a:r>
            <a:r>
              <a:rPr lang="en-CA" b="1" i="1" dirty="0"/>
              <a:t> la comprehension du code </a:t>
            </a:r>
            <a:r>
              <a:rPr lang="en-CA" b="1" i="1" dirty="0" err="1"/>
              <a:t>comme</a:t>
            </a:r>
            <a:r>
              <a:rPr lang="en-CA" b="1" i="1" dirty="0"/>
              <a:t> </a:t>
            </a:r>
            <a:r>
              <a:rPr lang="en-CA" b="1" i="1" dirty="0" err="1"/>
              <a:t>ceci</a:t>
            </a:r>
            <a:r>
              <a:rPr lang="en-CA" b="1" i="1" dirty="0"/>
              <a:t> :</a:t>
            </a:r>
          </a:p>
          <a:p>
            <a:endParaRPr lang="en-CA" b="1" i="1" dirty="0"/>
          </a:p>
          <a:p>
            <a:r>
              <a:rPr lang="en-CA" b="1" i="1" dirty="0"/>
              <a:t>Les 3 axes </a:t>
            </a:r>
            <a:r>
              <a:rPr lang="en-CA" b="1" i="1" dirty="0" err="1"/>
              <a:t>principaux</a:t>
            </a:r>
            <a:r>
              <a:rPr lang="en-CA" b="1" i="1" dirty="0"/>
              <a:t> </a:t>
            </a:r>
            <a:r>
              <a:rPr lang="en-CA" b="1" i="1" dirty="0" err="1"/>
              <a:t>sont</a:t>
            </a:r>
            <a:r>
              <a:rPr lang="en-CA" b="1" i="1" dirty="0"/>
              <a:t> le Paddle , la </a:t>
            </a:r>
            <a:r>
              <a:rPr lang="en-CA" b="1" i="1" dirty="0" err="1"/>
              <a:t>balle</a:t>
            </a:r>
            <a:r>
              <a:rPr lang="en-CA" b="1" i="1" dirty="0"/>
              <a:t> , et les </a:t>
            </a:r>
            <a:r>
              <a:rPr lang="en-CA" b="1" i="1" dirty="0" err="1"/>
              <a:t>briques</a:t>
            </a:r>
            <a:r>
              <a:rPr lang="en-CA" b="1" i="1" dirty="0"/>
              <a:t> .</a:t>
            </a:r>
          </a:p>
          <a:p>
            <a:endParaRPr lang="en-CA" b="1" i="1" dirty="0"/>
          </a:p>
          <a:p>
            <a:r>
              <a:rPr lang="en-CA" b="1" i="1" dirty="0"/>
              <a:t>On a </a:t>
            </a:r>
            <a:r>
              <a:rPr lang="en-CA" b="1" i="1" dirty="0" err="1"/>
              <a:t>adopte</a:t>
            </a:r>
            <a:r>
              <a:rPr lang="en-CA" b="1" i="1" dirty="0"/>
              <a:t> </a:t>
            </a:r>
            <a:r>
              <a:rPr lang="en-CA" b="1" i="1" dirty="0" err="1"/>
              <a:t>une</a:t>
            </a:r>
            <a:r>
              <a:rPr lang="en-CA" b="1" i="1" dirty="0"/>
              <a:t> manière de </a:t>
            </a:r>
            <a:r>
              <a:rPr lang="en-CA" b="1" i="1" dirty="0" err="1"/>
              <a:t>programmation</a:t>
            </a:r>
            <a:r>
              <a:rPr lang="en-CA" b="1" i="1" dirty="0"/>
              <a:t> </a:t>
            </a:r>
            <a:r>
              <a:rPr lang="en-CA" b="1" i="1" dirty="0" err="1"/>
              <a:t>assez</a:t>
            </a:r>
            <a:r>
              <a:rPr lang="en-CA" b="1" i="1" dirty="0"/>
              <a:t> simple , </a:t>
            </a:r>
            <a:r>
              <a:rPr lang="en-CA" b="1" i="1" dirty="0" err="1"/>
              <a:t>ce</a:t>
            </a:r>
            <a:r>
              <a:rPr lang="en-CA" b="1" i="1" dirty="0"/>
              <a:t> qui </a:t>
            </a:r>
            <a:r>
              <a:rPr lang="en-CA" b="1" i="1" dirty="0" err="1"/>
              <a:t>veut</a:t>
            </a:r>
            <a:r>
              <a:rPr lang="en-CA" b="1" i="1" dirty="0"/>
              <a:t> dire que pour </a:t>
            </a:r>
            <a:r>
              <a:rPr lang="en-CA" b="1" i="1" dirty="0" err="1"/>
              <a:t>chaque</a:t>
            </a:r>
            <a:r>
              <a:rPr lang="en-CA" b="1" i="1" dirty="0"/>
              <a:t> axe principal on a </a:t>
            </a:r>
            <a:r>
              <a:rPr lang="en-CA" b="1" i="1" dirty="0" err="1"/>
              <a:t>cree</a:t>
            </a:r>
            <a:r>
              <a:rPr lang="en-CA" b="1" i="1" dirty="0"/>
              <a:t> des </a:t>
            </a:r>
            <a:r>
              <a:rPr lang="en-CA" b="1" i="1" dirty="0" err="1"/>
              <a:t>fonctions</a:t>
            </a:r>
            <a:r>
              <a:rPr lang="en-CA" b="1" i="1" dirty="0"/>
              <a:t> de </a:t>
            </a:r>
            <a:r>
              <a:rPr lang="en-CA" b="1" i="1" dirty="0" err="1"/>
              <a:t>mouvement</a:t>
            </a:r>
            <a:r>
              <a:rPr lang="en-CA" b="1" i="1" dirty="0"/>
              <a:t> ( </a:t>
            </a:r>
            <a:r>
              <a:rPr lang="en-CA" b="1" i="1" dirty="0" err="1"/>
              <a:t>sauf</a:t>
            </a:r>
            <a:r>
              <a:rPr lang="en-CA" b="1" i="1" dirty="0"/>
              <a:t> pour les </a:t>
            </a:r>
            <a:r>
              <a:rPr lang="en-CA" b="1" i="1" dirty="0" err="1"/>
              <a:t>briques</a:t>
            </a:r>
            <a:r>
              <a:rPr lang="en-CA" b="1" i="1" dirty="0"/>
              <a:t>) , creation , collision , et destruction (que pour les </a:t>
            </a:r>
            <a:r>
              <a:rPr lang="en-CA" b="1" i="1" dirty="0" err="1"/>
              <a:t>briques</a:t>
            </a:r>
            <a:r>
              <a:rPr lang="en-CA" b="1" i="1" dirty="0"/>
              <a:t>) , </a:t>
            </a:r>
            <a:r>
              <a:rPr lang="en-CA" b="1" i="1" dirty="0" err="1"/>
              <a:t>vous</a:t>
            </a:r>
            <a:r>
              <a:rPr lang="en-CA" b="1" i="1" dirty="0"/>
              <a:t> </a:t>
            </a:r>
            <a:r>
              <a:rPr lang="en-CA" b="1" i="1" dirty="0" err="1"/>
              <a:t>saurez</a:t>
            </a:r>
            <a:r>
              <a:rPr lang="en-CA" b="1" i="1" dirty="0"/>
              <a:t> plus </a:t>
            </a:r>
            <a:r>
              <a:rPr lang="en-CA" b="1" i="1" dirty="0" err="1"/>
              <a:t>lors</a:t>
            </a:r>
            <a:r>
              <a:rPr lang="en-CA" b="1" i="1" dirty="0"/>
              <a:t> de la lecture du code .</a:t>
            </a:r>
          </a:p>
          <a:p>
            <a:endParaRPr lang="en-CA" b="1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97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38AB-67D8-4A04-9509-C5F6B3EC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530" y="318781"/>
            <a:ext cx="10058400" cy="5838738"/>
          </a:xfrm>
        </p:spPr>
        <p:txBody>
          <a:bodyPr>
            <a:normAutofit/>
          </a:bodyPr>
          <a:lstStyle/>
          <a:p>
            <a:r>
              <a:rPr lang="en-CA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pour Votre attention </a:t>
            </a:r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❤️</a:t>
            </a:r>
          </a:p>
        </p:txBody>
      </p:sp>
    </p:spTree>
    <p:extLst>
      <p:ext uri="{BB962C8B-B14F-4D97-AF65-F5344CB8AC3E}">
        <p14:creationId xmlns:p14="http://schemas.microsoft.com/office/powerpoint/2010/main" val="3501989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{8239D183-EB9D-4A1D-B3D3-EDB3DF6BECA0}tf78438558</Template>
  <TotalTime>0</TotalTime>
  <Words>287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SavonVTI</vt:lpstr>
      <vt:lpstr>Projet DEV LOGICIEL</vt:lpstr>
      <vt:lpstr>PowerPoint Presentation</vt:lpstr>
      <vt:lpstr>INTRODUCTION :</vt:lpstr>
      <vt:lpstr>2) Gestion du projet</vt:lpstr>
      <vt:lpstr>3) Competences utilises</vt:lpstr>
      <vt:lpstr>4) Organisation du code</vt:lpstr>
      <vt:lpstr>Merci pour Votre attention ❤️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2020-05-29T14:52:47Z</dcterms:created>
  <dcterms:modified xsi:type="dcterms:W3CDTF">2020-05-29T15:19:03Z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