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8C19C-400B-4D88-8E88-742AACBBCED9}" v="3" dt="2020-09-14T13:56:0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28F3-BC28-4404-AB10-08F99F9A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328F1-F43A-454C-9605-5D3F9F814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E7858-E659-4376-BC98-39492CAB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46D3-CC6B-42B8-AE85-B38D1D1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C62B-458D-49CC-8542-2EAE2106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7B0E-CE4F-4EF3-9B25-4F6535E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49928-C558-43B1-8CC9-2013C47F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F5DD-B3A0-4BB4-A6A3-2B2C694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C0B82-25BF-414A-91AE-FB2B151A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2C548-9E75-48B1-AA1B-7A33111F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8D05A-9CAD-4D27-8DFD-7FE4A11A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1BB8B-3C17-41C6-86B2-8ABBB0AF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AA71F-2D53-46C4-B1BA-A45141F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E5A1A-FEF0-41ED-9E95-29F45859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D5469-7FFC-401C-AB16-2A23E030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3E80-06C5-4880-888A-345E8CF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877B7-6D25-4836-A956-2699E39D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86B00-2616-4D24-84FB-D9AC8E94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3B31D-7E60-4AD0-8656-E6E8118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B8DBF-A756-48CD-BE5B-1741ABE2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3741F-65A7-46A1-9E46-B4E2ED2E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5D8D2-9905-4427-9D33-AF04E68C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4A0DB-7CC6-4864-A7B3-6F1302A9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BD360-27E5-4257-9E8C-4A477C30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4E2F5-2612-4F7A-82E4-FB23BEA4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7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40295-4264-42FC-BD61-4F4D0FD8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008E-D3E4-4A18-B603-46A930CA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F8424-B0FD-4325-B87D-A76B07DB4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A9F47-5A58-46A1-B574-4A0C662A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694FE-BE5D-472D-AF37-2A349614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91086-12E5-4E15-A1A3-7053C917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2515-EEAD-4589-965A-5A03FC40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FC117-FA3A-4097-BB90-087DC803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44B0D-215E-469E-916D-778319A16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DEA21-C7D7-4CC1-AB3E-95D9EA6D5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2A281D-CC6A-4A09-824B-131868955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150E5-4839-4E73-9565-C996CAC0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D9EA6-9564-4170-A1B2-26D61F0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C20D73-9A56-449B-91C7-F5BB659B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C63E-7875-4E03-81BC-70B351EF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812BA-399C-4DDD-A8DA-7AA7A76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072F4-0685-4537-A8C1-981872C6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DC240-3DBF-4B17-99A9-AE3F9F79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0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B39B90-8EF3-4F2C-A0AE-00D794D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BCE3F-B7F6-49D8-896C-F07FBCF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EF041-450F-4939-9287-155E21A1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70EA-D163-44E0-AF01-B4462CF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2C3DF-A090-44F1-B26D-86ECDB52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5FAA0-9CC6-48B4-AD47-752348C9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39C5-AF34-4D34-A647-87E4074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428F1-9A37-45D2-86B8-D768515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E5391-F018-4575-8A47-614BCDFE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E2041-C8D8-42E3-9F6A-25E38E8A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1D30B-0CB0-4F46-A001-DE8098264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9A03F-FF17-4FBA-9866-2E9C3507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92671-10F8-4AEA-9DC1-8DACAEA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59C34-0629-4861-A6FD-55C00A14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B744C-43F7-4111-8E2E-CFC812B1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C182C-2526-46D4-90B0-9BCA4BB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763C4-B7E4-4588-825B-091C0A13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AA10E-CABC-477D-B711-BA098634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AFA1-D0F3-4604-8EBE-CE708F7802C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7D151-B3FD-4799-95EE-74E095605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AB7A8-9359-489D-8A05-46C7E8C3D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1FB8-0040-44FE-8694-3F02B28FD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10355938-D47A-4A22-A537-7B37D17C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CB1FA740-DCC5-41F4-9837-5A8F9D25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송하림</dc:creator>
  <cp:lastModifiedBy>송하림</cp:lastModifiedBy>
  <cp:revision>1</cp:revision>
  <dcterms:created xsi:type="dcterms:W3CDTF">2020-09-14T13:55:39Z</dcterms:created>
  <dcterms:modified xsi:type="dcterms:W3CDTF">2020-09-14T13:57:45Z</dcterms:modified>
</cp:coreProperties>
</file>