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F1CF-686A-07D8-6FF9-1164F8AE0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0E9F2-1C3A-23E6-8F08-A5D12E277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0E17-5B1C-CE5A-E9E0-2739DE33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5886-0B70-B745-E23B-8BDF512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58AC-98F7-897B-FD00-B868E844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0911-5AAD-5AD7-0DCC-FEED0460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91863-2EE4-DAA0-7315-2575B05B5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F12E-81C2-2726-F0A9-CD812735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A94C-1809-D959-61B3-DC6DA93D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87E5-2F2B-E00C-70E2-4ADCD62A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8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C8E65-CC63-2C9A-9921-8ECAAF213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852E6-A681-29F6-6AE7-422BCF0A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B619-A48E-9763-64EC-77976444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1F3E-A4A1-E050-6E02-413A504A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39F8-C86D-52B0-F0E0-4E0CCBF1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ECF8-A1C9-C618-AA4D-4C9E5C7A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47B4-9CD7-2177-47F3-060D9F6D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A089-4CF6-EED2-CA80-31E0E11B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F840-4A06-4427-AA0C-724BA909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AD49-04DB-1679-73EF-4DB04E18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5C17-3EE0-2BE2-C711-9CD6B6E3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1333A-6D45-7E53-C7AD-D8B3451C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CCB0-2BED-3033-2A45-C5E697E5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8E32-A8FB-58BA-1E0D-7F99DB06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274F-B88E-5C42-A53D-29108D21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0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D93B-A04B-1801-2C28-31D19FFB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9611-F0FD-B72C-6D15-B98DA851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E4EB6-D22A-1047-6370-5E0355AE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6DE19-5E82-2207-EEB0-4F862A07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66E7-A58F-33CC-5781-23245D42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51CC-FFFA-66CF-AE6B-3F64E6E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B5ED-8BFC-979E-A866-F648C55C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36F5-FC3B-A235-6CC1-E261D3FC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A8B86-91CA-C2D6-12CE-C2E9EBCFB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0FC35-751C-A814-E41E-1B012268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9CB4F-9F2D-46E9-88F0-FC88B6A9C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B78EF-DAB9-4C00-25AC-CFBD46F2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4E34E-6117-666F-757F-910F2C52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DDBEC-556E-1DD0-A364-A499ABB4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D6C4-5C7D-0DCD-7919-3BA615C3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A058-ECC5-083A-F3B6-0E1A63D5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430A7-FA8D-E559-E1DA-7628ECF6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5DFF1-A4A5-C46F-7EFB-A28B7213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57E1-AFD4-BF3E-B4E4-480758E5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4EA9A-D3B7-4184-E18C-E5C0E88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D6B3B-9BA4-97A9-0835-05703BBE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2EC6-2E27-4772-A565-5ED7E9C0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E9E1-A1D5-FDE4-55A9-C8C6E8C5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52DC5-2140-A508-935F-84541736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2E1DA-EFAD-0F90-0100-E75A5B2A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51946-C296-3FBC-E190-7E291857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7DBF-0FF5-0363-3714-AE553F67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6D8E-2367-B6AD-4AAE-8AFA6150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BF99B-0211-977E-8795-FB1DB73E6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430E8-6B44-6950-E110-5D0459CDE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8C39-90BD-AEBF-EA3F-27068C1F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CCCE-F079-1AEA-55B9-12E9E784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00FF-92D1-D042-0F9F-21977C9F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C78FB-79FE-31FB-30AE-579A5E5C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9C33B-D7C8-7A03-A2EE-89AE049F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805DC-8893-913E-E598-8DA6FF0B9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C43B-5FCD-4CBB-AE2E-6E2AB21FB11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5BD8-16C8-F62F-4FC4-D4242361D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62B3-D5E8-FCBA-1F4D-E5C6DA49C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8801-12E0-4487-9F91-B5EA7735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C50DFD-B000-22B6-D206-DDF5594E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158D6-8339-93FD-076E-29ED6250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39303-464F-F755-A15D-765ED225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8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F4F3F-6013-72CE-4ADB-59F79CF4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5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71BFD-B5C0-0FB9-3DCA-7EB30D62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28671-90F4-AFE0-EFFB-1A2DE9EE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7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06C4E-145F-48B5-AE9B-C72BE5EE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4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4C4488-4AA8-6739-DC31-5AB7EE88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1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59A13-6485-9E56-897D-26F18B33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0D555-319C-C461-A01E-3AA9C8F6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6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B149A-0971-4935-E4FF-6427418B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7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84F57-FBAB-76DD-0064-B133B123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DAECB-F3FF-EB91-3A4D-62A3DDFD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0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73082-B622-0FAE-39A4-199BD80B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44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9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19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877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5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6EAF5-63E3-FF14-969D-15273129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4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E49DD-02ED-A9A2-C18C-B29E0F42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6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FF3AA-74DD-7650-970A-D8CCF708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E0E04-05CE-EE9A-5BBD-C27A8313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2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4D3E4-6B63-51C7-BDFC-EB64DC20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EC182-536B-11FC-F5CF-0FC26BB5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0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E35EE-1A8E-28A4-C038-12AED965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0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TRAN THUYET 20193319</dc:creator>
  <cp:lastModifiedBy>MAI TRAN THUYET 20193319</cp:lastModifiedBy>
  <cp:revision>1</cp:revision>
  <dcterms:created xsi:type="dcterms:W3CDTF">2022-07-14T03:03:03Z</dcterms:created>
  <dcterms:modified xsi:type="dcterms:W3CDTF">2022-07-14T03:07:46Z</dcterms:modified>
</cp:coreProperties>
</file>