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B20E-37E9-45A4-A1F1-52962B5FA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B7212-392B-43FF-9A19-A9221F97E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B75F-8856-424F-909B-173D363C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4F88-2AC0-40BE-93B3-C4598EEF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6491-D2AE-4EBB-8E10-4C779A1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6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4EE7-CF08-483E-8560-1C2116A9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DEE7-8833-4583-834A-13FEA7AC0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8C59-4533-4A91-9E92-253D3C29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94297-DF78-4E16-B3F0-350E7263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7537-C9EC-4AAC-A3BA-0F2BB3EB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A9C21-3D1B-439A-AA30-7BA29F2D0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6E533-87F2-44D4-9C92-03FAE081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9075-1FBA-44BB-9A8C-A3DFB925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D0E-196C-4207-9F44-327FF4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5547-B5DF-40D7-AAF1-E88AE8C3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A50B-B42F-45E2-A7D0-2148E32D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68D7-0999-4243-B107-5E8F80F5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BDF8-6AC3-4A72-8F74-F809D10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D00E-60CA-47EE-AE15-119FB34D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87A8-36B3-4AE6-988C-C7A8D4BD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4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91D9-2A13-4AE9-AF73-0C19DD21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A916-8E23-41E7-9EEF-CF6B9B17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51C8-937A-4A89-B6CA-AE1C2B11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9DDF-B43E-4056-847C-714982F0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AAD6-5CB5-4550-8737-4E9521F3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D081-458B-46FD-9858-6C306A1C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E5D4-025D-4F4E-9F56-154C05CD7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07BD8-392B-4A0B-B4B0-7C97C5DE3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7117D-9C02-4AAA-9B3B-E1845297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5860-A059-4C8A-9211-BAFDDBBF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FBF9A-BF86-471D-8B29-C416AEE8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3034-C68F-43F2-9720-0CF2E138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402CB-9125-4209-BD79-930B9B9D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3221-812C-4EF5-8375-FCBF190ED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89AAB-9CA6-4060-969C-4B9C5D2C1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18685-C501-466E-BAAC-36B070860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5137F-2ADB-4E75-B897-877C07D8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32B66-00AC-4084-88A1-5738C685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F1303-82E9-4E6A-9B2A-E7737254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412E-E1C3-4BB2-97D1-0CD81432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D58E8-BCE1-489A-ADDA-6012316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B803F-1209-4231-B17E-B4702883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A5056-F169-4A2E-B2C8-1D29A1F4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631-C8C2-4E84-8E74-4690873E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348B3-8A54-49E6-99C0-DEA5B65C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11DE-F645-4FDC-B9FF-C1E5AE5D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7843-84EF-4698-A448-D4851E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AE21-B27B-4D9A-8A33-50ADC290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97F12-5AED-40B2-9F4A-77DBAD82C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44B4-47C6-4394-B965-CEE38204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6FA7-4950-4FC4-8D53-9BBEF689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E09EB-505D-4816-9E5A-1499E5BD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6B58-07D4-4D46-9ED9-1FA2075A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BB903-AD03-4EDF-B7CB-A4FC97B9D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D62CF-AD61-4DA6-AD78-FC203648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CE9D-5E50-4EAC-A09C-DE58E5E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7A5C-8EE8-4956-A64A-050AED4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71910-96F1-48F0-ABCB-8BEA72ED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DEAC2-1445-4F66-9945-34B4CA84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B704-64A6-4398-94B8-0748ACB9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4F39-FB7E-44CC-A27B-9D4EB3A86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8246-2493-419A-8E4C-137239C83B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7E84-4A6D-4495-A1BF-6892378C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66E1-1BE0-45E8-A688-8314F99C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EBEB-9552-4D22-8F1F-1F9070FF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71AF7-595C-444F-8FD1-43E8D174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285" y="1724238"/>
            <a:ext cx="6171429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7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1192-23BF-4CF8-889B-EFEBCD5B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A3124-C677-48A0-A45E-71A93ADF1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190" y="2348913"/>
            <a:ext cx="6447619" cy="3304762"/>
          </a:xfrm>
        </p:spPr>
      </p:pic>
    </p:spTree>
    <p:extLst>
      <p:ext uri="{BB962C8B-B14F-4D97-AF65-F5344CB8AC3E}">
        <p14:creationId xmlns:p14="http://schemas.microsoft.com/office/powerpoint/2010/main" val="330421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C77B-89F5-402A-84D7-FE4CD93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FBA02-0D38-4A17-8CB2-957C603BC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047" y="2229865"/>
            <a:ext cx="6561905" cy="3542857"/>
          </a:xfrm>
        </p:spPr>
      </p:pic>
    </p:spTree>
    <p:extLst>
      <p:ext uri="{BB962C8B-B14F-4D97-AF65-F5344CB8AC3E}">
        <p14:creationId xmlns:p14="http://schemas.microsoft.com/office/powerpoint/2010/main" val="108310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31C3-CA13-4D62-A04C-579DB895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2F056-FF16-404D-BC9F-635D44324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524" y="2091770"/>
            <a:ext cx="8580952" cy="3819048"/>
          </a:xfrm>
        </p:spPr>
      </p:pic>
    </p:spTree>
    <p:extLst>
      <p:ext uri="{BB962C8B-B14F-4D97-AF65-F5344CB8AC3E}">
        <p14:creationId xmlns:p14="http://schemas.microsoft.com/office/powerpoint/2010/main" val="250962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2B87-50CC-48CE-9074-773F08C9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27FC7-085C-43DD-9831-71572E45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619" y="2420341"/>
            <a:ext cx="7304762" cy="3161905"/>
          </a:xfrm>
        </p:spPr>
      </p:pic>
    </p:spTree>
    <p:extLst>
      <p:ext uri="{BB962C8B-B14F-4D97-AF65-F5344CB8AC3E}">
        <p14:creationId xmlns:p14="http://schemas.microsoft.com/office/powerpoint/2010/main" val="272322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AFDD-4E35-4B65-B271-FF655E15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D6647-476D-40B3-991E-49EDFC9E0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000" y="2039389"/>
            <a:ext cx="8200000" cy="3923809"/>
          </a:xfrm>
        </p:spPr>
      </p:pic>
    </p:spTree>
    <p:extLst>
      <p:ext uri="{BB962C8B-B14F-4D97-AF65-F5344CB8AC3E}">
        <p14:creationId xmlns:p14="http://schemas.microsoft.com/office/powerpoint/2010/main" val="324435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F1ED-0EFE-4943-BD17-F460D578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4AB60-0A75-4A80-B4DD-40A51B39E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762" y="2053675"/>
            <a:ext cx="8590476" cy="3895238"/>
          </a:xfrm>
        </p:spPr>
      </p:pic>
    </p:spTree>
    <p:extLst>
      <p:ext uri="{BB962C8B-B14F-4D97-AF65-F5344CB8AC3E}">
        <p14:creationId xmlns:p14="http://schemas.microsoft.com/office/powerpoint/2010/main" val="397567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9BB2-338B-4E94-ACA7-4F09718D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683A38-097C-43B4-9184-F6398855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524" y="2510818"/>
            <a:ext cx="6380952" cy="2980952"/>
          </a:xfrm>
        </p:spPr>
      </p:pic>
    </p:spTree>
    <p:extLst>
      <p:ext uri="{BB962C8B-B14F-4D97-AF65-F5344CB8AC3E}">
        <p14:creationId xmlns:p14="http://schemas.microsoft.com/office/powerpoint/2010/main" val="221566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6A86-995B-4880-BEDA-0E63C8B2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C72D2-97E9-42C6-B2BB-06959A38F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381" y="1877484"/>
            <a:ext cx="7295238" cy="4247619"/>
          </a:xfrm>
        </p:spPr>
      </p:pic>
    </p:spTree>
    <p:extLst>
      <p:ext uri="{BB962C8B-B14F-4D97-AF65-F5344CB8AC3E}">
        <p14:creationId xmlns:p14="http://schemas.microsoft.com/office/powerpoint/2010/main" val="1395701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F2B5-4900-4565-85FA-A96559F5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4152C-9A23-461B-A480-74D3C6F6A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905" y="2367960"/>
            <a:ext cx="9076190" cy="3266667"/>
          </a:xfrm>
        </p:spPr>
      </p:pic>
    </p:spTree>
    <p:extLst>
      <p:ext uri="{BB962C8B-B14F-4D97-AF65-F5344CB8AC3E}">
        <p14:creationId xmlns:p14="http://schemas.microsoft.com/office/powerpoint/2010/main" val="159213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DB04-1436-4812-AC1D-4A7A5F3A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7B114-37E6-4461-B623-92F649796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333" y="2458437"/>
            <a:ext cx="8733333" cy="3085714"/>
          </a:xfrm>
        </p:spPr>
      </p:pic>
    </p:spTree>
    <p:extLst>
      <p:ext uri="{BB962C8B-B14F-4D97-AF65-F5344CB8AC3E}">
        <p14:creationId xmlns:p14="http://schemas.microsoft.com/office/powerpoint/2010/main" val="161098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CA9A-5008-4926-8F89-C05E22AB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166F5-B60C-4EF6-899B-BD4E24F3C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190" y="2367960"/>
            <a:ext cx="7847619" cy="3266667"/>
          </a:xfrm>
        </p:spPr>
      </p:pic>
    </p:spTree>
    <p:extLst>
      <p:ext uri="{BB962C8B-B14F-4D97-AF65-F5344CB8AC3E}">
        <p14:creationId xmlns:p14="http://schemas.microsoft.com/office/powerpoint/2010/main" val="200653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CCB6-0DD6-4737-A92E-5320E40D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BB467-412F-4ED5-ADE4-E8969F8F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762" y="2310818"/>
            <a:ext cx="5390476" cy="3380952"/>
          </a:xfrm>
        </p:spPr>
      </p:pic>
    </p:spTree>
    <p:extLst>
      <p:ext uri="{BB962C8B-B14F-4D97-AF65-F5344CB8AC3E}">
        <p14:creationId xmlns:p14="http://schemas.microsoft.com/office/powerpoint/2010/main" val="144522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198A-B43E-4355-9CD3-2D1D1D9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925EE-061C-4B4E-9259-C90E79A8A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905" y="2253675"/>
            <a:ext cx="7676190" cy="3495238"/>
          </a:xfrm>
        </p:spPr>
      </p:pic>
    </p:spTree>
    <p:extLst>
      <p:ext uri="{BB962C8B-B14F-4D97-AF65-F5344CB8AC3E}">
        <p14:creationId xmlns:p14="http://schemas.microsoft.com/office/powerpoint/2010/main" val="335547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66BD-E60A-404E-A8DE-A6FDB4E9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D64B5-C534-4428-AF77-E3E27793B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190" y="2453675"/>
            <a:ext cx="6247619" cy="3095238"/>
          </a:xfrm>
        </p:spPr>
      </p:pic>
    </p:spTree>
    <p:extLst>
      <p:ext uri="{BB962C8B-B14F-4D97-AF65-F5344CB8AC3E}">
        <p14:creationId xmlns:p14="http://schemas.microsoft.com/office/powerpoint/2010/main" val="383120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035B-6945-4AF6-B55B-48E970F1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5D808-EA0B-42E6-B412-4F56F4837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428" y="2234627"/>
            <a:ext cx="7857143" cy="3533333"/>
          </a:xfrm>
        </p:spPr>
      </p:pic>
    </p:spTree>
    <p:extLst>
      <p:ext uri="{BB962C8B-B14F-4D97-AF65-F5344CB8AC3E}">
        <p14:creationId xmlns:p14="http://schemas.microsoft.com/office/powerpoint/2010/main" val="57842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5400-CA0E-4160-BD6A-335A2DB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E52CC-7FD7-4761-891D-82A13AD16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809" y="2606056"/>
            <a:ext cx="7152381" cy="2790476"/>
          </a:xfrm>
        </p:spPr>
      </p:pic>
    </p:spTree>
    <p:extLst>
      <p:ext uri="{BB962C8B-B14F-4D97-AF65-F5344CB8AC3E}">
        <p14:creationId xmlns:p14="http://schemas.microsoft.com/office/powerpoint/2010/main" val="60709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A3F-938A-4449-AFEA-CA04746B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9689B-E73C-40DE-9E62-B67EAF68B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762" y="2248913"/>
            <a:ext cx="9190476" cy="3504762"/>
          </a:xfrm>
        </p:spPr>
      </p:pic>
    </p:spTree>
    <p:extLst>
      <p:ext uri="{BB962C8B-B14F-4D97-AF65-F5344CB8AC3E}">
        <p14:creationId xmlns:p14="http://schemas.microsoft.com/office/powerpoint/2010/main" val="3738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C52-D32B-42B8-9DC0-1E099DB4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20375-7B0E-4468-BC2D-25C8A853C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571" y="2320341"/>
            <a:ext cx="5542857" cy="3361905"/>
          </a:xfrm>
        </p:spPr>
      </p:pic>
    </p:spTree>
    <p:extLst>
      <p:ext uri="{BB962C8B-B14F-4D97-AF65-F5344CB8AC3E}">
        <p14:creationId xmlns:p14="http://schemas.microsoft.com/office/powerpoint/2010/main" val="45524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ED45-3048-4508-BE52-68E42BD0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4A2DD-120D-482C-B7C2-F7AF5B6F2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09" y="2263199"/>
            <a:ext cx="8952381" cy="3476190"/>
          </a:xfrm>
        </p:spPr>
      </p:pic>
    </p:spTree>
    <p:extLst>
      <p:ext uri="{BB962C8B-B14F-4D97-AF65-F5344CB8AC3E}">
        <p14:creationId xmlns:p14="http://schemas.microsoft.com/office/powerpoint/2010/main" val="384556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AD9C3C0A18A4CB4E623A847940151" ma:contentTypeVersion="2" ma:contentTypeDescription="Create a new document." ma:contentTypeScope="" ma:versionID="4d6152f62916c0899408c3da3b6dbb03">
  <xsd:schema xmlns:xsd="http://www.w3.org/2001/XMLSchema" xmlns:xs="http://www.w3.org/2001/XMLSchema" xmlns:p="http://schemas.microsoft.com/office/2006/metadata/properties" xmlns:ns3="d75950b8-cc20-4b12-94f0-0f10ff6a63e2" targetNamespace="http://schemas.microsoft.com/office/2006/metadata/properties" ma:root="true" ma:fieldsID="3acfc8b5f228583944c6ce75db199d71" ns3:_="">
    <xsd:import namespace="d75950b8-cc20-4b12-94f0-0f10ff6a63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950b8-cc20-4b12-94f0-0f10ff6a6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C38CEB-91C0-4A8C-996B-6B5D3AE48259}">
  <ds:schemaRefs>
    <ds:schemaRef ds:uri="http://schemas.microsoft.com/office/2006/documentManagement/types"/>
    <ds:schemaRef ds:uri="d75950b8-cc20-4b12-94f0-0f10ff6a63e2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D38170-EEBC-4E11-8218-FA0D16BD92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67F18-3394-458F-AC4D-134C3E42F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5950b8-cc20-4b12-94f0-0f10ff6a63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Hoang Phu 20215628</dc:creator>
  <cp:lastModifiedBy>Truong Hoang Phu 20215628</cp:lastModifiedBy>
  <cp:revision>2</cp:revision>
  <dcterms:created xsi:type="dcterms:W3CDTF">2022-05-31T08:36:33Z</dcterms:created>
  <dcterms:modified xsi:type="dcterms:W3CDTF">2022-07-14T03:19:30Z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0x0101001D6AD9C3C0A18A4CB4E623A847940151</vt:lpwstr>
  </property>
</Properties>
</file>