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D7D1-CA11-8DA3-CA98-4022BDC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01BE-BDC0-6B85-5AB9-4F5C78FA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8E5A-E25B-9AF3-4035-A73D1208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9DA8-E7F0-E478-B3A8-E3E9CCF7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01C5-BD36-2838-8FB0-C6232C3B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C82-00E1-4C87-B207-9ABCC4AA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E9390-C807-CAAB-3417-838CFB5C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016D-CC97-3586-EF5F-A0CDC1EB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BFE0-0491-E7B4-4CD0-2103099D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FF0F-76D1-D8E7-3AB8-BD1D7B77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C86E0-D87B-95AC-6BD6-36D835805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72B5A-4D85-E67A-D0C0-3D090B2EC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E661-1A16-96EE-2719-72F68E89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4DD1-609D-FCC6-6A5B-22A9D2FC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8E55-4A93-2ABA-2F64-73814BE3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34EA-762F-839C-0445-81CC864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4CC6-B994-FD82-DB4A-30440F67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DEA-413E-323D-77D3-E996259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0A08-88DE-844C-A23D-6DDD2E30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0C01-541F-4813-5387-91960DED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CC32-F303-1F44-0A5E-9C4176FE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F63E-F58C-2C9C-34DE-853B836A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AC00-E211-7DD6-398D-C94510FE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5633-94A2-1AC8-19BD-B35C9682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46DB-48E2-3649-7BD7-EFF673C8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AEF9-C470-E4DB-4D3D-738B44B3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5159-9906-800A-2180-529F3C2D8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4A67E-F76B-BC5A-7282-3D83BC83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8A3B-4ABF-B8CC-8674-EF8569DE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05E6C-6B1C-0C32-CA4C-0CC162F3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0896-07E5-C47E-1F99-23E963AC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4CE5-C96E-61AD-2869-A5379F29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614C-EF5D-0DBB-C075-AAF284D55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DEDB-FFE6-E364-7221-C705F466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4F022-898A-2B6F-29C7-751F5E1B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05FDB-A61C-63B4-5764-260FCFC5A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C866-2D0D-0498-F190-B68C6D2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D435A-5D11-3DC5-791C-DFE85B8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325C4-33A3-CAF8-0AE3-3D8EB3A8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F0D1-6C23-371E-105D-AF8E7BD1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29886-8DAF-C30A-8DFD-5B780F04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6D19C-DFE2-2EBB-EF3C-B02523A5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0C203-3EA8-B342-E9BC-97B76059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0AF5C-C0AF-1D29-D266-9C670847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031ED-B3C1-DBAF-3DD4-8FA46D0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8CC-E44D-3885-A2CC-901D5E8A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5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3E35-5133-47B9-D26C-7B1EC07B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F1B-6D28-61B6-7C1D-AFF318EC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778F-24EE-5F05-724B-B67C4764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915D-8ECA-1BBD-52B2-CFC58706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C1B08-D53D-9162-1334-A431E8F7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9D3B-DD2C-DF29-0877-3E457541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77A5-1FFD-2DD4-C828-419DB749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87ADF-B8A5-172B-FBA9-8630279D4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66FBF-93D0-C540-6195-01CCDA07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E907-D10E-A6B8-4025-7B142258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DCED-8C96-E627-0ED1-9B91E4A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324BD-1228-DB28-CD70-15C3A613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BD740-3A4D-012E-F60B-21A37AA0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2C4A-5458-DFB9-EE01-02CA5A11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3809-4B50-0D32-20EF-7AD97E97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787B-6C0D-461A-9474-35AF3AEDD18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1AC4-1CFB-95AA-4F92-49366949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A217-E811-A8E5-853B-328F9B71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83AB-293D-4C25-9889-3598BFFA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DEBAD-0DE7-0AE6-8888-55E10307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47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908BC-EC5D-0579-F9CE-263D0EE7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1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686AE-67C0-963D-B463-30355F9F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1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0963F-9618-2F11-6F7D-F986199F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9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A0F61-4D90-2862-A020-9A9D3B23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E40E3-D800-FB30-064B-91E295E7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5C2F0-F334-720E-1549-4E99D22C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F52F7-76A6-5275-C5AF-483CE3B6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4C558-3779-2ADB-782D-8274019B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C51FA-4FEC-3041-D22B-90339D04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0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A8D03-4B7D-FD6C-B835-B3308539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4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19712-CEAE-F57A-E0DB-5F074DB3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65AC6-0088-762F-8CE1-ED029C52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C0CA5-DF22-E042-BB9A-EFFCD685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EA199-C7AF-7079-A027-715F064F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89900-8EC4-BCE5-21E2-229D4F73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F08E5A4239614CB5BAF2557A729EEF" ma:contentTypeVersion="14" ma:contentTypeDescription="Create a new document." ma:contentTypeScope="" ma:versionID="1541649f1fbbe33065ca68263753f658">
  <xsd:schema xmlns:xsd="http://www.w3.org/2001/XMLSchema" xmlns:xs="http://www.w3.org/2001/XMLSchema" xmlns:p="http://schemas.microsoft.com/office/2006/metadata/properties" xmlns:ns3="a94b8558-35f8-4b39-9a7c-afb4ca6f5602" xmlns:ns4="641854db-daa4-4714-b351-8bc341fd4442" targetNamespace="http://schemas.microsoft.com/office/2006/metadata/properties" ma:root="true" ma:fieldsID="1267df410b4df56cdfb843f521f2f89b" ns3:_="" ns4:_="">
    <xsd:import namespace="a94b8558-35f8-4b39-9a7c-afb4ca6f5602"/>
    <xsd:import namespace="641854db-daa4-4714-b351-8bc341fd44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b8558-35f8-4b39-9a7c-afb4ca6f56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54db-daa4-4714-b351-8bc341fd4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1D17B8-C8EC-4E84-8F1B-98C603A242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982D49-C0E1-466D-BE8D-60E4B1D52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4b8558-35f8-4b39-9a7c-afb4ca6f5602"/>
    <ds:schemaRef ds:uri="641854db-daa4-4714-b351-8bc341fd4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6E8496-B6CE-4830-82DC-E31AD9D0E475}">
  <ds:schemaRefs>
    <ds:schemaRef ds:uri="http://schemas.microsoft.com/office/infopath/2007/PartnerControls"/>
    <ds:schemaRef ds:uri="http://purl.org/dc/terms/"/>
    <ds:schemaRef ds:uri="http://purl.org/dc/elements/1.1/"/>
    <ds:schemaRef ds:uri="a94b8558-35f8-4b39-9a7c-afb4ca6f5602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641854db-daa4-4714-b351-8bc341fd444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TRAN THUYET 20193319</dc:creator>
  <cp:lastModifiedBy>MAI TRAN THUYET 20193319</cp:lastModifiedBy>
  <cp:revision>2</cp:revision>
  <dcterms:created xsi:type="dcterms:W3CDTF">2022-05-31T08:35:23Z</dcterms:created>
  <dcterms:modified xsi:type="dcterms:W3CDTF">2022-07-14T03:19:03Z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0x010100E6F08E5A4239614CB5BAF2557A729EEF</vt:lpwstr>
  </property>
</Properties>
</file>