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2B016-78F5-439C-A530-CF39A421B53F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B6B0E-E754-4EB8-8EA2-68741065F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4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B6B0E-E754-4EB8-8EA2-68741065FD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3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51C9-881B-45F8-8703-125C32A79892}" type="datetime1">
              <a:rPr lang="en-US" smtClean="0"/>
              <a:t>3/25/2018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7A06-86FC-4B38-987F-B47233B27CE2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6139-E149-45D7-B838-37BC4A1D0E7A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21EFB-A5F8-4B71-B87E-188CFEA1A7CD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1067-CD23-4B23-8132-D4CA0BB2BC72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F6B3-E2EF-4EC2-A40E-8DA87825D4A9}" type="datetime1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C337-EEC1-4873-BE72-02FF8D2D3B0C}" type="datetime1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4987-849E-4400-B1C2-279BD66D1214}" type="datetime1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6D13-732D-4860-8328-ABE33744EF1A}" type="datetime1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4084-7183-4051-98C8-934F4BAFCA95}" type="datetime1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4873-8ADF-4678-BC71-CC2DC0F8096A}" type="datetime1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9CA5E-CAB4-49BD-B42B-EDDA3148FB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A8CE047-172B-4F92-A57D-139F6F4CC5B1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Email: asreiranweb@gmail.com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B89CA5E-CAB4-49BD-B42B-EDDA3148FB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914400"/>
          </a:xfrm>
        </p:spPr>
        <p:txBody>
          <a:bodyPr/>
          <a:lstStyle/>
          <a:p>
            <a:r>
              <a:rPr lang="en-US" sz="2800" dirty="0" smtClean="0">
                <a:latin typeface="Helvetica-Normal" pitchFamily="2" charset="0"/>
              </a:rPr>
              <a:t>Streaming MySQL </a:t>
            </a:r>
            <a:r>
              <a:rPr lang="en-US" sz="2800" dirty="0">
                <a:latin typeface="Helvetica-Normal" pitchFamily="2" charset="0"/>
              </a:rPr>
              <a:t>To </a:t>
            </a:r>
            <a:r>
              <a:rPr lang="en-US" sz="2800" dirty="0" smtClean="0">
                <a:latin typeface="Helvetica-Normal" pitchFamily="2" charset="0"/>
              </a:rPr>
              <a:t>ElasticSearch </a:t>
            </a:r>
            <a:r>
              <a:rPr lang="en-US" sz="2800" dirty="0">
                <a:latin typeface="Helvetica-Normal" pitchFamily="2" charset="0"/>
              </a:rPr>
              <a:t>with Kafka</a:t>
            </a:r>
          </a:p>
        </p:txBody>
      </p:sp>
      <p:pic>
        <p:nvPicPr>
          <p:cNvPr id="1026" name="Picture 2" descr="Image result for MySQ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2514600" cy="130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pache kafka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743200"/>
            <a:ext cx="1981200" cy="215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lasticSearch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189" y="3657600"/>
            <a:ext cx="2858198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6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MySQL?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6648450" cy="3599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6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r>
              <a:rPr lang="en-US" dirty="0"/>
              <a:t>ACID compliance when using </a:t>
            </a:r>
            <a:r>
              <a:rPr lang="en-US" dirty="0" err="1" smtClean="0"/>
              <a:t>InnoDB</a:t>
            </a:r>
            <a:endParaRPr lang="en-US" dirty="0" smtClean="0"/>
          </a:p>
          <a:p>
            <a:r>
              <a:rPr lang="en-US" dirty="0"/>
              <a:t>Built-in replication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JSON Data type (Since MySQL 5.7) NoSQL Feature</a:t>
            </a:r>
          </a:p>
          <a:p>
            <a:r>
              <a:rPr lang="en-US" dirty="0"/>
              <a:t>The world's most popular open source database</a:t>
            </a:r>
            <a:r>
              <a:rPr lang="en-US" dirty="0" smtClean="0"/>
              <a:t>!</a:t>
            </a:r>
          </a:p>
          <a:p>
            <a:r>
              <a:rPr lang="en-US" dirty="0" smtClean="0"/>
              <a:t>Good community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       Stable, Stable and </a:t>
            </a:r>
            <a:r>
              <a:rPr lang="en-US" dirty="0" err="1" smtClean="0"/>
              <a:t>againStable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6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Helvetica-Normal" pitchFamily="2" charset="0"/>
              </a:rPr>
              <a:t>Why we should avoid to </a:t>
            </a:r>
            <a:r>
              <a:rPr lang="en-US" sz="2800" dirty="0" smtClean="0">
                <a:latin typeface="Helvetica-Normal" pitchFamily="2" charset="0"/>
              </a:rPr>
              <a:t>use MySQL FullText Index</a:t>
            </a:r>
            <a:endParaRPr lang="en-US" sz="2800" dirty="0">
              <a:latin typeface="Helvetica-Normal" pitchFamily="2" charset="0"/>
            </a:endParaRPr>
          </a:p>
        </p:txBody>
      </p:sp>
      <p:sp>
        <p:nvSpPr>
          <p:cNvPr id="3" name="AutoShape 2" descr="Image result for MySQ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MySQ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Image result for MySQL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15" y="2590800"/>
            <a:ext cx="54387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1143000" y="1828800"/>
            <a:ext cx="6477000" cy="36576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848119" y="1828800"/>
            <a:ext cx="5467081" cy="32766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3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many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 </a:t>
            </a:r>
            <a:r>
              <a:rPr lang="en-US" dirty="0" smtClean="0"/>
              <a:t>#83776 - </a:t>
            </a:r>
            <a:r>
              <a:rPr lang="en-US" dirty="0" err="1" smtClean="0"/>
              <a:t>InnoDB</a:t>
            </a:r>
            <a:r>
              <a:rPr lang="en-US" dirty="0" smtClean="0"/>
              <a:t> FULLTEXT search returns incorrect result for operators on ignored words</a:t>
            </a:r>
          </a:p>
          <a:p>
            <a:r>
              <a:rPr lang="en-US" dirty="0" smtClean="0"/>
              <a:t>Bug #84195 - </a:t>
            </a:r>
            <a:r>
              <a:rPr lang="en-US" dirty="0" err="1" smtClean="0"/>
              <a:t>innodb_ft_result_cache_limit</a:t>
            </a:r>
            <a:r>
              <a:rPr lang="en-US" dirty="0" smtClean="0"/>
              <a:t> default of 2G seems obscenely high</a:t>
            </a:r>
          </a:p>
          <a:p>
            <a:r>
              <a:rPr lang="en-US" dirty="0" smtClean="0"/>
              <a:t>Bug </a:t>
            </a:r>
            <a:r>
              <a:rPr lang="en-US" dirty="0"/>
              <a:t>#75763 - </a:t>
            </a:r>
            <a:r>
              <a:rPr lang="en-US" dirty="0" err="1" smtClean="0"/>
              <a:t>InnoDB</a:t>
            </a:r>
            <a:r>
              <a:rPr lang="en-US" dirty="0" smtClean="0"/>
              <a:t> </a:t>
            </a:r>
            <a:r>
              <a:rPr lang="en-US" dirty="0"/>
              <a:t>FULLTEXT index reduces insert performance by up to 6x on JSON </a:t>
            </a:r>
            <a:r>
              <a:rPr lang="en-US" dirty="0" smtClean="0"/>
              <a:t>docs</a:t>
            </a:r>
            <a:endParaRPr lang="en-US" dirty="0"/>
          </a:p>
          <a:p>
            <a:r>
              <a:rPr lang="en-US" dirty="0" smtClean="0"/>
              <a:t>. Another Bug</a:t>
            </a:r>
          </a:p>
          <a:p>
            <a:r>
              <a:rPr lang="en-US" dirty="0" smtClean="0"/>
              <a:t>.</a:t>
            </a:r>
            <a:r>
              <a:rPr lang="en-US" dirty="0"/>
              <a:t> Another </a:t>
            </a:r>
            <a:r>
              <a:rPr lang="en-US" dirty="0" smtClean="0"/>
              <a:t>Bug</a:t>
            </a:r>
          </a:p>
          <a:p>
            <a:r>
              <a:rPr lang="en-US" dirty="0" smtClean="0"/>
              <a:t>.</a:t>
            </a:r>
            <a:r>
              <a:rPr lang="en-US" dirty="0"/>
              <a:t> Another </a:t>
            </a:r>
            <a:r>
              <a:rPr lang="en-US" dirty="0" smtClean="0"/>
              <a:t>Bug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Slow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Huge Memory usage</a:t>
            </a:r>
          </a:p>
          <a:p>
            <a:r>
              <a:rPr lang="en-US" dirty="0" smtClean="0"/>
              <a:t>MySQL </a:t>
            </a:r>
            <a:r>
              <a:rPr lang="en-US" dirty="0"/>
              <a:t>crashing out of 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Very </a:t>
            </a:r>
            <a:r>
              <a:rPr lang="en-US" dirty="0"/>
              <a:t>slow on </a:t>
            </a:r>
            <a:r>
              <a:rPr lang="en-US" dirty="0" smtClean="0"/>
              <a:t>million records and Complex Query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		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	So Don’t use Fulltext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Email: asreiranweb@gmail.com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3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R_METADATA_KEY" val="d61689f4-c9a1-4067-bdea-f08251deb19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357</TotalTime>
  <Words>140</Words>
  <Application>Microsoft Office PowerPoint</Application>
  <PresentationFormat>On-screen Show (4:3)</PresentationFormat>
  <Paragraphs>33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Streaming MySQL To ElasticSearch with Kafka</vt:lpstr>
      <vt:lpstr>Why MySQL?</vt:lpstr>
      <vt:lpstr>Why MySQL</vt:lpstr>
      <vt:lpstr>Why we should avoid to use MySQL FullText Index</vt:lpstr>
      <vt:lpstr>Too many Bugs</vt:lpstr>
      <vt:lpstr>Very Slow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Hamoon</dc:creator>
  <cp:lastModifiedBy>Hamoon</cp:lastModifiedBy>
  <cp:revision>62</cp:revision>
  <dcterms:created xsi:type="dcterms:W3CDTF">2018-03-24T18:30:10Z</dcterms:created>
  <dcterms:modified xsi:type="dcterms:W3CDTF">2018-03-25T13:28:00Z</dcterms:modified>
</cp:coreProperties>
</file>