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B016-78F5-439C-A530-CF39A421B53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6B0E-E754-4EB8-8EA2-68741065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6B0E-E754-4EB8-8EA2-68741065FD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51C9-881B-45F8-8703-125C32A79892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7A06-86FC-4B38-987F-B47233B27CE2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39-E149-45D7-B838-37BC4A1D0E7A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EFB-A5F8-4B71-B87E-188CFEA1A7C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1067-CD23-4B23-8132-D4CA0BB2BC72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F6B3-E2EF-4EC2-A40E-8DA87825D4A9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C337-EEC1-4873-BE72-02FF8D2D3B0C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4987-849E-4400-B1C2-279BD66D1214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6D13-732D-4860-8328-ABE33744EF1A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084-7183-4051-98C8-934F4BAFCA95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873-8ADF-4678-BC71-CC2DC0F8096A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8CE047-172B-4F92-A57D-139F6F4CC5B1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B89CA5E-CAB4-49BD-B42B-EDDA3148F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reiranweb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هامون محمدیان پو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1442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86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788544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-Normal" pitchFamily="2" charset="0"/>
              </a:rPr>
              <a:t>Hamoon Mohammadian Pour</a:t>
            </a:r>
          </a:p>
          <a:p>
            <a:endParaRPr lang="en-US" dirty="0">
              <a:latin typeface="Helvetica-Normal" pitchFamily="2" charset="0"/>
            </a:endParaRPr>
          </a:p>
          <a:p>
            <a:r>
              <a:rPr lang="en-US" dirty="0">
                <a:latin typeface="Helvetica-Normal" pitchFamily="2" charset="0"/>
              </a:rPr>
              <a:t>Data </a:t>
            </a:r>
            <a:r>
              <a:rPr lang="en-US" dirty="0" smtClean="0">
                <a:latin typeface="Helvetica-Normal" pitchFamily="2" charset="0"/>
              </a:rPr>
              <a:t>Engineer/Data Architect</a:t>
            </a:r>
          </a:p>
          <a:p>
            <a:endParaRPr lang="en-US" dirty="0">
              <a:latin typeface="Helvetica-Normal" pitchFamily="2" charset="0"/>
            </a:endParaRPr>
          </a:p>
          <a:p>
            <a:r>
              <a:rPr lang="en-US" dirty="0" smtClean="0">
                <a:latin typeface="Helvetica-Normal" pitchFamily="2" charset="0"/>
              </a:rPr>
              <a:t>Email: </a:t>
            </a:r>
            <a:r>
              <a:rPr lang="en-US" dirty="0" smtClean="0">
                <a:latin typeface="Helvetica-Normal" pitchFamily="2" charset="0"/>
                <a:hlinkClick r:id="rId3"/>
              </a:rPr>
              <a:t>asreiranweb@gmail.com</a:t>
            </a:r>
            <a:endParaRPr lang="en-US" dirty="0" smtClean="0">
              <a:latin typeface="Helvetica-Normal" pitchFamily="2" charset="0"/>
            </a:endParaRPr>
          </a:p>
          <a:p>
            <a:endParaRPr lang="en-US" dirty="0" smtClean="0">
              <a:latin typeface="Helvetica-Normal" pitchFamily="2" charset="0"/>
            </a:endParaRPr>
          </a:p>
          <a:p>
            <a:r>
              <a:rPr lang="en-US" dirty="0" smtClean="0">
                <a:latin typeface="Helvetica-Normal" pitchFamily="2" charset="0"/>
              </a:rPr>
              <a:t>Twitter: @HamoonDBA</a:t>
            </a:r>
          </a:p>
          <a:p>
            <a:endParaRPr lang="en-US" dirty="0">
              <a:latin typeface="Helvetica-Normal" pitchFamily="2" charset="0"/>
            </a:endParaRPr>
          </a:p>
          <a:p>
            <a:r>
              <a:rPr lang="en-US" dirty="0" smtClean="0">
                <a:latin typeface="Helvetica-Normal" pitchFamily="2" charset="0"/>
              </a:rPr>
              <a:t>Linkedin: in/hamo0n</a:t>
            </a:r>
          </a:p>
          <a:p>
            <a:endParaRPr lang="en-US" dirty="0">
              <a:latin typeface="Helvetica-Normal" pitchFamily="2" charset="0"/>
            </a:endParaRPr>
          </a:p>
          <a:p>
            <a:endParaRPr lang="en-US" dirty="0" smtClean="0">
              <a:latin typeface="Helvetica-Normal" pitchFamily="2" charset="0"/>
            </a:endParaRPr>
          </a:p>
          <a:p>
            <a:endParaRPr lang="en-US" dirty="0">
              <a:latin typeface="Helvetica-Normal" pitchFamily="2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en-US" sz="2800" dirty="0" smtClean="0">
                <a:latin typeface="Helvetica-Normal" pitchFamily="2" charset="0"/>
              </a:rPr>
              <a:t>Streaming MySQL </a:t>
            </a:r>
            <a:r>
              <a:rPr lang="en-US" sz="2800" dirty="0">
                <a:latin typeface="Helvetica-Normal" pitchFamily="2" charset="0"/>
              </a:rPr>
              <a:t>To </a:t>
            </a:r>
            <a:r>
              <a:rPr lang="en-US" sz="2800" dirty="0" smtClean="0">
                <a:latin typeface="Helvetica-Normal" pitchFamily="2" charset="0"/>
              </a:rPr>
              <a:t>ElasticSearch </a:t>
            </a:r>
            <a:r>
              <a:rPr lang="en-US" sz="2800" dirty="0">
                <a:latin typeface="Helvetica-Normal" pitchFamily="2" charset="0"/>
              </a:rPr>
              <a:t>with Kafka</a:t>
            </a:r>
          </a:p>
        </p:txBody>
      </p:sp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514600" cy="13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kafk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1981200" cy="21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asticSearc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89" y="3657600"/>
            <a:ext cx="285819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-Normal" pitchFamily="2" charset="0"/>
              </a:rPr>
              <a:t>What is CDC?</a:t>
            </a:r>
            <a:endParaRPr lang="en-US" dirty="0">
              <a:latin typeface="Helvetica-Normal" pitchFamily="2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2743200" y="2057400"/>
            <a:ext cx="6858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91000" y="2057400"/>
            <a:ext cx="6858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562600" y="2057400"/>
            <a:ext cx="6858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4267200"/>
            <a:ext cx="678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Helvetica-Normal" pitchFamily="2" charset="0"/>
              </a:rPr>
              <a:t>Change Data Capture</a:t>
            </a:r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>
            <a:off x="3086100" y="3200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>
            <a:off x="4533900" y="3200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4533900" y="3200400"/>
            <a:ext cx="1371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-Normal" pitchFamily="2" charset="0"/>
              </a:rPr>
              <a:t>Why MySQL Is Still </a:t>
            </a:r>
            <a:r>
              <a:rPr lang="en-US" dirty="0" smtClean="0">
                <a:latin typeface="Helvetica-Normal" pitchFamily="2" charset="0"/>
              </a:rPr>
              <a:t>King?</a:t>
            </a:r>
            <a:endParaRPr lang="en-US" dirty="0">
              <a:latin typeface="Helvetica-Normal" pitchFamily="2" charset="0"/>
            </a:endParaRPr>
          </a:p>
        </p:txBody>
      </p:sp>
      <p:sp>
        <p:nvSpPr>
          <p:cNvPr id="3" name="AutoShape 2" descr="Image result for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y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79" y="20458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Helvetica-Normal" pitchFamily="2" charset="0"/>
              </a:rPr>
              <a:t>Why we should avoid to </a:t>
            </a:r>
            <a:r>
              <a:rPr lang="en-US" sz="2800" dirty="0" smtClean="0">
                <a:latin typeface="Helvetica-Normal" pitchFamily="2" charset="0"/>
              </a:rPr>
              <a:t>use MySQL FullText Index</a:t>
            </a:r>
            <a:endParaRPr lang="en-US" sz="2800" dirty="0">
              <a:latin typeface="Helvetica-Normal" pitchFamily="2" charset="0"/>
            </a:endParaRPr>
          </a:p>
        </p:txBody>
      </p:sp>
      <p:sp>
        <p:nvSpPr>
          <p:cNvPr id="3" name="AutoShape 2" descr="Image result for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y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5" y="2590800"/>
            <a:ext cx="5438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143000" y="1828800"/>
            <a:ext cx="6477000" cy="3657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848119" y="1828800"/>
            <a:ext cx="5467081" cy="3276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3903"/>
            <a:ext cx="2514600" cy="13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kafk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70503"/>
            <a:ext cx="1981200" cy="21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asticSearc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89" y="2684903"/>
            <a:ext cx="285819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57" y="594228"/>
            <a:ext cx="1405042" cy="7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kafk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34" y="4179498"/>
            <a:ext cx="1981200" cy="21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asticSearch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36"/>
            <a:ext cx="2286836" cy="6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/>
          <p:cNvSpPr/>
          <p:nvPr/>
        </p:nvSpPr>
        <p:spPr>
          <a:xfrm>
            <a:off x="2651185" y="338876"/>
            <a:ext cx="876300" cy="1237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0668" y="2434087"/>
            <a:ext cx="22173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Normal" pitchFamily="2" charset="0"/>
              </a:rPr>
              <a:t>Kafka Connect</a:t>
            </a:r>
            <a:endParaRPr lang="en-US" dirty="0">
              <a:latin typeface="Helvetica-Normal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4409361" y="4876873"/>
            <a:ext cx="22173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Normal" pitchFamily="2" charset="0"/>
              </a:rPr>
              <a:t>Kafka Connect</a:t>
            </a:r>
            <a:endParaRPr lang="en-US" dirty="0">
              <a:latin typeface="Helvetica-Normal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645347"/>
            <a:ext cx="1371600" cy="62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Normal" pitchFamily="2" charset="0"/>
              </a:rPr>
              <a:t>App</a:t>
            </a:r>
            <a:endParaRPr lang="en-US" dirty="0">
              <a:latin typeface="Helvetica-Normal" pitchFamily="2" charset="0"/>
            </a:endParaRPr>
          </a:p>
        </p:txBody>
      </p:sp>
      <p:cxnSp>
        <p:nvCxnSpPr>
          <p:cNvPr id="10" name="Curved Connector 9"/>
          <p:cNvCxnSpPr>
            <a:stCxn id="7" idx="3"/>
          </p:cNvCxnSpPr>
          <p:nvPr/>
        </p:nvCxnSpPr>
        <p:spPr>
          <a:xfrm>
            <a:off x="1676400" y="957783"/>
            <a:ext cx="974785" cy="4900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</p:cNvCxnSpPr>
          <p:nvPr/>
        </p:nvCxnSpPr>
        <p:spPr>
          <a:xfrm flipV="1">
            <a:off x="1676400" y="762000"/>
            <a:ext cx="974785" cy="19578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2183" y="441794"/>
            <a:ext cx="74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Write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>
            <a:off x="3089335" y="1576689"/>
            <a:ext cx="0" cy="857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3089335" y="3196087"/>
            <a:ext cx="0" cy="122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0" idx="3"/>
            <a:endCxn id="9" idx="2"/>
          </p:cNvCxnSpPr>
          <p:nvPr/>
        </p:nvCxnSpPr>
        <p:spPr>
          <a:xfrm>
            <a:off x="4079934" y="5257873"/>
            <a:ext cx="10570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1032" idx="1"/>
          </p:cNvCxnSpPr>
          <p:nvPr/>
        </p:nvCxnSpPr>
        <p:spPr>
          <a:xfrm flipV="1">
            <a:off x="5899028" y="5257873"/>
            <a:ext cx="654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2182" y="1447800"/>
            <a:ext cx="74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-Normal" pitchFamily="2" charset="0"/>
              </a:rPr>
              <a:t>Write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asreiranweb@gmail.com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48c14a68-7121-4d8f-8fdb-e255b16105f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73</Words>
  <Application>Microsoft Office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Streaming MySQL To ElasticSearch with Kafka</vt:lpstr>
      <vt:lpstr>What is CDC?</vt:lpstr>
      <vt:lpstr>Why MySQL Is Still King?</vt:lpstr>
      <vt:lpstr>Why we should avoid to use MySQL FullText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Hamoon</dc:creator>
  <cp:lastModifiedBy>Hamoon</cp:lastModifiedBy>
  <cp:revision>14</cp:revision>
  <dcterms:created xsi:type="dcterms:W3CDTF">2018-03-24T18:30:10Z</dcterms:created>
  <dcterms:modified xsi:type="dcterms:W3CDTF">2018-03-25T08:14:10Z</dcterms:modified>
</cp:coreProperties>
</file>