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2B016-78F5-439C-A530-CF39A421B53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B6B0E-E754-4EB8-8EA2-68741065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42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51C9-881B-45F8-8703-125C32A79892}" type="datetime1">
              <a:rPr lang="en-US" smtClean="0"/>
              <a:t>3/27/2018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89CA5E-CAB4-49BD-B42B-EDDA3148FB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Email: asreiranweb@gmail.com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7A06-86FC-4B38-987F-B47233B27CE2}" type="datetime1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asreiranweb@gmail.com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A5E-CAB4-49BD-B42B-EDDA3148FB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6139-E149-45D7-B838-37BC4A1D0E7A}" type="datetime1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asreiranweb@gmail.com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A5E-CAB4-49BD-B42B-EDDA3148FB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1EFB-A5F8-4B71-B87E-188CFEA1A7CD}" type="datetime1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asreiranweb@gmail.com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A5E-CAB4-49BD-B42B-EDDA3148FB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1067-CD23-4B23-8132-D4CA0BB2BC72}" type="datetime1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asreiranweb@gmail.com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A5E-CAB4-49BD-B42B-EDDA3148FBE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F6B3-E2EF-4EC2-A40E-8DA87825D4A9}" type="datetime1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asreiranweb@gmail.com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A5E-CAB4-49BD-B42B-EDDA3148FB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C337-EEC1-4873-BE72-02FF8D2D3B0C}" type="datetime1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asreiranweb@gmail.com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A5E-CAB4-49BD-B42B-EDDA3148FBE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4987-849E-4400-B1C2-279BD66D1214}" type="datetime1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asreiranweb@gmail.com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A5E-CAB4-49BD-B42B-EDDA3148FB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6D13-732D-4860-8328-ABE33744EF1A}" type="datetime1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asreiranweb@gmail.com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A5E-CAB4-49BD-B42B-EDDA3148FB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4084-7183-4051-98C8-934F4BAFCA95}" type="datetime1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asreiranweb@gmail.com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A5E-CAB4-49BD-B42B-EDDA3148FB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4873-8ADF-4678-BC71-CC2DC0F8096A}" type="datetime1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asreiranweb@gmail.com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A5E-CAB4-49BD-B42B-EDDA3148FB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A8CE047-172B-4F92-A57D-139F6F4CC5B1}" type="datetime1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Email: asreiranweb@gmail.com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B89CA5E-CAB4-49BD-B42B-EDDA3148FB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914400"/>
          </a:xfrm>
        </p:spPr>
        <p:txBody>
          <a:bodyPr/>
          <a:lstStyle/>
          <a:p>
            <a:r>
              <a:rPr lang="en-US" sz="2800" dirty="0" smtClean="0">
                <a:latin typeface="Helvetica-Normal" pitchFamily="2" charset="0"/>
              </a:rPr>
              <a:t>Streaming MySQL </a:t>
            </a:r>
            <a:r>
              <a:rPr lang="en-US" sz="2800" dirty="0">
                <a:latin typeface="Helvetica-Normal" pitchFamily="2" charset="0"/>
              </a:rPr>
              <a:t>To </a:t>
            </a:r>
            <a:r>
              <a:rPr lang="en-US" sz="2800" dirty="0" smtClean="0">
                <a:latin typeface="Helvetica-Normal" pitchFamily="2" charset="0"/>
              </a:rPr>
              <a:t>ElasticSearch </a:t>
            </a:r>
            <a:r>
              <a:rPr lang="en-US" sz="2800" dirty="0">
                <a:latin typeface="Helvetica-Normal" pitchFamily="2" charset="0"/>
              </a:rPr>
              <a:t>with Kafka</a:t>
            </a:r>
          </a:p>
        </p:txBody>
      </p:sp>
      <p:pic>
        <p:nvPicPr>
          <p:cNvPr id="1026" name="Picture 2" descr="Image result for MySQ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2514600" cy="130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pache kafk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743200"/>
            <a:ext cx="1981200" cy="215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lasticSearch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189" y="3657600"/>
            <a:ext cx="2858198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Helvetica-Normal" pitchFamily="2" charset="0"/>
              </a:rPr>
              <a:t>Email: asreiranweb@gmail.com</a:t>
            </a:r>
            <a:endParaRPr lang="en-US">
              <a:latin typeface="Helvetica-Norma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56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-Normal" pitchFamily="2" charset="0"/>
              </a:rPr>
              <a:t>Kafka?</a:t>
            </a:r>
            <a:endParaRPr lang="en-US" dirty="0">
              <a:latin typeface="Helvetica-Normal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153400" cy="121919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Helvetica-Normal" pitchFamily="2" charset="0"/>
              </a:rPr>
              <a:t>Apache Kafka is a </a:t>
            </a:r>
            <a:r>
              <a:rPr lang="en-US" dirty="0" smtClean="0">
                <a:latin typeface="Helvetica-Normal" pitchFamily="2" charset="0"/>
              </a:rPr>
              <a:t>high-throughput distributed </a:t>
            </a:r>
            <a:r>
              <a:rPr lang="en-US" dirty="0">
                <a:latin typeface="Helvetica-Normal" pitchFamily="2" charset="0"/>
              </a:rPr>
              <a:t>messaging system developed by the Apache Software Foundation written in Scala and Java.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Helvetica-Normal" pitchFamily="2" charset="0"/>
              </a:rPr>
              <a:t>Email: asreiranweb@gmail.com</a:t>
            </a:r>
            <a:endParaRPr lang="en-US">
              <a:latin typeface="Helvetica-Normal" pitchFamily="2" charset="0"/>
            </a:endParaRPr>
          </a:p>
        </p:txBody>
      </p:sp>
      <p:pic>
        <p:nvPicPr>
          <p:cNvPr id="5" name="Picture 6" descr="Image result for apache kafka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57200"/>
            <a:ext cx="1066800" cy="116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31157" y="3276600"/>
            <a:ext cx="1409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Helvetica-Normal" pitchFamily="2" charset="0"/>
              </a:rPr>
              <a:t>Features</a:t>
            </a:r>
            <a:endParaRPr lang="en-US" sz="2400" b="1" dirty="0">
              <a:latin typeface="Helvetica-Normal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8208" y="3886200"/>
            <a:ext cx="6958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-Normal" pitchFamily="2" charset="0"/>
              </a:rPr>
              <a:t>High-Throughput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-Normal" pitchFamily="2" charset="0"/>
              </a:rPr>
              <a:t>low-latency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-Normal" pitchFamily="2" charset="0"/>
              </a:rPr>
              <a:t>Fault-tolerance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-Normal" pitchFamily="2" charset="0"/>
              </a:rPr>
              <a:t>Real-time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Helvetica-Norma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75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600200"/>
          </a:xfrm>
        </p:spPr>
        <p:txBody>
          <a:bodyPr/>
          <a:lstStyle/>
          <a:p>
            <a:r>
              <a:rPr lang="en-US" sz="2800" dirty="0">
                <a:latin typeface="Helvetica-Normal" pitchFamily="2" charset="0"/>
              </a:rPr>
              <a:t>What problem does Apache Kafka </a:t>
            </a:r>
            <a:r>
              <a:rPr lang="en-US" sz="2800" dirty="0" smtClean="0">
                <a:latin typeface="Helvetica-Normal" pitchFamily="2" charset="0"/>
              </a:rPr>
              <a:t>solve?</a:t>
            </a:r>
            <a:endParaRPr lang="en-US" sz="2800" dirty="0">
              <a:latin typeface="Helvetica-Normal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Helvetica-Normal" pitchFamily="2" charset="0"/>
              </a:rPr>
              <a:t>Email: asreiranweb@gmail.com</a:t>
            </a:r>
            <a:endParaRPr lang="en-US">
              <a:latin typeface="Helvetica-Normal" pitchFamily="2" charset="0"/>
            </a:endParaRPr>
          </a:p>
        </p:txBody>
      </p:sp>
      <p:pic>
        <p:nvPicPr>
          <p:cNvPr id="1026" name="Picture 2" descr="Image result for probl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3787775" cy="284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56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asreiranweb@gmail.com</a:t>
            </a:r>
            <a:endParaRPr lang="en-US"/>
          </a:p>
        </p:txBody>
      </p:sp>
      <p:pic>
        <p:nvPicPr>
          <p:cNvPr id="2050" name="Picture 2" descr="https://cdn-images-1.medium.com/max/1600/0*mQWz7bNtmJNa6UP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7552423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838200"/>
          </a:xfrm>
        </p:spPr>
        <p:txBody>
          <a:bodyPr/>
          <a:lstStyle/>
          <a:p>
            <a:r>
              <a:rPr lang="en-US" sz="3200" dirty="0" err="1" smtClean="0"/>
              <a:t>Linkedin</a:t>
            </a:r>
            <a:r>
              <a:rPr lang="en-US" sz="3200" dirty="0" smtClean="0"/>
              <a:t> Data Platform Around 2011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85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Helvetica-Normal" pitchFamily="2" charset="0"/>
              </a:rPr>
              <a:t>Re-think </a:t>
            </a:r>
            <a:r>
              <a:rPr lang="en-US" sz="4800" dirty="0">
                <a:latin typeface="Helvetica-Normal" pitchFamily="2" charset="0"/>
              </a:rPr>
              <a:t>our data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Helvetica-Normal" pitchFamily="2" charset="0"/>
              </a:rPr>
              <a:t>Email: asreiranweb@gmail.com</a:t>
            </a:r>
            <a:endParaRPr lang="en-US">
              <a:latin typeface="Helvetica-Normal" pitchFamily="2" charset="0"/>
            </a:endParaRPr>
          </a:p>
        </p:txBody>
      </p:sp>
      <p:pic>
        <p:nvPicPr>
          <p:cNvPr id="3076" name="Picture 4" descr="Image result for Re-th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86000"/>
            <a:ext cx="459105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67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Helvetica-Normal" pitchFamily="2" charset="0"/>
              </a:rPr>
              <a:t>New Data Platform</a:t>
            </a:r>
            <a:endParaRPr lang="en-US" sz="4800" dirty="0">
              <a:latin typeface="Helvetica-Normal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Helvetica-Normal" pitchFamily="2" charset="0"/>
              </a:rPr>
              <a:t>Email: asreiranweb@gmail.com</a:t>
            </a:r>
            <a:endParaRPr lang="en-US">
              <a:latin typeface="Helvetica-Normal" pitchFamily="2" charset="0"/>
            </a:endParaRPr>
          </a:p>
        </p:txBody>
      </p:sp>
      <p:pic>
        <p:nvPicPr>
          <p:cNvPr id="3074" name="Picture 2" descr="Image result for jay kreps kaf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14600"/>
            <a:ext cx="670560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78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kafka.apache.org/10/images/kafka-ap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400"/>
            <a:ext cx="5000625" cy="420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035170"/>
          </a:xfrm>
        </p:spPr>
        <p:txBody>
          <a:bodyPr/>
          <a:lstStyle/>
          <a:p>
            <a:r>
              <a:rPr lang="en-US" sz="4800" dirty="0" smtClean="0">
                <a:latin typeface="Helvetica-Normal" pitchFamily="2" charset="0"/>
              </a:rPr>
              <a:t>Kafka core concepts</a:t>
            </a:r>
            <a:endParaRPr lang="en-US" sz="4800" dirty="0">
              <a:latin typeface="Helvetica-Norma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53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0525" y="152400"/>
            <a:ext cx="8229600" cy="1295400"/>
          </a:xfrm>
        </p:spPr>
        <p:txBody>
          <a:bodyPr/>
          <a:lstStyle/>
          <a:p>
            <a:r>
              <a:rPr lang="en-US" sz="4800" dirty="0" smtClean="0">
                <a:latin typeface="Helvetica-Normal" pitchFamily="2" charset="0"/>
              </a:rPr>
              <a:t>Topics</a:t>
            </a:r>
            <a:endParaRPr lang="en-US" sz="4800" dirty="0">
              <a:latin typeface="Helvetica-Normal" pitchFamily="2" charset="0"/>
            </a:endParaRPr>
          </a:p>
        </p:txBody>
      </p:sp>
      <p:pic>
        <p:nvPicPr>
          <p:cNvPr id="6146" name="Picture 2" descr="https://kafka.apache.org/10/images/log_anatom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079" y="1600200"/>
            <a:ext cx="39624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kafka.apache.org/10/images/consumer-group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747" y="4343400"/>
            <a:ext cx="3676650" cy="195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44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asreiranweb@gmail.com</a:t>
            </a:r>
            <a:endParaRPr 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8800"/>
            <a:ext cx="529590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90525" y="152400"/>
            <a:ext cx="8229600" cy="1295400"/>
          </a:xfrm>
        </p:spPr>
        <p:txBody>
          <a:bodyPr/>
          <a:lstStyle/>
          <a:p>
            <a:r>
              <a:rPr lang="en-US" sz="4800" dirty="0" smtClean="0">
                <a:latin typeface="Helvetica-Normal" pitchFamily="2" charset="0"/>
              </a:rPr>
              <a:t>Kafka use cases</a:t>
            </a:r>
            <a:endParaRPr lang="en-US" sz="4800" dirty="0">
              <a:latin typeface="Helvetica-Norma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0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R_METADATA_KEY" val="e1a391f4-f586-4b8a-b42e-6f512c9e56c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142</TotalTime>
  <Words>81</Words>
  <Application>Microsoft Office PowerPoint</Application>
  <PresentationFormat>On-screen Show (4:3)</PresentationFormat>
  <Paragraphs>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Executive</vt:lpstr>
      <vt:lpstr>Streaming MySQL To ElasticSearch with Kafka</vt:lpstr>
      <vt:lpstr>Kafka?</vt:lpstr>
      <vt:lpstr>What problem does Apache Kafka solve?</vt:lpstr>
      <vt:lpstr>Linkedin Data Platform Around 2011</vt:lpstr>
      <vt:lpstr>Re-think our data system</vt:lpstr>
      <vt:lpstr>New Data Platform</vt:lpstr>
      <vt:lpstr>Kafka core concepts</vt:lpstr>
      <vt:lpstr>Topics</vt:lpstr>
      <vt:lpstr>Kafka use cases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Hamoon</dc:creator>
  <cp:lastModifiedBy>Hamoon</cp:lastModifiedBy>
  <cp:revision>76</cp:revision>
  <dcterms:created xsi:type="dcterms:W3CDTF">2018-03-24T18:30:10Z</dcterms:created>
  <dcterms:modified xsi:type="dcterms:W3CDTF">2018-03-27T05:38:30Z</dcterms:modified>
</cp:coreProperties>
</file>