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719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75" y="1122363"/>
            <a:ext cx="140398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3602038"/>
            <a:ext cx="140398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7" y="365125"/>
            <a:ext cx="403645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6" y="365125"/>
            <a:ext cx="1187537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6" y="1709739"/>
            <a:ext cx="1614582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6" y="4589464"/>
            <a:ext cx="1614582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1825625"/>
            <a:ext cx="795591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1825625"/>
            <a:ext cx="795591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365126"/>
            <a:ext cx="1614582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5" y="1681163"/>
            <a:ext cx="79193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5" y="2505075"/>
            <a:ext cx="791935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899" y="1681163"/>
            <a:ext cx="7958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899" y="2505075"/>
            <a:ext cx="7958353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457200"/>
            <a:ext cx="60376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987426"/>
            <a:ext cx="94768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057400"/>
            <a:ext cx="60376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457200"/>
            <a:ext cx="60376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987426"/>
            <a:ext cx="94768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057400"/>
            <a:ext cx="60376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2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365126"/>
            <a:ext cx="16145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1825625"/>
            <a:ext cx="161458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6356351"/>
            <a:ext cx="4211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35DC-45C4-473E-AB34-2A1503DE055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6356351"/>
            <a:ext cx="631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6356351"/>
            <a:ext cx="4211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590F-A8C5-4B9D-9563-A919DB8C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6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86542B-7DC2-4AE1-A9E3-EC0FCB47A7A6}"/>
              </a:ext>
            </a:extLst>
          </p:cNvPr>
          <p:cNvSpPr/>
          <p:nvPr/>
        </p:nvSpPr>
        <p:spPr>
          <a:xfrm>
            <a:off x="269063" y="1596770"/>
            <a:ext cx="5662184" cy="3864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 Population = Global.Initialization();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F9F29-B037-4B0F-8180-C4A8136B0B6E}"/>
              </a:ext>
            </a:extLst>
          </p:cNvPr>
          <p:cNvSpPr/>
          <p:nvPr/>
        </p:nvSpPr>
        <p:spPr>
          <a:xfrm>
            <a:off x="210069" y="1616431"/>
            <a:ext cx="58694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初始化种群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Population = Global.Initialization();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非支配排序算法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fr-FR" altLang="zh-CN" sz="1200" dirty="0">
                <a:latin typeface="Consolas" panose="020B0609020204030204" pitchFamily="49" charset="0"/>
              </a:rPr>
              <a:t>[~,FrontNo,CrowdDis] = EnvironmentalSelection(Population,Global.N); </a:t>
            </a:r>
          </a:p>
          <a:p>
            <a:endParaRPr lang="fr-FR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优化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while Global.NotTermination(Population)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交配池的选择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MatingPool = TournamentSelection(2,Global.N,FrontNo,-CrowdDis);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调用遗传算法，生成子代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Offspring  = GA(Population(MatingPool));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latin typeface="Consolas" panose="020B0609020204030204" pitchFamily="49" charset="0"/>
              </a:rPr>
              <a:t>环境的选择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[Population,FrontNo,CrowdDis] = EnvironmentalSelection([Population,Offspring],Global.N);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3B8496-C193-4D8A-A26D-D23BF777D393}"/>
              </a:ext>
            </a:extLst>
          </p:cNvPr>
          <p:cNvSpPr/>
          <p:nvPr/>
        </p:nvSpPr>
        <p:spPr>
          <a:xfrm>
            <a:off x="6473220" y="2708128"/>
            <a:ext cx="5299587" cy="236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 Population = Global.Initialization();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ABFD82-1845-459E-B724-A6EC4C2706A2}"/>
              </a:ext>
            </a:extLst>
          </p:cNvPr>
          <p:cNvSpPr/>
          <p:nvPr/>
        </p:nvSpPr>
        <p:spPr>
          <a:xfrm>
            <a:off x="6473220" y="2796305"/>
            <a:ext cx="5299587" cy="89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%% Non-dominated sorting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[FrontNo,MaxFNo] = NDSort(Population.objs,Population.cons,N);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Next = FrontNo &lt; MaxFNo;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06CD22-BB69-47F3-A4D3-5D8E6FC2AC55}"/>
              </a:ext>
            </a:extLst>
          </p:cNvPr>
          <p:cNvSpPr/>
          <p:nvPr/>
        </p:nvSpPr>
        <p:spPr>
          <a:xfrm>
            <a:off x="8066043" y="2335415"/>
            <a:ext cx="2320414" cy="277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EnvironmentalSelection.m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31A618-3667-45C0-A5EB-33752A2E7EB5}"/>
              </a:ext>
            </a:extLst>
          </p:cNvPr>
          <p:cNvSpPr/>
          <p:nvPr/>
        </p:nvSpPr>
        <p:spPr>
          <a:xfrm>
            <a:off x="13538024" y="3162863"/>
            <a:ext cx="950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NDSort.m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2CE2E-AFCC-411E-B674-23328954D75E}"/>
              </a:ext>
            </a:extLst>
          </p:cNvPr>
          <p:cNvSpPr/>
          <p:nvPr/>
        </p:nvSpPr>
        <p:spPr>
          <a:xfrm>
            <a:off x="2625017" y="1169088"/>
            <a:ext cx="950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NSGAⅡ.m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3412E5C-8D5E-424B-AC5E-467C381BCBC1}"/>
              </a:ext>
            </a:extLst>
          </p:cNvPr>
          <p:cNvSpPr/>
          <p:nvPr/>
        </p:nvSpPr>
        <p:spPr>
          <a:xfrm>
            <a:off x="5990241" y="2335415"/>
            <a:ext cx="1927525" cy="277867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DC0733B-452E-4679-BE55-51C1A48D451F}"/>
              </a:ext>
            </a:extLst>
          </p:cNvPr>
          <p:cNvSpPr/>
          <p:nvPr/>
        </p:nvSpPr>
        <p:spPr>
          <a:xfrm>
            <a:off x="11874842" y="3162863"/>
            <a:ext cx="1471655" cy="276999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607774-7F78-4117-B415-DF2229AD39FF}"/>
              </a:ext>
            </a:extLst>
          </p:cNvPr>
          <p:cNvSpPr/>
          <p:nvPr/>
        </p:nvSpPr>
        <p:spPr>
          <a:xfrm>
            <a:off x="13346497" y="534993"/>
            <a:ext cx="1333330" cy="2769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Public Folder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1657E7-1A14-47B6-A7AC-501502BF60EC}"/>
              </a:ext>
            </a:extLst>
          </p:cNvPr>
          <p:cNvSpPr/>
          <p:nvPr/>
        </p:nvSpPr>
        <p:spPr>
          <a:xfrm>
            <a:off x="8693235" y="534992"/>
            <a:ext cx="1333330" cy="2769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NSGAⅡ Folder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375A50-604E-4635-B0F0-D2EA6CF96C9F}"/>
              </a:ext>
            </a:extLst>
          </p:cNvPr>
          <p:cNvSpPr/>
          <p:nvPr/>
        </p:nvSpPr>
        <p:spPr>
          <a:xfrm>
            <a:off x="2478131" y="519139"/>
            <a:ext cx="1333330" cy="2769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NSGAⅡ Folder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CE2FE8-43D3-428D-B56B-2F9F3477EBDB}"/>
              </a:ext>
            </a:extLst>
          </p:cNvPr>
          <p:cNvSpPr/>
          <p:nvPr/>
        </p:nvSpPr>
        <p:spPr>
          <a:xfrm>
            <a:off x="12359155" y="3529229"/>
            <a:ext cx="3871397" cy="893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 Population = Global.Initialization();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50022F-3C6B-4668-967F-E84CBDD3A32A}"/>
              </a:ext>
            </a:extLst>
          </p:cNvPr>
          <p:cNvSpPr/>
          <p:nvPr/>
        </p:nvSpPr>
        <p:spPr>
          <a:xfrm>
            <a:off x="12359155" y="3699052"/>
            <a:ext cx="392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function [FrontNo,MaxFNo] = NDSort(varargin)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7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186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李硕</dc:creator>
  <cp:lastModifiedBy>李硕</cp:lastModifiedBy>
  <cp:revision>4</cp:revision>
  <dcterms:created xsi:type="dcterms:W3CDTF">2020-08-01T07:49:53Z</dcterms:created>
  <dcterms:modified xsi:type="dcterms:W3CDTF">2020-08-01T08:55:57Z</dcterms:modified>
</cp:coreProperties>
</file>