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6912A-CD89-4486-B306-1BCFBA5A9EB8}" type="datetimeFigureOut">
              <a:rPr lang="ko-KR" altLang="en-US" smtClean="0"/>
              <a:t>2016-09-11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086BA-AD91-44E2-8BC7-3EFD408ED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301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6912A-CD89-4486-B306-1BCFBA5A9EB8}" type="datetimeFigureOut">
              <a:rPr lang="ko-KR" altLang="en-US" smtClean="0"/>
              <a:t>2016-09-11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086BA-AD91-44E2-8BC7-3EFD408ED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382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6912A-CD89-4486-B306-1BCFBA5A9EB8}" type="datetimeFigureOut">
              <a:rPr lang="ko-KR" altLang="en-US" smtClean="0"/>
              <a:t>2016-09-11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086BA-AD91-44E2-8BC7-3EFD408ED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96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6912A-CD89-4486-B306-1BCFBA5A9EB8}" type="datetimeFigureOut">
              <a:rPr lang="ko-KR" altLang="en-US" smtClean="0"/>
              <a:t>2016-09-11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086BA-AD91-44E2-8BC7-3EFD408ED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833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6912A-CD89-4486-B306-1BCFBA5A9EB8}" type="datetimeFigureOut">
              <a:rPr lang="ko-KR" altLang="en-US" smtClean="0"/>
              <a:t>2016-09-11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086BA-AD91-44E2-8BC7-3EFD408ED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707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6912A-CD89-4486-B306-1BCFBA5A9EB8}" type="datetimeFigureOut">
              <a:rPr lang="ko-KR" altLang="en-US" smtClean="0"/>
              <a:t>2016-09-11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086BA-AD91-44E2-8BC7-3EFD408ED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035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6912A-CD89-4486-B306-1BCFBA5A9EB8}" type="datetimeFigureOut">
              <a:rPr lang="ko-KR" altLang="en-US" smtClean="0"/>
              <a:t>2016-09-11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086BA-AD91-44E2-8BC7-3EFD408ED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999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6912A-CD89-4486-B306-1BCFBA5A9EB8}" type="datetimeFigureOut">
              <a:rPr lang="ko-KR" altLang="en-US" smtClean="0"/>
              <a:t>2016-09-11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086BA-AD91-44E2-8BC7-3EFD408ED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105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6912A-CD89-4486-B306-1BCFBA5A9EB8}" type="datetimeFigureOut">
              <a:rPr lang="ko-KR" altLang="en-US" smtClean="0"/>
              <a:t>2016-09-11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086BA-AD91-44E2-8BC7-3EFD408ED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911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6912A-CD89-4486-B306-1BCFBA5A9EB8}" type="datetimeFigureOut">
              <a:rPr lang="ko-KR" altLang="en-US" smtClean="0"/>
              <a:t>2016-09-11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086BA-AD91-44E2-8BC7-3EFD408ED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486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6912A-CD89-4486-B306-1BCFBA5A9EB8}" type="datetimeFigureOut">
              <a:rPr lang="ko-KR" altLang="en-US" smtClean="0"/>
              <a:t>2016-09-11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086BA-AD91-44E2-8BC7-3EFD408ED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113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6912A-CD89-4486-B306-1BCFBA5A9EB8}" type="datetimeFigureOut">
              <a:rPr lang="ko-KR" altLang="en-US" smtClean="0"/>
              <a:t>2016-09-11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086BA-AD91-44E2-8BC7-3EFD408ED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07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96086" y="864066"/>
            <a:ext cx="8889191" cy="54276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8145353" y="3512926"/>
            <a:ext cx="1073791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488650" y="1458106"/>
            <a:ext cx="3498210" cy="461552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1486244" y="1008548"/>
            <a:ext cx="1468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Coordinator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777374" y="1881868"/>
            <a:ext cx="2885813" cy="3928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95" name="TextBox 94"/>
          <p:cNvSpPr txBox="1"/>
          <p:nvPr/>
        </p:nvSpPr>
        <p:spPr>
          <a:xfrm>
            <a:off x="1491133" y="1485321"/>
            <a:ext cx="1468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Workflow</a:t>
            </a:r>
            <a:endParaRPr lang="ko-KR" altLang="en-US" dirty="0"/>
          </a:p>
        </p:txBody>
      </p:sp>
      <p:sp>
        <p:nvSpPr>
          <p:cNvPr id="96" name="직사각형 95"/>
          <p:cNvSpPr/>
          <p:nvPr/>
        </p:nvSpPr>
        <p:spPr>
          <a:xfrm>
            <a:off x="1407942" y="2409202"/>
            <a:ext cx="1649840" cy="1144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97" name="TextBox 96"/>
          <p:cNvSpPr txBox="1"/>
          <p:nvPr/>
        </p:nvSpPr>
        <p:spPr>
          <a:xfrm>
            <a:off x="1340831" y="1990925"/>
            <a:ext cx="1768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Sub-workflow</a:t>
            </a:r>
            <a:endParaRPr lang="ko-KR" altLang="en-US" dirty="0"/>
          </a:p>
        </p:txBody>
      </p:sp>
      <p:sp>
        <p:nvSpPr>
          <p:cNvPr id="98" name="직사각형 97"/>
          <p:cNvSpPr/>
          <p:nvPr/>
        </p:nvSpPr>
        <p:spPr>
          <a:xfrm>
            <a:off x="1693169" y="2479863"/>
            <a:ext cx="1073791" cy="26855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Action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688276" y="3173145"/>
            <a:ext cx="1073791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1695967" y="5433049"/>
            <a:ext cx="1073791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01" name="직사각형 100"/>
          <p:cNvSpPr/>
          <p:nvPr/>
        </p:nvSpPr>
        <p:spPr>
          <a:xfrm>
            <a:off x="1688276" y="2875221"/>
            <a:ext cx="1073791" cy="26855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Action</a:t>
            </a:r>
          </a:p>
        </p:txBody>
      </p:sp>
      <p:sp>
        <p:nvSpPr>
          <p:cNvPr id="102" name="직사각형 101"/>
          <p:cNvSpPr/>
          <p:nvPr/>
        </p:nvSpPr>
        <p:spPr>
          <a:xfrm>
            <a:off x="1415633" y="4229154"/>
            <a:ext cx="1649840" cy="1144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103" name="TextBox 102"/>
          <p:cNvSpPr txBox="1"/>
          <p:nvPr/>
        </p:nvSpPr>
        <p:spPr>
          <a:xfrm>
            <a:off x="1348522" y="3810877"/>
            <a:ext cx="1768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Sub-workflow</a:t>
            </a:r>
            <a:endParaRPr lang="ko-KR" altLang="en-US" dirty="0"/>
          </a:p>
        </p:txBody>
      </p:sp>
      <p:sp>
        <p:nvSpPr>
          <p:cNvPr id="104" name="직사각형 103"/>
          <p:cNvSpPr/>
          <p:nvPr/>
        </p:nvSpPr>
        <p:spPr>
          <a:xfrm>
            <a:off x="1700860" y="4299815"/>
            <a:ext cx="1073791" cy="26855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Action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695967" y="4964086"/>
            <a:ext cx="1073791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06" name="직사각형 105"/>
          <p:cNvSpPr/>
          <p:nvPr/>
        </p:nvSpPr>
        <p:spPr>
          <a:xfrm>
            <a:off x="1695967" y="4695173"/>
            <a:ext cx="1073791" cy="26855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Action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4399668" y="1458106"/>
            <a:ext cx="3498210" cy="461552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5397262" y="1008548"/>
            <a:ext cx="1468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Coordinator</a:t>
            </a:r>
            <a:endParaRPr lang="ko-KR" altLang="en-US" dirty="0"/>
          </a:p>
        </p:txBody>
      </p:sp>
      <p:sp>
        <p:nvSpPr>
          <p:cNvPr id="109" name="직사각형 108"/>
          <p:cNvSpPr/>
          <p:nvPr/>
        </p:nvSpPr>
        <p:spPr>
          <a:xfrm>
            <a:off x="4688392" y="1881868"/>
            <a:ext cx="2885813" cy="3928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110" name="TextBox 109"/>
          <p:cNvSpPr txBox="1"/>
          <p:nvPr/>
        </p:nvSpPr>
        <p:spPr>
          <a:xfrm>
            <a:off x="5402151" y="1485321"/>
            <a:ext cx="1468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Workflow</a:t>
            </a:r>
            <a:endParaRPr lang="ko-KR" altLang="en-US" dirty="0"/>
          </a:p>
        </p:txBody>
      </p:sp>
      <p:sp>
        <p:nvSpPr>
          <p:cNvPr id="111" name="직사각형 110"/>
          <p:cNvSpPr/>
          <p:nvPr/>
        </p:nvSpPr>
        <p:spPr>
          <a:xfrm>
            <a:off x="5318960" y="2409202"/>
            <a:ext cx="1649840" cy="1144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112" name="TextBox 111"/>
          <p:cNvSpPr txBox="1"/>
          <p:nvPr/>
        </p:nvSpPr>
        <p:spPr>
          <a:xfrm>
            <a:off x="5251849" y="1990925"/>
            <a:ext cx="1768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Sub-workflow</a:t>
            </a:r>
            <a:endParaRPr lang="ko-KR" altLang="en-US" dirty="0"/>
          </a:p>
        </p:txBody>
      </p:sp>
      <p:sp>
        <p:nvSpPr>
          <p:cNvPr id="113" name="직사각형 112"/>
          <p:cNvSpPr/>
          <p:nvPr/>
        </p:nvSpPr>
        <p:spPr>
          <a:xfrm>
            <a:off x="5604187" y="2479863"/>
            <a:ext cx="1073791" cy="26855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Action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599294" y="3173145"/>
            <a:ext cx="1073791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5606985" y="5433049"/>
            <a:ext cx="1073791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16" name="직사각형 115"/>
          <p:cNvSpPr/>
          <p:nvPr/>
        </p:nvSpPr>
        <p:spPr>
          <a:xfrm>
            <a:off x="5599294" y="2875221"/>
            <a:ext cx="1073791" cy="26855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Action</a:t>
            </a:r>
          </a:p>
        </p:txBody>
      </p:sp>
      <p:sp>
        <p:nvSpPr>
          <p:cNvPr id="117" name="직사각형 116"/>
          <p:cNvSpPr/>
          <p:nvPr/>
        </p:nvSpPr>
        <p:spPr>
          <a:xfrm>
            <a:off x="5326651" y="4229154"/>
            <a:ext cx="1649840" cy="1144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118" name="TextBox 117"/>
          <p:cNvSpPr txBox="1"/>
          <p:nvPr/>
        </p:nvSpPr>
        <p:spPr>
          <a:xfrm>
            <a:off x="5259540" y="3810877"/>
            <a:ext cx="1768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Sub-workflow</a:t>
            </a:r>
            <a:endParaRPr lang="ko-KR" altLang="en-US" dirty="0"/>
          </a:p>
        </p:txBody>
      </p:sp>
      <p:sp>
        <p:nvSpPr>
          <p:cNvPr id="119" name="직사각형 118"/>
          <p:cNvSpPr/>
          <p:nvPr/>
        </p:nvSpPr>
        <p:spPr>
          <a:xfrm>
            <a:off x="5611878" y="4299815"/>
            <a:ext cx="1073791" cy="26855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Action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5606985" y="4964086"/>
            <a:ext cx="1073791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21" name="직사각형 120"/>
          <p:cNvSpPr/>
          <p:nvPr/>
        </p:nvSpPr>
        <p:spPr>
          <a:xfrm>
            <a:off x="5606985" y="4695173"/>
            <a:ext cx="1073791" cy="26855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Action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3663187" y="366071"/>
            <a:ext cx="1468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Bundle</a:t>
            </a:r>
            <a:endParaRPr lang="ko-KR" altLang="en-US" dirty="0"/>
          </a:p>
        </p:txBody>
      </p:sp>
      <p:sp>
        <p:nvSpPr>
          <p:cNvPr id="123" name="아래쪽 화살표 122"/>
          <p:cNvSpPr/>
          <p:nvPr/>
        </p:nvSpPr>
        <p:spPr>
          <a:xfrm>
            <a:off x="2125897" y="3654857"/>
            <a:ext cx="223716" cy="2103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아래쪽 화살표 124"/>
          <p:cNvSpPr/>
          <p:nvPr/>
        </p:nvSpPr>
        <p:spPr>
          <a:xfrm>
            <a:off x="6029224" y="3654857"/>
            <a:ext cx="223716" cy="2103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821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24</Words>
  <Application>Microsoft Office PowerPoint</Application>
  <PresentationFormat>와이드스크린</PresentationFormat>
  <Paragraphs>24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hskimsky@gmail.com</dc:creator>
  <cp:lastModifiedBy>hskimsky@gmail.com</cp:lastModifiedBy>
  <cp:revision>4</cp:revision>
  <dcterms:created xsi:type="dcterms:W3CDTF">2016-09-11T04:29:01Z</dcterms:created>
  <dcterms:modified xsi:type="dcterms:W3CDTF">2016-09-11T07:34:13Z</dcterms:modified>
</cp:coreProperties>
</file>