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 uri="GoogleSlidesCustomDataVersion2">
      <go:slidesCustomData xmlns:go="http://customooxmlschemas.google.com/" r:id="rId9" roundtripDataSignature="AMtx7mgRI2JrNiilniN7aKEqHqxqW+83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
        <p:nvSpPr>
          <p:cNvPr id="96" name="Google Shape;96;p1:notes"/>
          <p:cNvSpPr/>
          <p:nvPr>
            <p:ph idx="2"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3"/>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lnSpc>
                <a:spcPct val="100000"/>
              </a:lnSpc>
              <a:spcBef>
                <a:spcPts val="1040"/>
              </a:spcBef>
              <a:spcAft>
                <a:spcPts val="0"/>
              </a:spcAft>
              <a:buClr>
                <a:schemeClr val="dk1"/>
              </a:buClr>
              <a:buSzPts val="5200"/>
              <a:buFont typeface="Times"/>
              <a:buNone/>
              <a:defRPr/>
            </a:lvl1pPr>
            <a:lvl2pPr lvl="1" algn="ctr">
              <a:lnSpc>
                <a:spcPct val="100000"/>
              </a:lnSpc>
              <a:spcBef>
                <a:spcPts val="900"/>
              </a:spcBef>
              <a:spcAft>
                <a:spcPts val="0"/>
              </a:spcAft>
              <a:buClr>
                <a:schemeClr val="dk1"/>
              </a:buClr>
              <a:buSzPts val="4500"/>
              <a:buFont typeface="Times"/>
              <a:buNone/>
              <a:defRPr/>
            </a:lvl2pPr>
            <a:lvl3pPr lvl="2" algn="ctr">
              <a:lnSpc>
                <a:spcPct val="100000"/>
              </a:lnSpc>
              <a:spcBef>
                <a:spcPts val="780"/>
              </a:spcBef>
              <a:spcAft>
                <a:spcPts val="0"/>
              </a:spcAft>
              <a:buClr>
                <a:schemeClr val="dk1"/>
              </a:buClr>
              <a:buSzPts val="3900"/>
              <a:buFont typeface="Times"/>
              <a:buNone/>
              <a:defRPr/>
            </a:lvl3pPr>
            <a:lvl4pPr lvl="3" algn="ctr">
              <a:lnSpc>
                <a:spcPct val="100000"/>
              </a:lnSpc>
              <a:spcBef>
                <a:spcPts val="640"/>
              </a:spcBef>
              <a:spcAft>
                <a:spcPts val="0"/>
              </a:spcAft>
              <a:buClr>
                <a:schemeClr val="dk1"/>
              </a:buClr>
              <a:buSzPts val="3200"/>
              <a:buFont typeface="Times"/>
              <a:buNone/>
              <a:defRPr/>
            </a:lvl4pPr>
            <a:lvl5pPr lvl="4" algn="ctr">
              <a:lnSpc>
                <a:spcPct val="100000"/>
              </a:lnSpc>
              <a:spcBef>
                <a:spcPts val="640"/>
              </a:spcBef>
              <a:spcAft>
                <a:spcPts val="0"/>
              </a:spcAft>
              <a:buClr>
                <a:schemeClr val="dk1"/>
              </a:buClr>
              <a:buSzPts val="3200"/>
              <a:buFont typeface="Times"/>
              <a:buNone/>
              <a:defRPr/>
            </a:lvl5pPr>
            <a:lvl6pPr lvl="5" algn="ctr">
              <a:lnSpc>
                <a:spcPct val="100000"/>
              </a:lnSpc>
              <a:spcBef>
                <a:spcPts val="640"/>
              </a:spcBef>
              <a:spcAft>
                <a:spcPts val="0"/>
              </a:spcAft>
              <a:buClr>
                <a:schemeClr val="dk1"/>
              </a:buClr>
              <a:buSzPts val="3200"/>
              <a:buFont typeface="Times"/>
              <a:buNone/>
              <a:defRPr/>
            </a:lvl6pPr>
            <a:lvl7pPr lvl="6" algn="ctr">
              <a:lnSpc>
                <a:spcPct val="100000"/>
              </a:lnSpc>
              <a:spcBef>
                <a:spcPts val="640"/>
              </a:spcBef>
              <a:spcAft>
                <a:spcPts val="0"/>
              </a:spcAft>
              <a:buClr>
                <a:schemeClr val="dk1"/>
              </a:buClr>
              <a:buSzPts val="3200"/>
              <a:buFont typeface="Times"/>
              <a:buNone/>
              <a:defRPr/>
            </a:lvl7pPr>
            <a:lvl8pPr lvl="7" algn="ctr">
              <a:lnSpc>
                <a:spcPct val="100000"/>
              </a:lnSpc>
              <a:spcBef>
                <a:spcPts val="640"/>
              </a:spcBef>
              <a:spcAft>
                <a:spcPts val="0"/>
              </a:spcAft>
              <a:buClr>
                <a:schemeClr val="dk1"/>
              </a:buClr>
              <a:buSzPts val="3200"/>
              <a:buFont typeface="Times"/>
              <a:buNone/>
              <a:defRPr/>
            </a:lvl8pPr>
            <a:lvl9pPr lvl="8" algn="ctr">
              <a:lnSpc>
                <a:spcPct val="100000"/>
              </a:lnSpc>
              <a:spcBef>
                <a:spcPts val="640"/>
              </a:spcBef>
              <a:spcAft>
                <a:spcPts val="0"/>
              </a:spcAft>
              <a:buClr>
                <a:schemeClr val="dk1"/>
              </a:buClr>
              <a:buSzPts val="3200"/>
              <a:buFont typeface="Times"/>
              <a:buNone/>
              <a:defRPr/>
            </a:lvl9pPr>
          </a:lstStyle>
          <a:p/>
        </p:txBody>
      </p:sp>
      <p:sp>
        <p:nvSpPr>
          <p:cNvPr id="28" name="Google Shape;28;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2"/>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12"/>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00"/>
              </a:spcBef>
              <a:spcAft>
                <a:spcPts val="0"/>
              </a:spcAft>
              <a:buClr>
                <a:schemeClr val="dk1"/>
              </a:buClr>
              <a:buSzPts val="2000"/>
              <a:buFont typeface="Times"/>
              <a:buNone/>
              <a:defRPr sz="2000"/>
            </a:lvl1pPr>
            <a:lvl2pPr indent="-228600" lvl="1" marL="914400" algn="l">
              <a:lnSpc>
                <a:spcPct val="100000"/>
              </a:lnSpc>
              <a:spcBef>
                <a:spcPts val="360"/>
              </a:spcBef>
              <a:spcAft>
                <a:spcPts val="0"/>
              </a:spcAft>
              <a:buClr>
                <a:schemeClr val="dk1"/>
              </a:buClr>
              <a:buSzPts val="1800"/>
              <a:buFont typeface="Times"/>
              <a:buNone/>
              <a:defRPr sz="1800"/>
            </a:lvl2pPr>
            <a:lvl3pPr indent="-228600" lvl="2" marL="1371600" algn="l">
              <a:lnSpc>
                <a:spcPct val="100000"/>
              </a:lnSpc>
              <a:spcBef>
                <a:spcPts val="320"/>
              </a:spcBef>
              <a:spcAft>
                <a:spcPts val="0"/>
              </a:spcAft>
              <a:buClr>
                <a:schemeClr val="dk1"/>
              </a:buClr>
              <a:buSzPts val="1600"/>
              <a:buFont typeface="Times"/>
              <a:buNone/>
              <a:defRPr sz="1600"/>
            </a:lvl3pPr>
            <a:lvl4pPr indent="-228600" lvl="3" marL="1828800" algn="l">
              <a:lnSpc>
                <a:spcPct val="100000"/>
              </a:lnSpc>
              <a:spcBef>
                <a:spcPts val="280"/>
              </a:spcBef>
              <a:spcAft>
                <a:spcPts val="0"/>
              </a:spcAft>
              <a:buClr>
                <a:schemeClr val="dk1"/>
              </a:buClr>
              <a:buSzPts val="1400"/>
              <a:buFont typeface="Times"/>
              <a:buNone/>
              <a:defRPr sz="1400"/>
            </a:lvl4pPr>
            <a:lvl5pPr indent="-228600" lvl="4" marL="2286000" algn="l">
              <a:lnSpc>
                <a:spcPct val="100000"/>
              </a:lnSpc>
              <a:spcBef>
                <a:spcPts val="280"/>
              </a:spcBef>
              <a:spcAft>
                <a:spcPts val="0"/>
              </a:spcAft>
              <a:buClr>
                <a:schemeClr val="dk1"/>
              </a:buClr>
              <a:buSzPts val="1400"/>
              <a:buFont typeface="Times"/>
              <a:buNone/>
              <a:defRPr sz="1400"/>
            </a:lvl5pPr>
            <a:lvl6pPr indent="-228600" lvl="5" marL="2743200" algn="l">
              <a:lnSpc>
                <a:spcPct val="100000"/>
              </a:lnSpc>
              <a:spcBef>
                <a:spcPts val="280"/>
              </a:spcBef>
              <a:spcAft>
                <a:spcPts val="0"/>
              </a:spcAft>
              <a:buClr>
                <a:schemeClr val="dk1"/>
              </a:buClr>
              <a:buSzPts val="1400"/>
              <a:buFont typeface="Times"/>
              <a:buNone/>
              <a:defRPr sz="1400"/>
            </a:lvl6pPr>
            <a:lvl7pPr indent="-228600" lvl="6" marL="3200400" algn="l">
              <a:lnSpc>
                <a:spcPct val="100000"/>
              </a:lnSpc>
              <a:spcBef>
                <a:spcPts val="280"/>
              </a:spcBef>
              <a:spcAft>
                <a:spcPts val="0"/>
              </a:spcAft>
              <a:buClr>
                <a:schemeClr val="dk1"/>
              </a:buClr>
              <a:buSzPts val="1400"/>
              <a:buFont typeface="Times"/>
              <a:buNone/>
              <a:defRPr sz="1400"/>
            </a:lvl7pPr>
            <a:lvl8pPr indent="-228600" lvl="7" marL="3657600" algn="l">
              <a:lnSpc>
                <a:spcPct val="100000"/>
              </a:lnSpc>
              <a:spcBef>
                <a:spcPts val="280"/>
              </a:spcBef>
              <a:spcAft>
                <a:spcPts val="0"/>
              </a:spcAft>
              <a:buClr>
                <a:schemeClr val="dk1"/>
              </a:buClr>
              <a:buSzPts val="1400"/>
              <a:buFont typeface="Times"/>
              <a:buNone/>
              <a:defRPr sz="1400"/>
            </a:lvl8pPr>
            <a:lvl9pPr indent="-228600" lvl="8" marL="4114800" algn="l">
              <a:lnSpc>
                <a:spcPct val="100000"/>
              </a:lnSpc>
              <a:spcBef>
                <a:spcPts val="280"/>
              </a:spcBef>
              <a:spcAft>
                <a:spcPts val="0"/>
              </a:spcAft>
              <a:buClr>
                <a:schemeClr val="dk1"/>
              </a:buClr>
              <a:buSzPts val="1400"/>
              <a:buFont typeface="Times"/>
              <a:buNone/>
              <a:defRPr sz="1400"/>
            </a:lvl9pPr>
          </a:lstStyle>
          <a:p/>
        </p:txBody>
      </p:sp>
      <p:sp>
        <p:nvSpPr>
          <p:cNvPr id="85" name="Google Shape;85;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3"/>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3"/>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 name="Google Shape;91;p1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4"/>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5"/>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5"/>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6"/>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6"/>
          <p:cNvSpPr/>
          <p:nvPr>
            <p:ph idx="2" type="pic"/>
          </p:nvPr>
        </p:nvSpPr>
        <p:spPr>
          <a:xfrm>
            <a:off x="2095500" y="1350963"/>
            <a:ext cx="6415088" cy="9070975"/>
          </a:xfrm>
          <a:prstGeom prst="rect">
            <a:avLst/>
          </a:prstGeom>
          <a:noFill/>
          <a:ln>
            <a:noFill/>
          </a:ln>
        </p:spPr>
      </p:sp>
      <p:sp>
        <p:nvSpPr>
          <p:cNvPr id="46" name="Google Shape;46;p6"/>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47" name="Google Shape;47;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7"/>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7"/>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lnSpc>
                <a:spcPct val="100000"/>
              </a:lnSpc>
              <a:spcBef>
                <a:spcPts val="640"/>
              </a:spcBef>
              <a:spcAft>
                <a:spcPts val="0"/>
              </a:spcAft>
              <a:buClr>
                <a:schemeClr val="dk1"/>
              </a:buClr>
              <a:buSzPts val="3200"/>
              <a:buFont typeface="Times"/>
              <a:buChar char="•"/>
              <a:defRPr sz="3200"/>
            </a:lvl1pPr>
            <a:lvl2pPr indent="-406400" lvl="1" marL="914400" algn="l">
              <a:lnSpc>
                <a:spcPct val="100000"/>
              </a:lnSpc>
              <a:spcBef>
                <a:spcPts val="560"/>
              </a:spcBef>
              <a:spcAft>
                <a:spcPts val="0"/>
              </a:spcAft>
              <a:buClr>
                <a:schemeClr val="dk1"/>
              </a:buClr>
              <a:buSzPts val="2800"/>
              <a:buFont typeface="Times"/>
              <a:buChar char="–"/>
              <a:defRPr sz="2800"/>
            </a:lvl2pPr>
            <a:lvl3pPr indent="-381000" lvl="2" marL="1371600" algn="l">
              <a:lnSpc>
                <a:spcPct val="100000"/>
              </a:lnSpc>
              <a:spcBef>
                <a:spcPts val="480"/>
              </a:spcBef>
              <a:spcAft>
                <a:spcPts val="0"/>
              </a:spcAft>
              <a:buClr>
                <a:schemeClr val="dk1"/>
              </a:buClr>
              <a:buSzPts val="2400"/>
              <a:buFont typeface="Times"/>
              <a:buChar char="•"/>
              <a:defRPr sz="2400"/>
            </a:lvl3pPr>
            <a:lvl4pPr indent="-355600" lvl="3" marL="1828800" algn="l">
              <a:lnSpc>
                <a:spcPct val="100000"/>
              </a:lnSpc>
              <a:spcBef>
                <a:spcPts val="400"/>
              </a:spcBef>
              <a:spcAft>
                <a:spcPts val="0"/>
              </a:spcAft>
              <a:buClr>
                <a:schemeClr val="dk1"/>
              </a:buClr>
              <a:buSzPts val="2000"/>
              <a:buFont typeface="Times"/>
              <a:buChar char="–"/>
              <a:defRPr sz="2000"/>
            </a:lvl4pPr>
            <a:lvl5pPr indent="-355600" lvl="4" marL="2286000" algn="l">
              <a:lnSpc>
                <a:spcPct val="100000"/>
              </a:lnSpc>
              <a:spcBef>
                <a:spcPts val="400"/>
              </a:spcBef>
              <a:spcAft>
                <a:spcPts val="0"/>
              </a:spcAft>
              <a:buClr>
                <a:schemeClr val="dk1"/>
              </a:buClr>
              <a:buSzPts val="2000"/>
              <a:buFont typeface="Times"/>
              <a:buChar char="»"/>
              <a:defRPr sz="2000"/>
            </a:lvl5pPr>
            <a:lvl6pPr indent="-355600" lvl="5" marL="2743200" algn="l">
              <a:lnSpc>
                <a:spcPct val="100000"/>
              </a:lnSpc>
              <a:spcBef>
                <a:spcPts val="400"/>
              </a:spcBef>
              <a:spcAft>
                <a:spcPts val="0"/>
              </a:spcAft>
              <a:buClr>
                <a:schemeClr val="dk1"/>
              </a:buClr>
              <a:buSzPts val="2000"/>
              <a:buFont typeface="Times"/>
              <a:buChar char="»"/>
              <a:defRPr sz="2000"/>
            </a:lvl6pPr>
            <a:lvl7pPr indent="-355600" lvl="6" marL="3200400" algn="l">
              <a:lnSpc>
                <a:spcPct val="100000"/>
              </a:lnSpc>
              <a:spcBef>
                <a:spcPts val="400"/>
              </a:spcBef>
              <a:spcAft>
                <a:spcPts val="0"/>
              </a:spcAft>
              <a:buClr>
                <a:schemeClr val="dk1"/>
              </a:buClr>
              <a:buSzPts val="2000"/>
              <a:buFont typeface="Times"/>
              <a:buChar char="»"/>
              <a:defRPr sz="2000"/>
            </a:lvl7pPr>
            <a:lvl8pPr indent="-355600" lvl="7" marL="3657600" algn="l">
              <a:lnSpc>
                <a:spcPct val="100000"/>
              </a:lnSpc>
              <a:spcBef>
                <a:spcPts val="400"/>
              </a:spcBef>
              <a:spcAft>
                <a:spcPts val="0"/>
              </a:spcAft>
              <a:buClr>
                <a:schemeClr val="dk1"/>
              </a:buClr>
              <a:buSzPts val="2000"/>
              <a:buFont typeface="Times"/>
              <a:buChar char="»"/>
              <a:defRPr sz="2000"/>
            </a:lvl8pPr>
            <a:lvl9pPr indent="-355600" lvl="8" marL="4114800" algn="l">
              <a:lnSpc>
                <a:spcPct val="100000"/>
              </a:lnSpc>
              <a:spcBef>
                <a:spcPts val="400"/>
              </a:spcBef>
              <a:spcAft>
                <a:spcPts val="0"/>
              </a:spcAft>
              <a:buClr>
                <a:schemeClr val="dk1"/>
              </a:buClr>
              <a:buSzPts val="2000"/>
              <a:buFont typeface="Times"/>
              <a:buChar char="»"/>
              <a:defRPr sz="2000"/>
            </a:lvl9pPr>
          </a:lstStyle>
          <a:p/>
        </p:txBody>
      </p:sp>
      <p:sp>
        <p:nvSpPr>
          <p:cNvPr id="53" name="Google Shape;53;p7"/>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54" name="Google Shape;54;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0"/>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0"/>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69" name="Google Shape;69;p10"/>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70" name="Google Shape;70;p10"/>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71" name="Google Shape;71;p10"/>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72" name="Google Shape;72;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1"/>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78" name="Google Shape;78;p11"/>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79" name="Google Shape;79;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grpSp>
        <p:nvGrpSpPr>
          <p:cNvPr id="11" name="Google Shape;11;p2"/>
          <p:cNvGrpSpPr/>
          <p:nvPr/>
        </p:nvGrpSpPr>
        <p:grpSpPr>
          <a:xfrm>
            <a:off x="358775" y="368300"/>
            <a:ext cx="9969500" cy="2044700"/>
            <a:chOff x="226" y="232"/>
            <a:chExt cx="6280" cy="1288"/>
          </a:xfrm>
        </p:grpSpPr>
        <p:sp>
          <p:nvSpPr>
            <p:cNvPr id="12" name="Google Shape;12;p2"/>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3" name="Google Shape;13;p2"/>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2"/>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5" name="Google Shape;15;p2"/>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2"/>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7" name="Google Shape;17;p2"/>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8" name="Google Shape;18;p2"/>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9" name="Google Shape;19;p2"/>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 name="Google Shape;20;p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5pPr>
            <a:lvl6pPr lvl="5"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6pPr>
            <a:lvl7pPr lvl="6"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7pPr>
            <a:lvl8pPr lvl="7"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8pPr>
            <a:lvl9pPr lvl="8"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9pPr>
          </a:lstStyle>
          <a:p/>
        </p:txBody>
      </p:sp>
      <p:sp>
        <p:nvSpPr>
          <p:cNvPr id="21" name="Google Shape;21;p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lnSpc>
                <a:spcPct val="100000"/>
              </a:lnSpc>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lnSpc>
                <a:spcPct val="100000"/>
              </a:lnSpc>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lnSpc>
                <a:spcPct val="100000"/>
              </a:lnSpc>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23" name="Google Shape;23;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24" name="Google Shape;24;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
          <p:cNvGrpSpPr/>
          <p:nvPr/>
        </p:nvGrpSpPr>
        <p:grpSpPr>
          <a:xfrm>
            <a:off x="620712" y="8396287"/>
            <a:ext cx="9448800" cy="365125"/>
            <a:chOff x="620713" y="8243888"/>
            <a:chExt cx="9448800" cy="365125"/>
          </a:xfrm>
        </p:grpSpPr>
        <p:pic>
          <p:nvPicPr>
            <p:cNvPr id="100" name="Google Shape;100;p1"/>
            <p:cNvPicPr preferRelativeResize="0"/>
            <p:nvPr/>
          </p:nvPicPr>
          <p:blipFill rotWithShape="1">
            <a:blip r:embed="rId3">
              <a:alphaModFix/>
            </a:blip>
            <a:srcRect b="0" l="0" r="0" t="0"/>
            <a:stretch/>
          </p:blipFill>
          <p:spPr>
            <a:xfrm>
              <a:off x="658813" y="8243888"/>
              <a:ext cx="9371012" cy="365125"/>
            </a:xfrm>
            <a:prstGeom prst="rect">
              <a:avLst/>
            </a:prstGeom>
            <a:noFill/>
            <a:ln>
              <a:noFill/>
            </a:ln>
          </p:spPr>
        </p:pic>
        <p:sp>
          <p:nvSpPr>
            <p:cNvPr id="101" name="Google Shape;101;p1"/>
            <p:cNvSpPr txBox="1"/>
            <p:nvPr/>
          </p:nvSpPr>
          <p:spPr>
            <a:xfrm>
              <a:off x="620713" y="8304213"/>
              <a:ext cx="9448800" cy="2460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p:txBody>
        </p:sp>
      </p:grpSp>
      <p:sp>
        <p:nvSpPr>
          <p:cNvPr id="102" name="Google Shape;102;p1"/>
          <p:cNvSpPr txBox="1"/>
          <p:nvPr>
            <p:ph type="ctrTitle"/>
          </p:nvPr>
        </p:nvSpPr>
        <p:spPr>
          <a:xfrm>
            <a:off x="393700" y="623887"/>
            <a:ext cx="9906000" cy="3558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lt1"/>
              </a:buClr>
              <a:buSzPts val="2800"/>
              <a:buFont typeface="Arial"/>
              <a:buNone/>
            </a:pPr>
            <a:r>
              <a:rPr b="1" lang="en-US" sz="2200">
                <a:solidFill>
                  <a:schemeClr val="lt1"/>
                </a:solidFill>
                <a:latin typeface="Arial"/>
                <a:ea typeface="Arial"/>
                <a:cs typeface="Arial"/>
                <a:sym typeface="Arial"/>
              </a:rPr>
              <a:t>LEARNING FROM ACKNOWLEDGEMENTS IN DISTRIBUTED LEARNING</a:t>
            </a:r>
            <a:endParaRPr sz="2200"/>
          </a:p>
        </p:txBody>
      </p:sp>
      <p:pic>
        <p:nvPicPr>
          <p:cNvPr id="103" name="Google Shape;103;p1"/>
          <p:cNvPicPr preferRelativeResize="0"/>
          <p:nvPr/>
        </p:nvPicPr>
        <p:blipFill rotWithShape="1">
          <a:blip r:embed="rId4">
            <a:alphaModFix/>
          </a:blip>
          <a:srcRect b="0" l="0" r="0" t="0"/>
          <a:stretch/>
        </p:blipFill>
        <p:spPr>
          <a:xfrm>
            <a:off x="658812" y="5257800"/>
            <a:ext cx="9371012" cy="363537"/>
          </a:xfrm>
          <a:prstGeom prst="rect">
            <a:avLst/>
          </a:prstGeom>
          <a:noFill/>
          <a:ln>
            <a:noFill/>
          </a:ln>
        </p:spPr>
      </p:pic>
      <p:sp>
        <p:nvSpPr>
          <p:cNvPr id="104" name="Google Shape;104;p1"/>
          <p:cNvSpPr txBox="1"/>
          <p:nvPr/>
        </p:nvSpPr>
        <p:spPr>
          <a:xfrm>
            <a:off x="620712" y="5318125"/>
            <a:ext cx="9448800" cy="2460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7023100" y="1839912"/>
            <a:ext cx="2228850" cy="193675"/>
          </a:xfrm>
          <a:prstGeom prst="rect">
            <a:avLst/>
          </a:prstGeom>
          <a:noFill/>
          <a:ln>
            <a:noFill/>
          </a:ln>
        </p:spPr>
        <p:txBody>
          <a:bodyPr anchorCtr="1" anchor="t" bIns="0" lIns="0" spcFirstLastPara="1" rIns="0" wrap="square" tIns="0">
            <a:spAutoFit/>
          </a:bodyPr>
          <a:lstStyle/>
          <a:p>
            <a:pPr indent="0" lvl="0" marL="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Arial"/>
                <a:ea typeface="Arial"/>
                <a:cs typeface="Arial"/>
                <a:sym typeface="Arial"/>
              </a:rPr>
              <a:t>3</a:t>
            </a:r>
            <a:r>
              <a:rPr b="0" i="0" lang="en-US" sz="1200" u="none" cap="none" strike="noStrike">
                <a:solidFill>
                  <a:schemeClr val="lt1"/>
                </a:solidFill>
                <a:latin typeface="Arial"/>
                <a:ea typeface="Arial"/>
                <a:cs typeface="Arial"/>
                <a:sym typeface="Arial"/>
              </a:rPr>
              <a:t> National Institute of Informatics</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2089150"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ahoma"/>
                <a:ea typeface="Tahoma"/>
                <a:cs typeface="Tahoma"/>
                <a:sym typeface="Tahoma"/>
              </a:rPr>
              <a:t>What ?</a:t>
            </a:r>
            <a:endParaRPr b="0" i="0" sz="1400" u="none" cap="none" strike="noStrike">
              <a:solidFill>
                <a:srgbClr val="000000"/>
              </a:solidFill>
              <a:latin typeface="Arial"/>
              <a:ea typeface="Arial"/>
              <a:cs typeface="Arial"/>
              <a:sym typeface="Arial"/>
            </a:endParaRPr>
          </a:p>
        </p:txBody>
      </p:sp>
      <p:sp>
        <p:nvSpPr>
          <p:cNvPr id="107" name="Google Shape;107;p1"/>
          <p:cNvSpPr txBox="1"/>
          <p:nvPr/>
        </p:nvSpPr>
        <p:spPr>
          <a:xfrm>
            <a:off x="7051675"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ahoma"/>
                <a:ea typeface="Tahoma"/>
                <a:cs typeface="Tahoma"/>
                <a:sym typeface="Tahoma"/>
              </a:rPr>
              <a:t>Why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6030912" y="1233487"/>
            <a:ext cx="40401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Phạm xuân vĩnh hà- 230201041</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849312" y="1760537"/>
            <a:ext cx="2895600" cy="180975"/>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 </a:t>
            </a:r>
            <a:r>
              <a:rPr b="1" baseline="30000" i="0" lang="en-US" sz="1600" u="none" cap="none" strike="noStrike">
                <a:solidFill>
                  <a:schemeClr val="lt1"/>
                </a:solidFill>
                <a:latin typeface="Arial"/>
                <a:ea typeface="Arial"/>
                <a:cs typeface="Arial"/>
                <a:sym typeface="Arial"/>
              </a:rPr>
              <a:t>1</a:t>
            </a:r>
            <a:r>
              <a:rPr b="1" baseline="30000"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Trường ĐH……</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3213100" y="1766887"/>
            <a:ext cx="3962400" cy="388937"/>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Arial"/>
                <a:ea typeface="Arial"/>
                <a:cs typeface="Arial"/>
                <a:sym typeface="Arial"/>
              </a:rPr>
              <a:t>2 </a:t>
            </a:r>
            <a:r>
              <a:rPr b="0" i="0" lang="en-US" sz="1200" u="none" cap="none" strike="noStrike">
                <a:solidFill>
                  <a:schemeClr val="lt1"/>
                </a:solidFill>
                <a:latin typeface="Arial"/>
                <a:ea typeface="Arial"/>
                <a:cs typeface="Arial"/>
                <a:sym typeface="Arial"/>
              </a:rPr>
              <a:t>University of Science </a:t>
            </a:r>
            <a:endParaRPr b="0" i="0" sz="1400" u="none" cap="none" strike="noStrike">
              <a:solidFill>
                <a:srgbClr val="000000"/>
              </a:solidFill>
              <a:latin typeface="Arial"/>
              <a:ea typeface="Arial"/>
              <a:cs typeface="Arial"/>
              <a:sym typeface="Arial"/>
            </a:endParaRPr>
          </a:p>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HCMC, Vietnam</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1319212" y="14324012"/>
            <a:ext cx="8904287" cy="40005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cap="none" strike="noStrike">
                <a:solidFill>
                  <a:schemeClr val="lt1"/>
                </a:solidFill>
                <a:latin typeface="Arial"/>
                <a:ea typeface="Arial"/>
                <a:cs typeface="Arial"/>
                <a:sym typeface="Arial"/>
              </a:rPr>
              <a:t>	Tên tác giả chính</a:t>
            </a:r>
            <a:r>
              <a:rPr b="1" i="0" lang="en-US" sz="1300" u="none" cap="none" strike="noStrike">
                <a:solidFill>
                  <a:schemeClr val="lt1"/>
                </a:solidFill>
                <a:latin typeface="Times"/>
                <a:ea typeface="Times"/>
                <a:cs typeface="Times"/>
                <a:sym typeface="Times"/>
              </a:rPr>
              <a:t>–</a:t>
            </a:r>
            <a:r>
              <a:rPr b="1" i="0" lang="en-US" sz="1300" u="none" cap="none" strike="noStrike">
                <a:solidFill>
                  <a:schemeClr val="lt1"/>
                </a:solidFill>
                <a:latin typeface="Arial"/>
                <a:ea typeface="Arial"/>
                <a:cs typeface="Arial"/>
                <a:sym typeface="Arial"/>
              </a:rPr>
              <a:t> Trường Đại học</a:t>
            </a:r>
            <a:endParaRPr b="0" i="0" sz="1400" u="none" cap="none" strike="noStrike">
              <a:solidFill>
                <a:srgbClr val="000000"/>
              </a:solidFill>
              <a:latin typeface="Arial"/>
              <a:ea typeface="Arial"/>
              <a:cs typeface="Arial"/>
              <a:sym typeface="Arial"/>
            </a:endParaRPr>
          </a:p>
          <a:p>
            <a:pPr indent="0" lvl="0" marL="0" marR="0" rtl="0" algn="just">
              <a:lnSpc>
                <a:spcPct val="10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	TEL : *********	Email : *********</a:t>
            </a:r>
            <a:endParaRPr b="0" i="0" sz="1400" u="none" cap="none" strike="noStrike">
              <a:solidFill>
                <a:srgbClr val="000000"/>
              </a:solidFill>
              <a:latin typeface="Arial"/>
              <a:ea typeface="Arial"/>
              <a:cs typeface="Arial"/>
              <a:sym typeface="Arial"/>
            </a:endParaRPr>
          </a:p>
        </p:txBody>
      </p:sp>
      <p:sp>
        <p:nvSpPr>
          <p:cNvPr id="112" name="Google Shape;112;p1"/>
          <p:cNvSpPr txBox="1"/>
          <p:nvPr/>
        </p:nvSpPr>
        <p:spPr>
          <a:xfrm>
            <a:off x="544496" y="8850300"/>
            <a:ext cx="2910000" cy="51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Tahoma"/>
                <a:ea typeface="Tahoma"/>
                <a:cs typeface="Tahoma"/>
                <a:sym typeface="Tahoma"/>
              </a:rPr>
              <a:t>1.  </a:t>
            </a:r>
            <a:r>
              <a:rPr b="1" lang="en-US">
                <a:solidFill>
                  <a:srgbClr val="0B4993"/>
                </a:solidFill>
                <a:latin typeface="Tahoma"/>
                <a:ea typeface="Tahoma"/>
                <a:cs typeface="Tahoma"/>
                <a:sym typeface="Tahoma"/>
              </a:rPr>
              <a:t>Tìm hiểu Học phân tán truyền thống</a:t>
            </a:r>
            <a:endParaRPr b="0" i="0" sz="1400" u="none" cap="none" strike="noStrike">
              <a:solidFill>
                <a:srgbClr val="000000"/>
              </a:solidFill>
              <a:latin typeface="Arial"/>
              <a:ea typeface="Arial"/>
              <a:cs typeface="Arial"/>
              <a:sym typeface="Arial"/>
            </a:endParaRPr>
          </a:p>
        </p:txBody>
      </p:sp>
      <p:sp>
        <p:nvSpPr>
          <p:cNvPr id="113" name="Google Shape;113;p1"/>
          <p:cNvSpPr txBox="1"/>
          <p:nvPr/>
        </p:nvSpPr>
        <p:spPr>
          <a:xfrm>
            <a:off x="4049675" y="8850300"/>
            <a:ext cx="6021300" cy="51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Tahoma"/>
                <a:ea typeface="Tahoma"/>
                <a:cs typeface="Tahoma"/>
                <a:sym typeface="Tahoma"/>
              </a:rPr>
              <a:t>2.  </a:t>
            </a:r>
            <a:r>
              <a:rPr b="1" lang="en-US">
                <a:solidFill>
                  <a:srgbClr val="0B4993"/>
                </a:solidFill>
                <a:latin typeface="Tahoma"/>
                <a:ea typeface="Tahoma"/>
                <a:cs typeface="Tahoma"/>
                <a:sym typeface="Tahoma"/>
              </a:rPr>
              <a:t>Tìm hiểu Learning from Acknowledgements in Distributed Learning</a:t>
            </a:r>
            <a:endParaRPr b="0" i="0" sz="1400" u="none" cap="none" strike="noStrike">
              <a:solidFill>
                <a:srgbClr val="000000"/>
              </a:solidFill>
              <a:latin typeface="Arial"/>
              <a:ea typeface="Arial"/>
              <a:cs typeface="Arial"/>
              <a:sym typeface="Arial"/>
            </a:endParaRPr>
          </a:p>
        </p:txBody>
      </p:sp>
      <p:sp>
        <p:nvSpPr>
          <p:cNvPr id="114" name="Google Shape;114;p1"/>
          <p:cNvSpPr txBox="1"/>
          <p:nvPr/>
        </p:nvSpPr>
        <p:spPr>
          <a:xfrm>
            <a:off x="797100" y="3075900"/>
            <a:ext cx="40401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r>
              <a:rPr lang="en-US">
                <a:latin typeface="Times New Roman"/>
                <a:ea typeface="Times New Roman"/>
                <a:cs typeface="Times New Roman"/>
                <a:sym typeface="Times New Roman"/>
              </a:rPr>
              <a:t> Nghiên cứu và phát triển mô hình học hỏi từ các xác nhận trong Learning from Acknowledgements in Distributed Learning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Đánh giá hiệu quả của mô hình học hỏi từ các xác nhận trong Learning from Acknowledgements in Distributed Learning </a:t>
            </a:r>
            <a:endParaRPr>
              <a:latin typeface="Times New Roman"/>
              <a:ea typeface="Times New Roman"/>
              <a:cs typeface="Times New Roman"/>
              <a:sym typeface="Times New Roman"/>
            </a:endParaRPr>
          </a:p>
        </p:txBody>
      </p:sp>
      <p:sp>
        <p:nvSpPr>
          <p:cNvPr id="115" name="Google Shape;115;p1"/>
          <p:cNvSpPr txBox="1"/>
          <p:nvPr/>
        </p:nvSpPr>
        <p:spPr>
          <a:xfrm>
            <a:off x="5793625" y="3162400"/>
            <a:ext cx="4040100" cy="109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a:buChar char="●"/>
            </a:pPr>
            <a:r>
              <a:rPr lang="en-US">
                <a:solidFill>
                  <a:schemeClr val="dk1"/>
                </a:solidFill>
                <a:latin typeface="Times"/>
                <a:ea typeface="Times"/>
                <a:cs typeface="Times"/>
                <a:sym typeface="Times"/>
              </a:rPr>
              <a:t>Thiếu tài nguyên </a:t>
            </a:r>
            <a:r>
              <a:rPr lang="en-US">
                <a:solidFill>
                  <a:schemeClr val="dk1"/>
                </a:solidFill>
                <a:latin typeface="Times"/>
                <a:ea typeface="Times"/>
                <a:cs typeface="Times"/>
                <a:sym typeface="Times"/>
              </a:rPr>
              <a:t>.</a:t>
            </a:r>
            <a:endParaRPr>
              <a:solidFill>
                <a:schemeClr val="dk1"/>
              </a:solidFill>
              <a:latin typeface="Times"/>
              <a:ea typeface="Times"/>
              <a:cs typeface="Times"/>
              <a:sym typeface="Times"/>
            </a:endParaRPr>
          </a:p>
          <a:p>
            <a:pPr indent="-317500" lvl="0" marL="457200" rtl="0" algn="l">
              <a:spcBef>
                <a:spcPts val="0"/>
              </a:spcBef>
              <a:spcAft>
                <a:spcPts val="0"/>
              </a:spcAft>
              <a:buClr>
                <a:schemeClr val="dk1"/>
              </a:buClr>
              <a:buSzPts val="1400"/>
              <a:buFont typeface="Times"/>
              <a:buChar char="●"/>
            </a:pPr>
            <a:r>
              <a:rPr lang="en-US">
                <a:solidFill>
                  <a:schemeClr val="dk1"/>
                </a:solidFill>
                <a:latin typeface="Times"/>
                <a:ea typeface="Times"/>
                <a:cs typeface="Times"/>
                <a:sym typeface="Times"/>
              </a:rPr>
              <a:t>Giúp giảm thời gian </a:t>
            </a:r>
            <a:endParaRPr>
              <a:solidFill>
                <a:schemeClr val="dk1"/>
              </a:solidFill>
              <a:latin typeface="Times"/>
              <a:ea typeface="Times"/>
              <a:cs typeface="Times"/>
              <a:sym typeface="Times"/>
            </a:endParaRPr>
          </a:p>
          <a:p>
            <a:pPr indent="-317500" lvl="0" marL="457200" rtl="0" algn="l">
              <a:spcBef>
                <a:spcPts val="0"/>
              </a:spcBef>
              <a:spcAft>
                <a:spcPts val="0"/>
              </a:spcAft>
              <a:buClr>
                <a:schemeClr val="dk1"/>
              </a:buClr>
              <a:buSzPts val="1400"/>
              <a:buFont typeface="Times"/>
              <a:buChar char="●"/>
            </a:pPr>
            <a:r>
              <a:rPr lang="en-US">
                <a:solidFill>
                  <a:schemeClr val="dk1"/>
                </a:solidFill>
                <a:latin typeface="Times"/>
                <a:ea typeface="Times"/>
                <a:cs typeface="Times"/>
                <a:sym typeface="Times"/>
              </a:rPr>
              <a:t>Dễ dàng mở rộng </a:t>
            </a:r>
            <a:endParaRPr>
              <a:solidFill>
                <a:schemeClr val="dk1"/>
              </a:solidFill>
              <a:latin typeface="Times"/>
              <a:ea typeface="Times"/>
              <a:cs typeface="Times"/>
              <a:sym typeface="Times"/>
            </a:endParaRPr>
          </a:p>
          <a:p>
            <a:pPr indent="0" lvl="0" marL="0" rtl="0" algn="l">
              <a:spcBef>
                <a:spcPts val="0"/>
              </a:spcBef>
              <a:spcAft>
                <a:spcPts val="0"/>
              </a:spcAft>
              <a:buNone/>
            </a:pPr>
            <a:r>
              <a:t/>
            </a:r>
            <a:endParaRPr sz="1800">
              <a:solidFill>
                <a:schemeClr val="dk1"/>
              </a:solidFill>
              <a:latin typeface="Times"/>
              <a:ea typeface="Times"/>
              <a:cs typeface="Times"/>
              <a:sym typeface="Times"/>
            </a:endParaRPr>
          </a:p>
        </p:txBody>
      </p:sp>
      <p:pic>
        <p:nvPicPr>
          <p:cNvPr id="116" name="Google Shape;116;p1"/>
          <p:cNvPicPr preferRelativeResize="0"/>
          <p:nvPr/>
        </p:nvPicPr>
        <p:blipFill>
          <a:blip r:embed="rId5">
            <a:alphaModFix/>
          </a:blip>
          <a:stretch>
            <a:fillRect/>
          </a:stretch>
        </p:blipFill>
        <p:spPr>
          <a:xfrm>
            <a:off x="1672413" y="5801750"/>
            <a:ext cx="7878775" cy="2356950"/>
          </a:xfrm>
          <a:prstGeom prst="rect">
            <a:avLst/>
          </a:prstGeom>
          <a:noFill/>
          <a:ln>
            <a:noFill/>
          </a:ln>
        </p:spPr>
      </p:pic>
      <p:pic>
        <p:nvPicPr>
          <p:cNvPr id="117" name="Google Shape;117;p1"/>
          <p:cNvPicPr preferRelativeResize="0"/>
          <p:nvPr/>
        </p:nvPicPr>
        <p:blipFill>
          <a:blip r:embed="rId6">
            <a:alphaModFix/>
          </a:blip>
          <a:stretch>
            <a:fillRect/>
          </a:stretch>
        </p:blipFill>
        <p:spPr>
          <a:xfrm>
            <a:off x="668800" y="9454900"/>
            <a:ext cx="2661400" cy="2891100"/>
          </a:xfrm>
          <a:prstGeom prst="rect">
            <a:avLst/>
          </a:prstGeom>
          <a:noFill/>
          <a:ln>
            <a:noFill/>
          </a:ln>
        </p:spPr>
      </p:pic>
      <p:sp>
        <p:nvSpPr>
          <p:cNvPr id="118" name="Google Shape;118;p1"/>
          <p:cNvSpPr txBox="1"/>
          <p:nvPr/>
        </p:nvSpPr>
        <p:spPr>
          <a:xfrm>
            <a:off x="4168336" y="12384996"/>
            <a:ext cx="5784000" cy="51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3</a:t>
            </a:r>
            <a:r>
              <a:rPr b="1" i="0" lang="en-US" sz="1400" u="none" cap="none" strike="noStrike">
                <a:solidFill>
                  <a:srgbClr val="0B4993"/>
                </a:solidFill>
                <a:latin typeface="Tahoma"/>
                <a:ea typeface="Tahoma"/>
                <a:cs typeface="Tahoma"/>
                <a:sym typeface="Tahoma"/>
              </a:rPr>
              <a:t>.  </a:t>
            </a:r>
            <a:r>
              <a:rPr b="1" lang="en-US">
                <a:solidFill>
                  <a:srgbClr val="0B4993"/>
                </a:solidFill>
                <a:latin typeface="Tahoma"/>
                <a:ea typeface="Tahoma"/>
                <a:cs typeface="Tahoma"/>
                <a:sym typeface="Tahoma"/>
              </a:rPr>
              <a:t>Tr</a:t>
            </a:r>
            <a:r>
              <a:rPr b="1" lang="en-US">
                <a:solidFill>
                  <a:srgbClr val="0B4993"/>
                </a:solidFill>
                <a:latin typeface="Tahoma"/>
                <a:ea typeface="Tahoma"/>
                <a:cs typeface="Tahoma"/>
                <a:sym typeface="Tahoma"/>
              </a:rPr>
              <a:t>iển khai </a:t>
            </a:r>
            <a:r>
              <a:rPr b="1" lang="en-US">
                <a:solidFill>
                  <a:srgbClr val="0B4993"/>
                </a:solidFill>
                <a:latin typeface="Tahoma"/>
                <a:ea typeface="Tahoma"/>
                <a:cs typeface="Tahoma"/>
                <a:sym typeface="Tahoma"/>
              </a:rPr>
              <a:t>Learning from Acknowledgements in Distributed Learning</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4049675" y="9475261"/>
            <a:ext cx="6021300" cy="28014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Thời gian hoàn thành tác vụ: Phản ánh hiệu suất của từng máy tính thành viên.</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Tình trạng lỗi (nếu có): Cho phép phát hiện sớm các sự cố tiềm ẩn và ngăn chặn lỗi nghiêm trọng.</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Các chỉ số về hiệu suất: Cung cấp thông tin chi tiết về tài nguyên sử dụng, mức độ tiêu thụ năng lượng, ... của từng máy tính Cung cấp thông tin chi tiết về hoạt động của từng máy tính.</a:t>
            </a:r>
            <a:endParaRPr sz="5200">
              <a:solidFill>
                <a:schemeClr val="dk1"/>
              </a:solidFill>
              <a:latin typeface="Times"/>
              <a:ea typeface="Times"/>
              <a:cs typeface="Times"/>
              <a:sym typeface="Times"/>
            </a:endParaRPr>
          </a:p>
        </p:txBody>
      </p:sp>
      <p:sp>
        <p:nvSpPr>
          <p:cNvPr id="120" name="Google Shape;120;p1"/>
          <p:cNvSpPr txBox="1"/>
          <p:nvPr/>
        </p:nvSpPr>
        <p:spPr>
          <a:xfrm>
            <a:off x="4168325" y="12990494"/>
            <a:ext cx="5784000" cy="2618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Times New Roman"/>
              <a:buChar char="●"/>
            </a:pPr>
            <a:r>
              <a:rPr i="1" lang="en-US">
                <a:solidFill>
                  <a:schemeClr val="dk1"/>
                </a:solidFill>
                <a:latin typeface="Times New Roman"/>
                <a:ea typeface="Times New Roman"/>
                <a:cs typeface="Times New Roman"/>
                <a:sym typeface="Times New Roman"/>
              </a:rPr>
              <a:t>Triển khai, đánh gia kết qua theo các tiêu chí:</a:t>
            </a:r>
            <a:endParaRPr i="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i="1" lang="en-US">
                <a:solidFill>
                  <a:schemeClr val="dk1"/>
                </a:solidFill>
                <a:latin typeface="Times New Roman"/>
                <a:ea typeface="Times New Roman"/>
                <a:cs typeface="Times New Roman"/>
                <a:sym typeface="Times New Roman"/>
              </a:rPr>
              <a:t>Giảm thời gian đào tạo.</a:t>
            </a:r>
            <a:endParaRPr i="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i="1" lang="en-US">
                <a:solidFill>
                  <a:schemeClr val="dk1"/>
                </a:solidFill>
                <a:latin typeface="Times New Roman"/>
                <a:ea typeface="Times New Roman"/>
                <a:cs typeface="Times New Roman"/>
                <a:sym typeface="Times New Roman"/>
              </a:rPr>
              <a:t>Nâng cao độ chính xác và tính ổn định của mô hình</a:t>
            </a:r>
            <a:endParaRPr i="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i="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520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