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6xvzegenbkJ1Xgl/xEh7jA2vL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9a8492c2215dd_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79a8492c2215dd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10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title"/>
          </p:nvPr>
        </p:nvSpPr>
        <p:spPr>
          <a:xfrm>
            <a:off x="460950" y="1019950"/>
            <a:ext cx="85320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500"/>
              <a:t>LEARNING FROM ACKNOWLEDGEMENTS IN DISTRIBUTED LEARNING</a:t>
            </a:r>
            <a:endParaRPr b="1"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 b="1"/>
          </a:p>
        </p:txBody>
      </p:sp>
      <p:sp>
        <p:nvSpPr>
          <p:cNvPr id="67" name="Google Shape;67;p1"/>
          <p:cNvSpPr txBox="1"/>
          <p:nvPr>
            <p:ph type="title"/>
          </p:nvPr>
        </p:nvSpPr>
        <p:spPr>
          <a:xfrm>
            <a:off x="3692343" y="3573965"/>
            <a:ext cx="51375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2400"/>
              <a:t>Phạm Xuân Vĩnh Hà</a:t>
            </a:r>
            <a:r>
              <a:rPr b="1" lang="en" sz="2400"/>
              <a:t> - 230201041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Tóm tắt 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Lớp: CS2205.APR2023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Github: 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rPr b="1" lang="en" sz="1800"/>
              <a:t>Phạm Xuân Vĩnh Hà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71900" y="728375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						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  <p:sp>
        <p:nvSpPr>
          <p:cNvPr id="80" name="Google Shape;80;p3"/>
          <p:cNvSpPr txBox="1"/>
          <p:nvPr/>
        </p:nvSpPr>
        <p:spPr>
          <a:xfrm>
            <a:off x="4552264" y="1281400"/>
            <a:ext cx="43986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Thiếu tài nguyên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Giảm thời gian huấn luyện mô hình.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Mở rộng bằng cách thêm nhiều máy tính vào hệ thống.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-&gt; Nghiên cứu để để đánh giá và chứng minh tính hiệu quả của mô hình</a:t>
            </a:r>
            <a:endParaRPr sz="16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5026804" y="2413599"/>
            <a:ext cx="3809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04" y="1130989"/>
            <a:ext cx="3297425" cy="26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Mục tiêu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Nghiên cứu và phát triển mô hình học hỏi từ các xác nhận trong Học tập Phân tán.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Đánh giá hiệu quả của mô hình học hỏi từ các xác nhận trong Học tập Phân tán.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471900" y="898375"/>
            <a:ext cx="5820000" cy="3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dung: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-	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Tìm hiểu học phân tán truyền thống.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Tìm hiểu cách khai thác thông tin từ các xác nhận (acknowledgements) nhận được từ các máy tính thành viên (worker machines) như: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Thời gian hoàn thành tác vụ.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Tình trạng lỗi (nếu có.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Các chỉ số về hiệu suất.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899" y="1296600"/>
            <a:ext cx="2688824" cy="322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9a8492c2215dd_7"/>
          <p:cNvSpPr txBox="1"/>
          <p:nvPr>
            <p:ph type="title"/>
          </p:nvPr>
        </p:nvSpPr>
        <p:spPr>
          <a:xfrm>
            <a:off x="98250" y="219900"/>
            <a:ext cx="88266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" sz="3200"/>
              <a:t>Nội dung và Phương pháp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579a8492c2215dd_7"/>
          <p:cNvSpPr txBox="1"/>
          <p:nvPr/>
        </p:nvSpPr>
        <p:spPr>
          <a:xfrm>
            <a:off x="287366" y="998706"/>
            <a:ext cx="55485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Pháp:</a:t>
            </a:r>
            <a:endParaRPr b="1" sz="1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Thu thập xác nhận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Trích xuất thông tin.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Phân tích dữ liệu.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 quyết định.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Kết quả dự kiến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Mô hình học hỏi từ các xác nhận trong Học tập Phân tán" (Learning from Acknowledgements in Distributed Learning) dự kiến mang lại những kết quả như: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Giảm thời gian đào tạo.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Nâng cao độ chính xác và tính ổn định của mô hình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Cải thiện khả năng mở rộng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Giảm thiểu chi phí tính toán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Tăng tính minh bạch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13" name="Google Shape;113;p7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[1]. Song, C., Kang, K. Y., Timakum, T., &amp; ZhangExamining influential factors for acknowledgements classification using supervised learning. PLOS ONE,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2020.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[2]. Konečnỳ, J., McMahan, H. B., Yu, F., Pouget-Abadie, Federated learning with on-device differential privacy, 2016.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[3].Recht, B., Mao, X., Nugent, F., &amp; Onnes, Gradient boosting on federated systems, 2018.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[4] Li, T., Sahu, A. K., Talwar, A., Bao, J., &amp; Schaul, Federated learning: Challenges, methods, and future directions, 2020 , 50-60.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