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gRI2JrNiilniN7aKEqHqxqW+83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8B8B8-F13C-46FC-9852-82EAFAB86889}" v="4" dt="2024-05-26T08:06:47.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732" y="-124"/>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5" Type="http://schemas.microsoft.com/office/2016/11/relationships/changesInfo" Target="changesInfos/changesInfo1.xml"/><Relationship Id="rId10" Type="http://customschemas.google.com/relationships/presentationmetadata" Target="meta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Xuân Vĩnh Hà" userId="ca08738f-4ea9-4195-8349-33eb44a1ba93" providerId="ADAL" clId="{7618B8B8-F13C-46FC-9852-82EAFAB86889}"/>
    <pc:docChg chg="undo custSel modSld">
      <pc:chgData name="Phạm Xuân Vĩnh Hà" userId="ca08738f-4ea9-4195-8349-33eb44a1ba93" providerId="ADAL" clId="{7618B8B8-F13C-46FC-9852-82EAFAB86889}" dt="2024-05-26T08:06:47.916" v="18"/>
      <pc:docMkLst>
        <pc:docMk/>
      </pc:docMkLst>
      <pc:sldChg chg="modSp mod">
        <pc:chgData name="Phạm Xuân Vĩnh Hà" userId="ca08738f-4ea9-4195-8349-33eb44a1ba93" providerId="ADAL" clId="{7618B8B8-F13C-46FC-9852-82EAFAB86889}" dt="2024-05-26T08:06:47.916" v="18"/>
        <pc:sldMkLst>
          <pc:docMk/>
          <pc:sldMk cId="0" sldId="256"/>
        </pc:sldMkLst>
        <pc:spChg chg="mod">
          <ac:chgData name="Phạm Xuân Vĩnh Hà" userId="ca08738f-4ea9-4195-8349-33eb44a1ba93" providerId="ADAL" clId="{7618B8B8-F13C-46FC-9852-82EAFAB86889}" dt="2024-05-19T13:44:40.123" v="5"/>
          <ac:spMkLst>
            <pc:docMk/>
            <pc:sldMk cId="0" sldId="256"/>
            <ac:spMk id="105" creationId="{00000000-0000-0000-0000-000000000000}"/>
          </ac:spMkLst>
        </pc:spChg>
        <pc:spChg chg="mod">
          <ac:chgData name="Phạm Xuân Vĩnh Hà" userId="ca08738f-4ea9-4195-8349-33eb44a1ba93" providerId="ADAL" clId="{7618B8B8-F13C-46FC-9852-82EAFAB86889}" dt="2024-05-26T08:06:47.916" v="18"/>
          <ac:spMkLst>
            <pc:docMk/>
            <pc:sldMk cId="0" sldId="256"/>
            <ac:spMk id="109" creationId="{00000000-0000-0000-0000-000000000000}"/>
          </ac:spMkLst>
        </pc:spChg>
        <pc:spChg chg="mod">
          <ac:chgData name="Phạm Xuân Vĩnh Hà" userId="ca08738f-4ea9-4195-8349-33eb44a1ba93" providerId="ADAL" clId="{7618B8B8-F13C-46FC-9852-82EAFAB86889}" dt="2024-05-19T13:44:38.759" v="3" actId="1076"/>
          <ac:spMkLst>
            <pc:docMk/>
            <pc:sldMk cId="0" sldId="256"/>
            <ac:spMk id="110" creationId="{00000000-0000-0000-0000-000000000000}"/>
          </ac:spMkLst>
        </pc:spChg>
        <pc:spChg chg="mod">
          <ac:chgData name="Phạm Xuân Vĩnh Hà" userId="ca08738f-4ea9-4195-8349-33eb44a1ba93" providerId="ADAL" clId="{7618B8B8-F13C-46FC-9852-82EAFAB86889}" dt="2024-05-26T08:06:43.645" v="13"/>
          <ac:spMkLst>
            <pc:docMk/>
            <pc:sldMk cId="0" sldId="256"/>
            <ac:spMk id="1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1</a:t>
            </a:fld>
            <a:endParaRPr sz="1400" b="0" i="0" u="none" strike="noStrike" cap="none">
              <a:solidFill>
                <a:srgbClr val="000000"/>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3"/>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3"/>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lnSpc>
                <a:spcPct val="100000"/>
              </a:lnSpc>
              <a:spcBef>
                <a:spcPts val="1040"/>
              </a:spcBef>
              <a:spcAft>
                <a:spcPts val="0"/>
              </a:spcAft>
              <a:buClr>
                <a:schemeClr val="dk1"/>
              </a:buClr>
              <a:buSzPts val="5200"/>
              <a:buFont typeface="Times"/>
              <a:buNone/>
              <a:defRPr/>
            </a:lvl1pPr>
            <a:lvl2pPr lvl="1" algn="ctr">
              <a:lnSpc>
                <a:spcPct val="100000"/>
              </a:lnSpc>
              <a:spcBef>
                <a:spcPts val="900"/>
              </a:spcBef>
              <a:spcAft>
                <a:spcPts val="0"/>
              </a:spcAft>
              <a:buClr>
                <a:schemeClr val="dk1"/>
              </a:buClr>
              <a:buSzPts val="4500"/>
              <a:buFont typeface="Times"/>
              <a:buNone/>
              <a:defRPr/>
            </a:lvl2pPr>
            <a:lvl3pPr lvl="2" algn="ctr">
              <a:lnSpc>
                <a:spcPct val="100000"/>
              </a:lnSpc>
              <a:spcBef>
                <a:spcPts val="780"/>
              </a:spcBef>
              <a:spcAft>
                <a:spcPts val="0"/>
              </a:spcAft>
              <a:buClr>
                <a:schemeClr val="dk1"/>
              </a:buClr>
              <a:buSzPts val="3900"/>
              <a:buFont typeface="Times"/>
              <a:buNone/>
              <a:defRPr/>
            </a:lvl3pPr>
            <a:lvl4pPr lvl="3" algn="ctr">
              <a:lnSpc>
                <a:spcPct val="100000"/>
              </a:lnSpc>
              <a:spcBef>
                <a:spcPts val="640"/>
              </a:spcBef>
              <a:spcAft>
                <a:spcPts val="0"/>
              </a:spcAft>
              <a:buClr>
                <a:schemeClr val="dk1"/>
              </a:buClr>
              <a:buSzPts val="3200"/>
              <a:buFont typeface="Times"/>
              <a:buNone/>
              <a:defRPr/>
            </a:lvl4pPr>
            <a:lvl5pPr lvl="4" algn="ctr">
              <a:lnSpc>
                <a:spcPct val="100000"/>
              </a:lnSpc>
              <a:spcBef>
                <a:spcPts val="640"/>
              </a:spcBef>
              <a:spcAft>
                <a:spcPts val="0"/>
              </a:spcAft>
              <a:buClr>
                <a:schemeClr val="dk1"/>
              </a:buClr>
              <a:buSzPts val="3200"/>
              <a:buFont typeface="Times"/>
              <a:buNone/>
              <a:defRPr/>
            </a:lvl5pPr>
            <a:lvl6pPr lvl="5" algn="ctr">
              <a:lnSpc>
                <a:spcPct val="100000"/>
              </a:lnSpc>
              <a:spcBef>
                <a:spcPts val="640"/>
              </a:spcBef>
              <a:spcAft>
                <a:spcPts val="0"/>
              </a:spcAft>
              <a:buClr>
                <a:schemeClr val="dk1"/>
              </a:buClr>
              <a:buSzPts val="3200"/>
              <a:buFont typeface="Times"/>
              <a:buNone/>
              <a:defRPr/>
            </a:lvl6pPr>
            <a:lvl7pPr lvl="6" algn="ctr">
              <a:lnSpc>
                <a:spcPct val="100000"/>
              </a:lnSpc>
              <a:spcBef>
                <a:spcPts val="640"/>
              </a:spcBef>
              <a:spcAft>
                <a:spcPts val="0"/>
              </a:spcAft>
              <a:buClr>
                <a:schemeClr val="dk1"/>
              </a:buClr>
              <a:buSzPts val="3200"/>
              <a:buFont typeface="Times"/>
              <a:buNone/>
              <a:defRPr/>
            </a:lvl7pPr>
            <a:lvl8pPr lvl="7" algn="ctr">
              <a:lnSpc>
                <a:spcPct val="100000"/>
              </a:lnSpc>
              <a:spcBef>
                <a:spcPts val="640"/>
              </a:spcBef>
              <a:spcAft>
                <a:spcPts val="0"/>
              </a:spcAft>
              <a:buClr>
                <a:schemeClr val="dk1"/>
              </a:buClr>
              <a:buSzPts val="3200"/>
              <a:buFont typeface="Times"/>
              <a:buNone/>
              <a:defRPr/>
            </a:lvl8pPr>
            <a:lvl9pPr lvl="8" algn="ctr">
              <a:lnSpc>
                <a:spcPct val="100000"/>
              </a:lnSpc>
              <a:spcBef>
                <a:spcPts val="640"/>
              </a:spcBef>
              <a:spcAft>
                <a:spcPts val="0"/>
              </a:spcAft>
              <a:buClr>
                <a:schemeClr val="dk1"/>
              </a:buClr>
              <a:buSzPts val="3200"/>
              <a:buFont typeface="Times"/>
              <a:buNone/>
              <a:defRPr/>
            </a:lvl9pPr>
          </a:lstStyle>
          <a:p>
            <a:endParaRPr/>
          </a:p>
        </p:txBody>
      </p:sp>
      <p:sp>
        <p:nvSpPr>
          <p:cNvPr id="28" name="Google Shape;28;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4" name="Google Shape;84;p12"/>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lnSpc>
                <a:spcPct val="100000"/>
              </a:lnSpc>
              <a:spcBef>
                <a:spcPts val="400"/>
              </a:spcBef>
              <a:spcAft>
                <a:spcPts val="0"/>
              </a:spcAft>
              <a:buClr>
                <a:schemeClr val="dk1"/>
              </a:buClr>
              <a:buSzPts val="2000"/>
              <a:buFont typeface="Times"/>
              <a:buNone/>
              <a:defRPr sz="2000"/>
            </a:lvl1pPr>
            <a:lvl2pPr marL="914400" lvl="1" indent="-228600" algn="l">
              <a:lnSpc>
                <a:spcPct val="100000"/>
              </a:lnSpc>
              <a:spcBef>
                <a:spcPts val="360"/>
              </a:spcBef>
              <a:spcAft>
                <a:spcPts val="0"/>
              </a:spcAft>
              <a:buClr>
                <a:schemeClr val="dk1"/>
              </a:buClr>
              <a:buSzPts val="1800"/>
              <a:buFont typeface="Times"/>
              <a:buNone/>
              <a:defRPr sz="1800"/>
            </a:lvl2pPr>
            <a:lvl3pPr marL="1371600" lvl="2" indent="-228600" algn="l">
              <a:lnSpc>
                <a:spcPct val="100000"/>
              </a:lnSpc>
              <a:spcBef>
                <a:spcPts val="320"/>
              </a:spcBef>
              <a:spcAft>
                <a:spcPts val="0"/>
              </a:spcAft>
              <a:buClr>
                <a:schemeClr val="dk1"/>
              </a:buClr>
              <a:buSzPts val="1600"/>
              <a:buFont typeface="Times"/>
              <a:buNone/>
              <a:defRPr sz="1600"/>
            </a:lvl3pPr>
            <a:lvl4pPr marL="1828800" lvl="3" indent="-228600" algn="l">
              <a:lnSpc>
                <a:spcPct val="100000"/>
              </a:lnSpc>
              <a:spcBef>
                <a:spcPts val="280"/>
              </a:spcBef>
              <a:spcAft>
                <a:spcPts val="0"/>
              </a:spcAft>
              <a:buClr>
                <a:schemeClr val="dk1"/>
              </a:buClr>
              <a:buSzPts val="1400"/>
              <a:buFont typeface="Times"/>
              <a:buNone/>
              <a:defRPr sz="1400"/>
            </a:lvl4pPr>
            <a:lvl5pPr marL="2286000" lvl="4" indent="-228600" algn="l">
              <a:lnSpc>
                <a:spcPct val="100000"/>
              </a:lnSpc>
              <a:spcBef>
                <a:spcPts val="280"/>
              </a:spcBef>
              <a:spcAft>
                <a:spcPts val="0"/>
              </a:spcAft>
              <a:buClr>
                <a:schemeClr val="dk1"/>
              </a:buClr>
              <a:buSzPts val="1400"/>
              <a:buFont typeface="Times"/>
              <a:buNone/>
              <a:defRPr sz="1400"/>
            </a:lvl5pPr>
            <a:lvl6pPr marL="2743200" lvl="5" indent="-228600" algn="l">
              <a:lnSpc>
                <a:spcPct val="100000"/>
              </a:lnSpc>
              <a:spcBef>
                <a:spcPts val="280"/>
              </a:spcBef>
              <a:spcAft>
                <a:spcPts val="0"/>
              </a:spcAft>
              <a:buClr>
                <a:schemeClr val="dk1"/>
              </a:buClr>
              <a:buSzPts val="1400"/>
              <a:buFont typeface="Times"/>
              <a:buNone/>
              <a:defRPr sz="1400"/>
            </a:lvl6pPr>
            <a:lvl7pPr marL="3200400" lvl="6" indent="-228600" algn="l">
              <a:lnSpc>
                <a:spcPct val="100000"/>
              </a:lnSpc>
              <a:spcBef>
                <a:spcPts val="280"/>
              </a:spcBef>
              <a:spcAft>
                <a:spcPts val="0"/>
              </a:spcAft>
              <a:buClr>
                <a:schemeClr val="dk1"/>
              </a:buClr>
              <a:buSzPts val="1400"/>
              <a:buFont typeface="Times"/>
              <a:buNone/>
              <a:defRPr sz="1400"/>
            </a:lvl7pPr>
            <a:lvl8pPr marL="3657600" lvl="7" indent="-228600" algn="l">
              <a:lnSpc>
                <a:spcPct val="100000"/>
              </a:lnSpc>
              <a:spcBef>
                <a:spcPts val="280"/>
              </a:spcBef>
              <a:spcAft>
                <a:spcPts val="0"/>
              </a:spcAft>
              <a:buClr>
                <a:schemeClr val="dk1"/>
              </a:buClr>
              <a:buSzPts val="1400"/>
              <a:buFont typeface="Times"/>
              <a:buNone/>
              <a:defRPr sz="1400"/>
            </a:lvl8pPr>
            <a:lvl9pPr marL="4114800" lvl="8" indent="-228600" algn="l">
              <a:lnSpc>
                <a:spcPct val="100000"/>
              </a:lnSpc>
              <a:spcBef>
                <a:spcPts val="280"/>
              </a:spcBef>
              <a:spcAft>
                <a:spcPts val="0"/>
              </a:spcAft>
              <a:buClr>
                <a:schemeClr val="dk1"/>
              </a:buClr>
              <a:buSzPts val="1400"/>
              <a:buFont typeface="Times"/>
              <a:buNone/>
              <a:defRPr sz="1400"/>
            </a:lvl9pPr>
          </a:lstStyle>
          <a:p>
            <a:endParaRPr/>
          </a:p>
        </p:txBody>
      </p:sp>
      <p:sp>
        <p:nvSpPr>
          <p:cNvPr id="85" name="Google Shape;85;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13"/>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1" name="Google Shape;91;p1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4"/>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5"/>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6"/>
          <p:cNvSpPr>
            <a:spLocks noGrp="1"/>
          </p:cNvSpPr>
          <p:nvPr>
            <p:ph type="pic" idx="2"/>
          </p:nvPr>
        </p:nvSpPr>
        <p:spPr>
          <a:xfrm>
            <a:off x="2095500" y="1350963"/>
            <a:ext cx="6415088" cy="9070975"/>
          </a:xfrm>
          <a:prstGeom prst="rect">
            <a:avLst/>
          </a:prstGeom>
          <a:noFill/>
          <a:ln>
            <a:noFill/>
          </a:ln>
        </p:spPr>
      </p:sp>
      <p:sp>
        <p:nvSpPr>
          <p:cNvPr id="46" name="Google Shape;46;p6"/>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47" name="Google Shape;47;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lnSpc>
                <a:spcPct val="100000"/>
              </a:lnSpc>
              <a:spcBef>
                <a:spcPts val="640"/>
              </a:spcBef>
              <a:spcAft>
                <a:spcPts val="0"/>
              </a:spcAft>
              <a:buClr>
                <a:schemeClr val="dk1"/>
              </a:buClr>
              <a:buSzPts val="3200"/>
              <a:buFont typeface="Times"/>
              <a:buChar char="•"/>
              <a:defRPr sz="3200"/>
            </a:lvl1pPr>
            <a:lvl2pPr marL="914400" lvl="1" indent="-406400" algn="l">
              <a:lnSpc>
                <a:spcPct val="100000"/>
              </a:lnSpc>
              <a:spcBef>
                <a:spcPts val="560"/>
              </a:spcBef>
              <a:spcAft>
                <a:spcPts val="0"/>
              </a:spcAft>
              <a:buClr>
                <a:schemeClr val="dk1"/>
              </a:buClr>
              <a:buSzPts val="2800"/>
              <a:buFont typeface="Times"/>
              <a:buChar char="–"/>
              <a:defRPr sz="2800"/>
            </a:lvl2pPr>
            <a:lvl3pPr marL="1371600" lvl="2" indent="-381000" algn="l">
              <a:lnSpc>
                <a:spcPct val="100000"/>
              </a:lnSpc>
              <a:spcBef>
                <a:spcPts val="480"/>
              </a:spcBef>
              <a:spcAft>
                <a:spcPts val="0"/>
              </a:spcAft>
              <a:buClr>
                <a:schemeClr val="dk1"/>
              </a:buClr>
              <a:buSzPts val="2400"/>
              <a:buFont typeface="Times"/>
              <a:buChar char="•"/>
              <a:defRPr sz="2400"/>
            </a:lvl3pPr>
            <a:lvl4pPr marL="1828800" lvl="3" indent="-355600" algn="l">
              <a:lnSpc>
                <a:spcPct val="100000"/>
              </a:lnSpc>
              <a:spcBef>
                <a:spcPts val="400"/>
              </a:spcBef>
              <a:spcAft>
                <a:spcPts val="0"/>
              </a:spcAft>
              <a:buClr>
                <a:schemeClr val="dk1"/>
              </a:buClr>
              <a:buSzPts val="2000"/>
              <a:buFont typeface="Times"/>
              <a:buChar char="–"/>
              <a:defRPr sz="2000"/>
            </a:lvl4pPr>
            <a:lvl5pPr marL="2286000" lvl="4" indent="-355600" algn="l">
              <a:lnSpc>
                <a:spcPct val="100000"/>
              </a:lnSpc>
              <a:spcBef>
                <a:spcPts val="400"/>
              </a:spcBef>
              <a:spcAft>
                <a:spcPts val="0"/>
              </a:spcAft>
              <a:buClr>
                <a:schemeClr val="dk1"/>
              </a:buClr>
              <a:buSzPts val="2000"/>
              <a:buFont typeface="Times"/>
              <a:buChar char="»"/>
              <a:defRPr sz="2000"/>
            </a:lvl5pPr>
            <a:lvl6pPr marL="2743200" lvl="5" indent="-355600" algn="l">
              <a:lnSpc>
                <a:spcPct val="100000"/>
              </a:lnSpc>
              <a:spcBef>
                <a:spcPts val="400"/>
              </a:spcBef>
              <a:spcAft>
                <a:spcPts val="0"/>
              </a:spcAft>
              <a:buClr>
                <a:schemeClr val="dk1"/>
              </a:buClr>
              <a:buSzPts val="2000"/>
              <a:buFont typeface="Times"/>
              <a:buChar char="»"/>
              <a:defRPr sz="2000"/>
            </a:lvl6pPr>
            <a:lvl7pPr marL="3200400" lvl="6" indent="-355600" algn="l">
              <a:lnSpc>
                <a:spcPct val="100000"/>
              </a:lnSpc>
              <a:spcBef>
                <a:spcPts val="400"/>
              </a:spcBef>
              <a:spcAft>
                <a:spcPts val="0"/>
              </a:spcAft>
              <a:buClr>
                <a:schemeClr val="dk1"/>
              </a:buClr>
              <a:buSzPts val="2000"/>
              <a:buFont typeface="Times"/>
              <a:buChar char="»"/>
              <a:defRPr sz="2000"/>
            </a:lvl7pPr>
            <a:lvl8pPr marL="3657600" lvl="7" indent="-355600" algn="l">
              <a:lnSpc>
                <a:spcPct val="100000"/>
              </a:lnSpc>
              <a:spcBef>
                <a:spcPts val="400"/>
              </a:spcBef>
              <a:spcAft>
                <a:spcPts val="0"/>
              </a:spcAft>
              <a:buClr>
                <a:schemeClr val="dk1"/>
              </a:buClr>
              <a:buSzPts val="2000"/>
              <a:buFont typeface="Times"/>
              <a:buChar char="»"/>
              <a:defRPr sz="2000"/>
            </a:lvl8pPr>
            <a:lvl9pPr marL="4114800" lvl="8" indent="-355600" algn="l">
              <a:lnSpc>
                <a:spcPct val="100000"/>
              </a:lnSpc>
              <a:spcBef>
                <a:spcPts val="400"/>
              </a:spcBef>
              <a:spcAft>
                <a:spcPts val="0"/>
              </a:spcAft>
              <a:buClr>
                <a:schemeClr val="dk1"/>
              </a:buClr>
              <a:buSzPts val="2000"/>
              <a:buFont typeface="Times"/>
              <a:buChar char="»"/>
              <a:defRPr sz="2000"/>
            </a:lvl9pPr>
          </a:lstStyle>
          <a:p>
            <a:endParaRPr/>
          </a:p>
        </p:txBody>
      </p:sp>
      <p:sp>
        <p:nvSpPr>
          <p:cNvPr id="53" name="Google Shape;53;p7"/>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54" name="Google Shape;54;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69" name="Google Shape;69;p10"/>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70" name="Google Shape;70;p10"/>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71" name="Google Shape;71;p10"/>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72" name="Google Shape;72;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1"/>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lnSpc>
                <a:spcPct val="100000"/>
              </a:lnSpc>
              <a:spcBef>
                <a:spcPts val="560"/>
              </a:spcBef>
              <a:spcAft>
                <a:spcPts val="0"/>
              </a:spcAft>
              <a:buClr>
                <a:schemeClr val="dk1"/>
              </a:buClr>
              <a:buSzPts val="2800"/>
              <a:buFont typeface="Times"/>
              <a:buChar char="•"/>
              <a:defRPr sz="2800"/>
            </a:lvl1pPr>
            <a:lvl2pPr marL="914400" lvl="1" indent="-381000" algn="l">
              <a:lnSpc>
                <a:spcPct val="100000"/>
              </a:lnSpc>
              <a:spcBef>
                <a:spcPts val="480"/>
              </a:spcBef>
              <a:spcAft>
                <a:spcPts val="0"/>
              </a:spcAft>
              <a:buClr>
                <a:schemeClr val="dk1"/>
              </a:buClr>
              <a:buSzPts val="2400"/>
              <a:buFont typeface="Times"/>
              <a:buChar char="–"/>
              <a:defRPr sz="2400"/>
            </a:lvl2pPr>
            <a:lvl3pPr marL="1371600" lvl="2" indent="-355600" algn="l">
              <a:lnSpc>
                <a:spcPct val="100000"/>
              </a:lnSpc>
              <a:spcBef>
                <a:spcPts val="400"/>
              </a:spcBef>
              <a:spcAft>
                <a:spcPts val="0"/>
              </a:spcAft>
              <a:buClr>
                <a:schemeClr val="dk1"/>
              </a:buClr>
              <a:buSzPts val="2000"/>
              <a:buFont typeface="Times"/>
              <a:buChar char="•"/>
              <a:defRPr sz="2000"/>
            </a:lvl3pPr>
            <a:lvl4pPr marL="1828800" lvl="3" indent="-342900" algn="l">
              <a:lnSpc>
                <a:spcPct val="100000"/>
              </a:lnSpc>
              <a:spcBef>
                <a:spcPts val="360"/>
              </a:spcBef>
              <a:spcAft>
                <a:spcPts val="0"/>
              </a:spcAft>
              <a:buClr>
                <a:schemeClr val="dk1"/>
              </a:buClr>
              <a:buSzPts val="1800"/>
              <a:buFont typeface="Times"/>
              <a:buChar char="–"/>
              <a:defRPr sz="1800"/>
            </a:lvl4pPr>
            <a:lvl5pPr marL="2286000" lvl="4" indent="-342900" algn="l">
              <a:lnSpc>
                <a:spcPct val="100000"/>
              </a:lnSpc>
              <a:spcBef>
                <a:spcPts val="360"/>
              </a:spcBef>
              <a:spcAft>
                <a:spcPts val="0"/>
              </a:spcAft>
              <a:buClr>
                <a:schemeClr val="dk1"/>
              </a:buClr>
              <a:buSzPts val="1800"/>
              <a:buFont typeface="Times"/>
              <a:buChar char="»"/>
              <a:defRPr sz="1800"/>
            </a:lvl5pPr>
            <a:lvl6pPr marL="2743200" lvl="5" indent="-342900" algn="l">
              <a:lnSpc>
                <a:spcPct val="100000"/>
              </a:lnSpc>
              <a:spcBef>
                <a:spcPts val="360"/>
              </a:spcBef>
              <a:spcAft>
                <a:spcPts val="0"/>
              </a:spcAft>
              <a:buClr>
                <a:schemeClr val="dk1"/>
              </a:buClr>
              <a:buSzPts val="1800"/>
              <a:buFont typeface="Times"/>
              <a:buChar char="»"/>
              <a:defRPr sz="1800"/>
            </a:lvl6pPr>
            <a:lvl7pPr marL="3200400" lvl="6" indent="-342900" algn="l">
              <a:lnSpc>
                <a:spcPct val="100000"/>
              </a:lnSpc>
              <a:spcBef>
                <a:spcPts val="360"/>
              </a:spcBef>
              <a:spcAft>
                <a:spcPts val="0"/>
              </a:spcAft>
              <a:buClr>
                <a:schemeClr val="dk1"/>
              </a:buClr>
              <a:buSzPts val="1800"/>
              <a:buFont typeface="Times"/>
              <a:buChar char="»"/>
              <a:defRPr sz="1800"/>
            </a:lvl7pPr>
            <a:lvl8pPr marL="3657600" lvl="7" indent="-342900" algn="l">
              <a:lnSpc>
                <a:spcPct val="100000"/>
              </a:lnSpc>
              <a:spcBef>
                <a:spcPts val="360"/>
              </a:spcBef>
              <a:spcAft>
                <a:spcPts val="0"/>
              </a:spcAft>
              <a:buClr>
                <a:schemeClr val="dk1"/>
              </a:buClr>
              <a:buSzPts val="1800"/>
              <a:buFont typeface="Times"/>
              <a:buChar char="»"/>
              <a:defRPr sz="1800"/>
            </a:lvl8pPr>
            <a:lvl9pPr marL="4114800" lvl="8" indent="-342900" algn="l">
              <a:lnSpc>
                <a:spcPct val="100000"/>
              </a:lnSpc>
              <a:spcBef>
                <a:spcPts val="360"/>
              </a:spcBef>
              <a:spcAft>
                <a:spcPts val="0"/>
              </a:spcAft>
              <a:buClr>
                <a:schemeClr val="dk1"/>
              </a:buClr>
              <a:buSzPts val="1800"/>
              <a:buFont typeface="Times"/>
              <a:buChar char="»"/>
              <a:defRPr sz="1800"/>
            </a:lvl9pPr>
          </a:lstStyle>
          <a:p>
            <a:endParaRPr/>
          </a:p>
        </p:txBody>
      </p:sp>
      <p:sp>
        <p:nvSpPr>
          <p:cNvPr id="78" name="Google Shape;78;p11"/>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lnSpc>
                <a:spcPct val="100000"/>
              </a:lnSpc>
              <a:spcBef>
                <a:spcPts val="560"/>
              </a:spcBef>
              <a:spcAft>
                <a:spcPts val="0"/>
              </a:spcAft>
              <a:buClr>
                <a:schemeClr val="dk1"/>
              </a:buClr>
              <a:buSzPts val="2800"/>
              <a:buFont typeface="Times"/>
              <a:buChar char="•"/>
              <a:defRPr sz="2800"/>
            </a:lvl1pPr>
            <a:lvl2pPr marL="914400" lvl="1" indent="-381000" algn="l">
              <a:lnSpc>
                <a:spcPct val="100000"/>
              </a:lnSpc>
              <a:spcBef>
                <a:spcPts val="480"/>
              </a:spcBef>
              <a:spcAft>
                <a:spcPts val="0"/>
              </a:spcAft>
              <a:buClr>
                <a:schemeClr val="dk1"/>
              </a:buClr>
              <a:buSzPts val="2400"/>
              <a:buFont typeface="Times"/>
              <a:buChar char="–"/>
              <a:defRPr sz="2400"/>
            </a:lvl2pPr>
            <a:lvl3pPr marL="1371600" lvl="2" indent="-355600" algn="l">
              <a:lnSpc>
                <a:spcPct val="100000"/>
              </a:lnSpc>
              <a:spcBef>
                <a:spcPts val="400"/>
              </a:spcBef>
              <a:spcAft>
                <a:spcPts val="0"/>
              </a:spcAft>
              <a:buClr>
                <a:schemeClr val="dk1"/>
              </a:buClr>
              <a:buSzPts val="2000"/>
              <a:buFont typeface="Times"/>
              <a:buChar char="•"/>
              <a:defRPr sz="2000"/>
            </a:lvl3pPr>
            <a:lvl4pPr marL="1828800" lvl="3" indent="-342900" algn="l">
              <a:lnSpc>
                <a:spcPct val="100000"/>
              </a:lnSpc>
              <a:spcBef>
                <a:spcPts val="360"/>
              </a:spcBef>
              <a:spcAft>
                <a:spcPts val="0"/>
              </a:spcAft>
              <a:buClr>
                <a:schemeClr val="dk1"/>
              </a:buClr>
              <a:buSzPts val="1800"/>
              <a:buFont typeface="Times"/>
              <a:buChar char="–"/>
              <a:defRPr sz="1800"/>
            </a:lvl4pPr>
            <a:lvl5pPr marL="2286000" lvl="4" indent="-342900" algn="l">
              <a:lnSpc>
                <a:spcPct val="100000"/>
              </a:lnSpc>
              <a:spcBef>
                <a:spcPts val="360"/>
              </a:spcBef>
              <a:spcAft>
                <a:spcPts val="0"/>
              </a:spcAft>
              <a:buClr>
                <a:schemeClr val="dk1"/>
              </a:buClr>
              <a:buSzPts val="1800"/>
              <a:buFont typeface="Times"/>
              <a:buChar char="»"/>
              <a:defRPr sz="1800"/>
            </a:lvl5pPr>
            <a:lvl6pPr marL="2743200" lvl="5" indent="-342900" algn="l">
              <a:lnSpc>
                <a:spcPct val="100000"/>
              </a:lnSpc>
              <a:spcBef>
                <a:spcPts val="360"/>
              </a:spcBef>
              <a:spcAft>
                <a:spcPts val="0"/>
              </a:spcAft>
              <a:buClr>
                <a:schemeClr val="dk1"/>
              </a:buClr>
              <a:buSzPts val="1800"/>
              <a:buFont typeface="Times"/>
              <a:buChar char="»"/>
              <a:defRPr sz="1800"/>
            </a:lvl6pPr>
            <a:lvl7pPr marL="3200400" lvl="6" indent="-342900" algn="l">
              <a:lnSpc>
                <a:spcPct val="100000"/>
              </a:lnSpc>
              <a:spcBef>
                <a:spcPts val="360"/>
              </a:spcBef>
              <a:spcAft>
                <a:spcPts val="0"/>
              </a:spcAft>
              <a:buClr>
                <a:schemeClr val="dk1"/>
              </a:buClr>
              <a:buSzPts val="1800"/>
              <a:buFont typeface="Times"/>
              <a:buChar char="»"/>
              <a:defRPr sz="1800"/>
            </a:lvl7pPr>
            <a:lvl8pPr marL="3657600" lvl="7" indent="-342900" algn="l">
              <a:lnSpc>
                <a:spcPct val="100000"/>
              </a:lnSpc>
              <a:spcBef>
                <a:spcPts val="360"/>
              </a:spcBef>
              <a:spcAft>
                <a:spcPts val="0"/>
              </a:spcAft>
              <a:buClr>
                <a:schemeClr val="dk1"/>
              </a:buClr>
              <a:buSzPts val="1800"/>
              <a:buFont typeface="Times"/>
              <a:buChar char="»"/>
              <a:defRPr sz="1800"/>
            </a:lvl8pPr>
            <a:lvl9pPr marL="4114800" lvl="8" indent="-342900" algn="l">
              <a:lnSpc>
                <a:spcPct val="100000"/>
              </a:lnSpc>
              <a:spcBef>
                <a:spcPts val="360"/>
              </a:spcBef>
              <a:spcAft>
                <a:spcPts val="0"/>
              </a:spcAft>
              <a:buClr>
                <a:schemeClr val="dk1"/>
              </a:buClr>
              <a:buSzPts val="1800"/>
              <a:buFont typeface="Times"/>
              <a:buChar char="»"/>
              <a:defRPr sz="1800"/>
            </a:lvl9pPr>
          </a:lstStyle>
          <a:p>
            <a:endParaRPr/>
          </a:p>
        </p:txBody>
      </p:sp>
      <p:sp>
        <p:nvSpPr>
          <p:cNvPr id="79" name="Google Shape;79;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nvGrpSpPr>
          <p:cNvPr id="11" name="Google Shape;11;p2"/>
          <p:cNvGrpSpPr/>
          <p:nvPr/>
        </p:nvGrpSpPr>
        <p:grpSpPr>
          <a:xfrm>
            <a:off x="358775" y="368300"/>
            <a:ext cx="9969500" cy="2044700"/>
            <a:chOff x="226" y="232"/>
            <a:chExt cx="6280" cy="1288"/>
          </a:xfrm>
        </p:grpSpPr>
        <p:sp>
          <p:nvSpPr>
            <p:cNvPr id="12" name="Google Shape;12;p2"/>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pic>
          <p:nvPicPr>
            <p:cNvPr id="13" name="Google Shape;13;p2"/>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2"/>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pic>
        <p:nvPicPr>
          <p:cNvPr id="15" name="Google Shape;15;p2"/>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2"/>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7" name="Google Shape;17;p2"/>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8" name="Google Shape;18;p2"/>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9" name="Google Shape;19;p2"/>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20" name="Google Shape;20;p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1pPr>
            <a:lvl2pPr marR="0" lvl="1"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2pPr>
            <a:lvl3pPr marR="0" lvl="2"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3pPr>
            <a:lvl4pPr marR="0" lvl="3"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4pPr>
            <a:lvl5pPr marR="0" lvl="4"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5pPr>
            <a:lvl6pPr marR="0" lvl="5"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6pPr>
            <a:lvl7pPr marR="0" lvl="6"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7pPr>
            <a:lvl8pPr marR="0" lvl="7"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8pPr>
            <a:lvl9pPr marR="0" lvl="8"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9pPr>
          </a:lstStyle>
          <a:p>
            <a:endParaRPr/>
          </a:p>
        </p:txBody>
      </p:sp>
      <p:sp>
        <p:nvSpPr>
          <p:cNvPr id="21" name="Google Shape;21;p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lnSpc>
                <a:spcPct val="100000"/>
              </a:lnSpc>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lnSpc>
                <a:spcPct val="100000"/>
              </a:lnSpc>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lnSpc>
                <a:spcPct val="100000"/>
              </a:lnSpc>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23" name="Google Shape;23;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24" name="Google Shape;24;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
          <p:cNvGrpSpPr/>
          <p:nvPr/>
        </p:nvGrpSpPr>
        <p:grpSpPr>
          <a:xfrm>
            <a:off x="620712" y="8396287"/>
            <a:ext cx="9448800" cy="365125"/>
            <a:chOff x="620713" y="8243888"/>
            <a:chExt cx="9448800" cy="365125"/>
          </a:xfrm>
        </p:grpSpPr>
        <p:pic>
          <p:nvPicPr>
            <p:cNvPr id="100" name="Google Shape;100;p1"/>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1" name="Google Shape;101;p1"/>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Description</a:t>
              </a:r>
              <a:endParaRPr sz="1400" b="0" i="0" u="none" strike="noStrike" cap="none">
                <a:solidFill>
                  <a:srgbClr val="000000"/>
                </a:solidFill>
                <a:latin typeface="Arial"/>
                <a:ea typeface="Arial"/>
                <a:cs typeface="Arial"/>
                <a:sym typeface="Arial"/>
              </a:endParaRPr>
            </a:p>
          </p:txBody>
        </p:sp>
      </p:grpSp>
      <p:sp>
        <p:nvSpPr>
          <p:cNvPr id="102" name="Google Shape;102;p1"/>
          <p:cNvSpPr txBox="1">
            <a:spLocks noGrp="1"/>
          </p:cNvSpPr>
          <p:nvPr>
            <p:ph type="ctrTitle"/>
          </p:nvPr>
        </p:nvSpPr>
        <p:spPr>
          <a:xfrm>
            <a:off x="393700" y="623887"/>
            <a:ext cx="9906000" cy="355800"/>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2200" b="1" dirty="0">
                <a:solidFill>
                  <a:schemeClr val="lt1"/>
                </a:solidFill>
                <a:latin typeface="Arial"/>
                <a:ea typeface="Arial"/>
                <a:cs typeface="Arial"/>
                <a:sym typeface="Arial"/>
              </a:rPr>
              <a:t>LEARNING FROM ACKNOWLEDGEMENTS IN DISTRIBUTED LEARNING</a:t>
            </a:r>
            <a:endParaRPr sz="2200" dirty="0"/>
          </a:p>
        </p:txBody>
      </p:sp>
      <p:pic>
        <p:nvPicPr>
          <p:cNvPr id="103" name="Google Shape;103;p1"/>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4" name="Google Shape;104;p1"/>
          <p:cNvSpPr txBox="1"/>
          <p:nvPr/>
        </p:nvSpPr>
        <p:spPr>
          <a:xfrm>
            <a:off x="620712" y="5318125"/>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Overview</a:t>
            </a:r>
            <a:endParaRPr sz="1400" b="0" i="0" u="none" strike="noStrike" cap="none">
              <a:solidFill>
                <a:srgbClr val="000000"/>
              </a:solidFill>
              <a:latin typeface="Arial"/>
              <a:ea typeface="Arial"/>
              <a:cs typeface="Arial"/>
              <a:sym typeface="Arial"/>
            </a:endParaRPr>
          </a:p>
        </p:txBody>
      </p:sp>
      <p:sp>
        <p:nvSpPr>
          <p:cNvPr id="105" name="Google Shape;105;p1"/>
          <p:cNvSpPr txBox="1"/>
          <p:nvPr/>
        </p:nvSpPr>
        <p:spPr>
          <a:xfrm>
            <a:off x="7023100" y="1839912"/>
            <a:ext cx="2228850" cy="193675"/>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i="0" u="none" strike="noStrike" cap="none" baseline="30000" dirty="0">
                <a:solidFill>
                  <a:schemeClr val="lt1"/>
                </a:solidFill>
                <a:latin typeface="Arial"/>
                <a:ea typeface="Arial"/>
                <a:cs typeface="Arial"/>
                <a:sym typeface="Arial"/>
              </a:rPr>
              <a:t>3</a:t>
            </a:r>
            <a:r>
              <a:rPr lang="en-US" sz="1200" b="0" i="0" u="none" strike="noStrike" cap="none" dirty="0">
                <a:solidFill>
                  <a:schemeClr val="lt1"/>
                </a:solidFill>
                <a:latin typeface="Arial"/>
                <a:ea typeface="Arial"/>
                <a:cs typeface="Arial"/>
                <a:sym typeface="Arial"/>
              </a:rPr>
              <a:t> National Institute of Informatics</a:t>
            </a:r>
            <a:endParaRPr sz="1400" b="0" i="0" u="none" strike="noStrike" cap="none" dirty="0">
              <a:solidFill>
                <a:srgbClr val="000000"/>
              </a:solidFill>
              <a:latin typeface="Arial"/>
              <a:ea typeface="Arial"/>
              <a:cs typeface="Arial"/>
              <a:sym typeface="Arial"/>
            </a:endParaRPr>
          </a:p>
        </p:txBody>
      </p:sp>
      <p:sp>
        <p:nvSpPr>
          <p:cNvPr id="106" name="Google Shape;106;p1"/>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strike="noStrike" cap="none">
                <a:solidFill>
                  <a:srgbClr val="098195"/>
                </a:solidFill>
                <a:latin typeface="Tahoma"/>
                <a:ea typeface="Tahoma"/>
                <a:cs typeface="Tahoma"/>
                <a:sym typeface="Tahoma"/>
              </a:rPr>
              <a:t>What ?</a:t>
            </a:r>
            <a:endParaRPr sz="1400" b="0" i="0" u="none" strike="noStrike" cap="none">
              <a:solidFill>
                <a:srgbClr val="000000"/>
              </a:solidFill>
              <a:latin typeface="Arial"/>
              <a:ea typeface="Arial"/>
              <a:cs typeface="Arial"/>
              <a:sym typeface="Arial"/>
            </a:endParaRPr>
          </a:p>
        </p:txBody>
      </p:sp>
      <p:sp>
        <p:nvSpPr>
          <p:cNvPr id="107" name="Google Shape;107;p1"/>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strike="noStrike" cap="none">
                <a:solidFill>
                  <a:srgbClr val="098195"/>
                </a:solidFill>
                <a:latin typeface="Tahoma"/>
                <a:ea typeface="Tahoma"/>
                <a:cs typeface="Tahoma"/>
                <a:sym typeface="Tahoma"/>
              </a:rPr>
              <a:t>Why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544496" y="1134644"/>
            <a:ext cx="4040100" cy="34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vi-VN" sz="1600" b="1" dirty="0">
                <a:solidFill>
                  <a:schemeClr val="lt1"/>
                </a:solidFill>
              </a:rPr>
              <a:t>PHẠM XUÂN VĨNH HÀ - </a:t>
            </a:r>
            <a:r>
              <a:rPr lang="en-US" sz="1600" b="1" dirty="0">
                <a:solidFill>
                  <a:schemeClr val="lt1"/>
                </a:solidFill>
              </a:rPr>
              <a:t>230201041</a:t>
            </a:r>
            <a:endParaRPr sz="1400" b="0" i="0" u="none" strike="noStrike" cap="none" dirty="0">
              <a:solidFill>
                <a:srgbClr val="000000"/>
              </a:solidFill>
              <a:latin typeface="Arial"/>
              <a:ea typeface="Arial"/>
              <a:cs typeface="Arial"/>
              <a:sym typeface="Arial"/>
            </a:endParaRPr>
          </a:p>
        </p:txBody>
      </p:sp>
      <p:sp>
        <p:nvSpPr>
          <p:cNvPr id="109" name="Google Shape;109;p1"/>
          <p:cNvSpPr txBox="1"/>
          <p:nvPr/>
        </p:nvSpPr>
        <p:spPr>
          <a:xfrm>
            <a:off x="849312" y="1760537"/>
            <a:ext cx="2895600" cy="193899"/>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 </a:t>
            </a:r>
            <a:r>
              <a:rPr lang="en-US" sz="1600" b="1" i="0" u="none" strike="noStrike" cap="none" baseline="30000" dirty="0">
                <a:solidFill>
                  <a:schemeClr val="lt1"/>
                </a:solidFill>
                <a:latin typeface="Arial"/>
                <a:ea typeface="Arial"/>
                <a:cs typeface="Arial"/>
                <a:sym typeface="Arial"/>
              </a:rPr>
              <a:t>1</a:t>
            </a:r>
            <a:r>
              <a:rPr lang="en-US" sz="1200" b="1" i="0" u="none" strike="noStrike" cap="none" baseline="30000" dirty="0">
                <a:solidFill>
                  <a:schemeClr val="lt1"/>
                </a:solidFill>
                <a:latin typeface="Arial"/>
                <a:ea typeface="Arial"/>
                <a:cs typeface="Arial"/>
                <a:sym typeface="Arial"/>
              </a:rPr>
              <a:t> </a:t>
            </a:r>
            <a:r>
              <a:rPr lang="en-US" sz="1200" b="0" i="0" u="none" strike="noStrike" cap="none" dirty="0" err="1">
                <a:solidFill>
                  <a:schemeClr val="lt1"/>
                </a:solidFill>
                <a:latin typeface="Arial"/>
                <a:ea typeface="Arial"/>
                <a:cs typeface="Arial"/>
                <a:sym typeface="Arial"/>
              </a:rPr>
              <a:t>Trường</a:t>
            </a:r>
            <a:r>
              <a:rPr lang="en-US" sz="1200" b="0" i="0" u="none" strike="noStrike" cap="none" dirty="0">
                <a:solidFill>
                  <a:schemeClr val="lt1"/>
                </a:solidFill>
                <a:latin typeface="Arial"/>
                <a:ea typeface="Arial"/>
                <a:cs typeface="Arial"/>
                <a:sym typeface="Arial"/>
              </a:rPr>
              <a:t> ĐH</a:t>
            </a:r>
            <a:r>
              <a:rPr lang="vi-VN" sz="1200" b="0" i="0" u="none" strike="noStrike" cap="none" dirty="0">
                <a:solidFill>
                  <a:schemeClr val="lt1"/>
                </a:solidFill>
                <a:latin typeface="Arial"/>
                <a:ea typeface="Arial"/>
                <a:cs typeface="Arial"/>
                <a:sym typeface="Arial"/>
              </a:rPr>
              <a:t> Công </a:t>
            </a:r>
            <a:r>
              <a:rPr lang="vi-VN" sz="1200" b="0" i="0" u="none" strike="noStrike" cap="none">
                <a:solidFill>
                  <a:schemeClr val="lt1"/>
                </a:solidFill>
                <a:latin typeface="Arial"/>
                <a:ea typeface="Arial"/>
                <a:cs typeface="Arial"/>
                <a:sym typeface="Arial"/>
              </a:rPr>
              <a:t>nghệ thông </a:t>
            </a:r>
            <a:r>
              <a:rPr lang="vi-VN" sz="1200" b="0" i="0" u="none" strike="noStrike" cap="none" dirty="0">
                <a:solidFill>
                  <a:schemeClr val="lt1"/>
                </a:solidFill>
                <a:latin typeface="Arial"/>
                <a:ea typeface="Arial"/>
                <a:cs typeface="Arial"/>
                <a:sym typeface="Arial"/>
              </a:rPr>
              <a:t>tin</a:t>
            </a:r>
            <a:endParaRPr sz="1400" b="0" i="0" u="none" strike="noStrike" cap="none" dirty="0">
              <a:solidFill>
                <a:srgbClr val="000000"/>
              </a:solidFill>
              <a:latin typeface="Arial"/>
              <a:ea typeface="Arial"/>
              <a:cs typeface="Arial"/>
              <a:sym typeface="Arial"/>
            </a:endParaRPr>
          </a:p>
        </p:txBody>
      </p:sp>
      <p:sp>
        <p:nvSpPr>
          <p:cNvPr id="110" name="Google Shape;110;p1"/>
          <p:cNvSpPr txBox="1"/>
          <p:nvPr/>
        </p:nvSpPr>
        <p:spPr>
          <a:xfrm>
            <a:off x="3213100" y="1766887"/>
            <a:ext cx="3962400" cy="388937"/>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strike="noStrike" cap="none" baseline="30000" dirty="0">
                <a:solidFill>
                  <a:schemeClr val="lt1"/>
                </a:solidFill>
                <a:latin typeface="Arial"/>
                <a:ea typeface="Arial"/>
                <a:cs typeface="Arial"/>
                <a:sym typeface="Arial"/>
              </a:rPr>
              <a:t>2 </a:t>
            </a:r>
            <a:r>
              <a:rPr lang="en-US" sz="1200" b="0" i="0" u="none" strike="noStrike" cap="none" dirty="0">
                <a:solidFill>
                  <a:schemeClr val="lt1"/>
                </a:solidFill>
                <a:latin typeface="Arial"/>
                <a:ea typeface="Arial"/>
                <a:cs typeface="Arial"/>
                <a:sym typeface="Arial"/>
              </a:rPr>
              <a:t>University of </a:t>
            </a:r>
            <a:r>
              <a:rPr lang="vi-VN" sz="1200" b="0" i="0" u="none" strike="noStrike" cap="none" dirty="0" err="1">
                <a:solidFill>
                  <a:schemeClr val="lt1"/>
                </a:solidFill>
                <a:latin typeface="Arial"/>
                <a:ea typeface="Arial"/>
                <a:cs typeface="Arial"/>
                <a:sym typeface="Arial"/>
              </a:rPr>
              <a:t>Information</a:t>
            </a:r>
            <a:r>
              <a:rPr lang="vi-VN" sz="1200" b="0" i="0" u="none" strike="noStrike" cap="none" dirty="0">
                <a:solidFill>
                  <a:schemeClr val="lt1"/>
                </a:solidFill>
                <a:latin typeface="Arial"/>
                <a:ea typeface="Arial"/>
                <a:cs typeface="Arial"/>
                <a:sym typeface="Arial"/>
              </a:rPr>
              <a:t> </a:t>
            </a:r>
            <a:r>
              <a:rPr lang="vi-VN" sz="1200" b="0" i="0" u="none" strike="noStrike" cap="none" dirty="0" err="1">
                <a:solidFill>
                  <a:schemeClr val="lt1"/>
                </a:solidFill>
                <a:latin typeface="Arial"/>
                <a:ea typeface="Arial"/>
                <a:cs typeface="Arial"/>
                <a:sym typeface="Arial"/>
              </a:rPr>
              <a:t>Technology</a:t>
            </a:r>
            <a:r>
              <a:rPr lang="en-US" sz="1200" b="0" i="0" u="none" strike="noStrike" cap="none" dirty="0">
                <a:solidFill>
                  <a:schemeClr val="lt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342900" marR="0" lvl="0" indent="-342900" algn="ctr" rtl="0">
              <a:lnSpc>
                <a:spcPct val="105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HCMC, Vietnam</a:t>
            </a:r>
            <a:endParaRPr sz="1400" b="0" i="0" u="none" strike="noStrike" cap="none" dirty="0">
              <a:solidFill>
                <a:srgbClr val="000000"/>
              </a:solidFill>
              <a:latin typeface="Arial"/>
              <a:ea typeface="Arial"/>
              <a:cs typeface="Arial"/>
              <a:sym typeface="Arial"/>
            </a:endParaRPr>
          </a:p>
        </p:txBody>
      </p:sp>
      <p:sp>
        <p:nvSpPr>
          <p:cNvPr id="111" name="Google Shape;111;p1"/>
          <p:cNvSpPr txBox="1"/>
          <p:nvPr/>
        </p:nvSpPr>
        <p:spPr>
          <a:xfrm>
            <a:off x="1319212" y="14324012"/>
            <a:ext cx="8904287"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strike="noStrike" cap="none" dirty="0">
                <a:solidFill>
                  <a:schemeClr val="lt1"/>
                </a:solidFill>
                <a:latin typeface="Arial"/>
                <a:ea typeface="Arial"/>
                <a:cs typeface="Arial"/>
                <a:sym typeface="Arial"/>
              </a:rPr>
              <a:t>	</a:t>
            </a:r>
            <a:r>
              <a:rPr lang="vi-VN" sz="1300" b="1" i="0" u="none" strike="noStrike" cap="none" dirty="0">
                <a:solidFill>
                  <a:schemeClr val="lt1"/>
                </a:solidFill>
                <a:latin typeface="Arial"/>
                <a:ea typeface="Arial"/>
                <a:cs typeface="Arial"/>
                <a:sym typeface="Arial"/>
              </a:rPr>
              <a:t>PHẠM XUÂN </a:t>
            </a:r>
            <a:r>
              <a:rPr lang="vi-VN" sz="1300" b="1" i="0" u="none" strike="noStrike" cap="none">
                <a:solidFill>
                  <a:schemeClr val="lt1"/>
                </a:solidFill>
                <a:latin typeface="Arial"/>
                <a:ea typeface="Arial"/>
                <a:cs typeface="Arial"/>
                <a:sym typeface="Arial"/>
              </a:rPr>
              <a:t>VĨNH HÀ </a:t>
            </a:r>
            <a:r>
              <a:rPr lang="en-US" sz="1300" b="1" i="0" u="none" strike="noStrike" cap="none">
                <a:solidFill>
                  <a:schemeClr val="lt1"/>
                </a:solidFill>
                <a:latin typeface="Times"/>
                <a:ea typeface="Times"/>
                <a:cs typeface="Times"/>
                <a:sym typeface="Times"/>
              </a:rPr>
              <a:t>–</a:t>
            </a:r>
            <a:r>
              <a:rPr lang="en-US" sz="1300" b="1" i="0" u="none" strike="noStrike" cap="none">
                <a:solidFill>
                  <a:schemeClr val="lt1"/>
                </a:solidFill>
                <a:latin typeface="Arial"/>
                <a:ea typeface="Arial"/>
                <a:cs typeface="Arial"/>
                <a:sym typeface="Arial"/>
              </a:rPr>
              <a:t> </a:t>
            </a:r>
            <a:r>
              <a:rPr lang="en-US" sz="1300" b="1" i="0" u="none" strike="noStrike" cap="none" dirty="0" err="1">
                <a:solidFill>
                  <a:schemeClr val="lt1"/>
                </a:solidFill>
                <a:latin typeface="Arial"/>
                <a:ea typeface="Arial"/>
                <a:cs typeface="Arial"/>
                <a:sym typeface="Arial"/>
              </a:rPr>
              <a:t>Trường</a:t>
            </a:r>
            <a:r>
              <a:rPr lang="en-US" sz="1300" b="1" i="0" u="none" strike="noStrike" cap="none" dirty="0">
                <a:solidFill>
                  <a:schemeClr val="lt1"/>
                </a:solidFill>
                <a:latin typeface="Arial"/>
                <a:ea typeface="Arial"/>
                <a:cs typeface="Arial"/>
                <a:sym typeface="Arial"/>
              </a:rPr>
              <a:t> </a:t>
            </a:r>
            <a:r>
              <a:rPr lang="en-US" sz="1300" b="1" i="0" u="none" strike="noStrike" cap="none" dirty="0" err="1">
                <a:solidFill>
                  <a:schemeClr val="lt1"/>
                </a:solidFill>
                <a:latin typeface="Arial"/>
                <a:ea typeface="Arial"/>
                <a:cs typeface="Arial"/>
                <a:sym typeface="Arial"/>
              </a:rPr>
              <a:t>Đại</a:t>
            </a:r>
            <a:r>
              <a:rPr lang="en-US" sz="1300" b="1" i="0" u="none" strike="noStrike" cap="none" dirty="0">
                <a:solidFill>
                  <a:schemeClr val="lt1"/>
                </a:solidFill>
                <a:latin typeface="Arial"/>
                <a:ea typeface="Arial"/>
                <a:cs typeface="Arial"/>
                <a:sym typeface="Arial"/>
              </a:rPr>
              <a:t> </a:t>
            </a:r>
            <a:r>
              <a:rPr lang="en-US" sz="1300" b="1" i="0" u="none" strike="noStrike" cap="none" dirty="0" err="1">
                <a:solidFill>
                  <a:schemeClr val="lt1"/>
                </a:solidFill>
                <a:latin typeface="Arial"/>
                <a:ea typeface="Arial"/>
                <a:cs typeface="Arial"/>
                <a:sym typeface="Arial"/>
              </a:rPr>
              <a:t>học</a:t>
            </a:r>
            <a:r>
              <a:rPr lang="vi-VN" sz="1300" b="1" i="0" u="none" strike="noStrike" cap="none" dirty="0">
                <a:solidFill>
                  <a:schemeClr val="lt1"/>
                </a:solidFill>
                <a:latin typeface="Arial"/>
                <a:ea typeface="Arial"/>
                <a:cs typeface="Arial"/>
                <a:sym typeface="Arial"/>
              </a:rPr>
              <a:t> Công </a:t>
            </a:r>
            <a:r>
              <a:rPr lang="vi-VN" sz="1300" b="1" i="0" u="none" strike="noStrike" cap="none">
                <a:solidFill>
                  <a:schemeClr val="lt1"/>
                </a:solidFill>
                <a:latin typeface="Arial"/>
                <a:ea typeface="Arial"/>
                <a:cs typeface="Arial"/>
                <a:sym typeface="Arial"/>
              </a:rPr>
              <a:t>nghệ thông </a:t>
            </a:r>
            <a:r>
              <a:rPr lang="vi-VN" sz="1300" b="1" i="0" u="none" strike="noStrike" cap="none" dirty="0">
                <a:solidFill>
                  <a:schemeClr val="lt1"/>
                </a:solidFill>
                <a:latin typeface="Arial"/>
                <a:ea typeface="Arial"/>
                <a:cs typeface="Arial"/>
                <a:sym typeface="Arial"/>
              </a:rPr>
              <a:t>tin</a:t>
            </a:r>
            <a:endParaRPr sz="1400" b="0" i="0" u="none" strike="noStrike" cap="none" dirty="0">
              <a:solidFill>
                <a:srgbClr val="000000"/>
              </a:solidFill>
              <a:latin typeface="Arial"/>
              <a:ea typeface="Arial"/>
              <a:cs typeface="Arial"/>
              <a:sym typeface="Arial"/>
            </a:endParaRPr>
          </a:p>
          <a:p>
            <a:pPr marL="0" marR="0" lvl="0" indent="0" algn="just" rtl="0">
              <a:lnSpc>
                <a:spcPct val="105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	TEL : </a:t>
            </a:r>
            <a:r>
              <a:rPr lang="vi-VN" sz="1200" b="1" i="0" u="none" strike="noStrike" cap="none" dirty="0">
                <a:solidFill>
                  <a:schemeClr val="lt1"/>
                </a:solidFill>
                <a:latin typeface="Arial"/>
                <a:ea typeface="Arial"/>
                <a:cs typeface="Arial"/>
                <a:sym typeface="Arial"/>
              </a:rPr>
              <a:t>0879420999</a:t>
            </a:r>
            <a:r>
              <a:rPr lang="en-US" sz="1200" b="1" i="0" u="none" strike="noStrike" cap="none">
                <a:solidFill>
                  <a:schemeClr val="lt1"/>
                </a:solidFill>
                <a:latin typeface="Arial"/>
                <a:ea typeface="Arial"/>
                <a:cs typeface="Arial"/>
                <a:sym typeface="Arial"/>
              </a:rPr>
              <a:t>	</a:t>
            </a:r>
            <a:r>
              <a:rPr lang="vi-VN" sz="1200" b="1" i="0" u="none" strike="noStrike" cap="none">
                <a:solidFill>
                  <a:schemeClr val="lt1"/>
                </a:solidFill>
                <a:latin typeface="Arial"/>
                <a:ea typeface="Arial"/>
                <a:cs typeface="Arial"/>
                <a:sym typeface="Arial"/>
              </a:rPr>
              <a:t>  </a:t>
            </a:r>
            <a:r>
              <a:rPr lang="en-US" sz="1200" b="1" i="0" u="none" strike="noStrike" cap="none">
                <a:solidFill>
                  <a:schemeClr val="lt1"/>
                </a:solidFill>
                <a:latin typeface="Arial"/>
                <a:ea typeface="Arial"/>
                <a:cs typeface="Arial"/>
                <a:sym typeface="Arial"/>
              </a:rPr>
              <a:t>Email </a:t>
            </a:r>
            <a:r>
              <a:rPr lang="en-US" sz="1200" b="1" i="0" u="none" strike="noStrike" cap="none" dirty="0">
                <a:solidFill>
                  <a:schemeClr val="lt1"/>
                </a:solidFill>
                <a:latin typeface="Arial"/>
                <a:ea typeface="Arial"/>
                <a:cs typeface="Arial"/>
                <a:sym typeface="Arial"/>
              </a:rPr>
              <a:t>: </a:t>
            </a:r>
            <a:r>
              <a:rPr lang="vi-VN" sz="1200" b="1" dirty="0">
                <a:solidFill>
                  <a:schemeClr val="lt1"/>
                </a:solidFill>
              </a:rPr>
              <a:t>hapxv.18@grad.uit.edu.vn</a:t>
            </a:r>
            <a:endParaRPr sz="1400" b="0" i="0" u="none" strike="noStrike" cap="none" dirty="0">
              <a:solidFill>
                <a:srgbClr val="000000"/>
              </a:solidFill>
              <a:latin typeface="Arial"/>
              <a:ea typeface="Arial"/>
              <a:cs typeface="Arial"/>
              <a:sym typeface="Arial"/>
            </a:endParaRPr>
          </a:p>
        </p:txBody>
      </p:sp>
      <p:sp>
        <p:nvSpPr>
          <p:cNvPr id="112" name="Google Shape;112;p1"/>
          <p:cNvSpPr txBox="1"/>
          <p:nvPr/>
        </p:nvSpPr>
        <p:spPr>
          <a:xfrm>
            <a:off x="544496" y="8850300"/>
            <a:ext cx="2910000" cy="515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strike="noStrike" cap="none">
                <a:solidFill>
                  <a:srgbClr val="0B4993"/>
                </a:solidFill>
                <a:latin typeface="Tahoma"/>
                <a:ea typeface="Tahoma"/>
                <a:cs typeface="Tahoma"/>
                <a:sym typeface="Tahoma"/>
              </a:rPr>
              <a:t>1.  </a:t>
            </a:r>
            <a:r>
              <a:rPr lang="en-US" b="1">
                <a:solidFill>
                  <a:srgbClr val="0B4993"/>
                </a:solidFill>
                <a:latin typeface="Tahoma"/>
                <a:ea typeface="Tahoma"/>
                <a:cs typeface="Tahoma"/>
                <a:sym typeface="Tahoma"/>
              </a:rPr>
              <a:t>Tìm hiểu Học phân tán truyền thống</a:t>
            </a:r>
            <a:endParaRPr sz="1400" b="0" i="0" u="none" strike="noStrike" cap="none">
              <a:solidFill>
                <a:srgbClr val="000000"/>
              </a:solidFill>
              <a:latin typeface="Arial"/>
              <a:ea typeface="Arial"/>
              <a:cs typeface="Arial"/>
              <a:sym typeface="Arial"/>
            </a:endParaRPr>
          </a:p>
        </p:txBody>
      </p:sp>
      <p:sp>
        <p:nvSpPr>
          <p:cNvPr id="113" name="Google Shape;113;p1"/>
          <p:cNvSpPr txBox="1"/>
          <p:nvPr/>
        </p:nvSpPr>
        <p:spPr>
          <a:xfrm>
            <a:off x="4049675" y="8850300"/>
            <a:ext cx="6021300" cy="515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strike="noStrike" cap="none">
                <a:solidFill>
                  <a:srgbClr val="0B4993"/>
                </a:solidFill>
                <a:latin typeface="Tahoma"/>
                <a:ea typeface="Tahoma"/>
                <a:cs typeface="Tahoma"/>
                <a:sym typeface="Tahoma"/>
              </a:rPr>
              <a:t>2.  </a:t>
            </a:r>
            <a:r>
              <a:rPr lang="en-US" b="1">
                <a:solidFill>
                  <a:srgbClr val="0B4993"/>
                </a:solidFill>
                <a:latin typeface="Tahoma"/>
                <a:ea typeface="Tahoma"/>
                <a:cs typeface="Tahoma"/>
                <a:sym typeface="Tahoma"/>
              </a:rPr>
              <a:t>Tìm hiểu Learning from Acknowledgements in Distributed Learning</a:t>
            </a:r>
            <a:endParaRPr sz="1400" b="0" i="0" u="none" strike="noStrike" cap="none">
              <a:solidFill>
                <a:srgbClr val="000000"/>
              </a:solidFill>
              <a:latin typeface="Arial"/>
              <a:ea typeface="Arial"/>
              <a:cs typeface="Arial"/>
              <a:sym typeface="Arial"/>
            </a:endParaRPr>
          </a:p>
        </p:txBody>
      </p:sp>
      <p:sp>
        <p:nvSpPr>
          <p:cNvPr id="114" name="Google Shape;114;p1"/>
          <p:cNvSpPr txBox="1"/>
          <p:nvPr/>
        </p:nvSpPr>
        <p:spPr>
          <a:xfrm>
            <a:off x="797100" y="3075900"/>
            <a:ext cx="4040100" cy="14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a:t>
            </a:r>
            <a:r>
              <a:rPr lang="en-US">
                <a:latin typeface="Times New Roman"/>
                <a:ea typeface="Times New Roman"/>
                <a:cs typeface="Times New Roman"/>
                <a:sym typeface="Times New Roman"/>
              </a:rPr>
              <a:t> Nghiên cứu và phát triển mô hình học hỏi từ các xác nhận trong Learning from Acknowledgements in Distributed Learning </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 Đánh giá hiệu quả của mô hình học hỏi từ các xác nhận trong Learning from Acknowledgements in Distributed Learning </a:t>
            </a:r>
            <a:endParaRPr>
              <a:latin typeface="Times New Roman"/>
              <a:ea typeface="Times New Roman"/>
              <a:cs typeface="Times New Roman"/>
              <a:sym typeface="Times New Roman"/>
            </a:endParaRPr>
          </a:p>
        </p:txBody>
      </p:sp>
      <p:sp>
        <p:nvSpPr>
          <p:cNvPr id="115" name="Google Shape;115;p1"/>
          <p:cNvSpPr txBox="1"/>
          <p:nvPr/>
        </p:nvSpPr>
        <p:spPr>
          <a:xfrm>
            <a:off x="6571397" y="3162400"/>
            <a:ext cx="3262328" cy="109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a:buChar char="●"/>
            </a:pPr>
            <a:r>
              <a:rPr lang="en-US" dirty="0" err="1">
                <a:solidFill>
                  <a:schemeClr val="dk1"/>
                </a:solidFill>
                <a:latin typeface="Times"/>
                <a:ea typeface="Times"/>
                <a:cs typeface="Times"/>
                <a:sym typeface="Times"/>
              </a:rPr>
              <a:t>Thiếu</a:t>
            </a:r>
            <a:r>
              <a:rPr lang="en-US" dirty="0">
                <a:solidFill>
                  <a:schemeClr val="dk1"/>
                </a:solidFill>
                <a:latin typeface="Times"/>
                <a:ea typeface="Times"/>
                <a:cs typeface="Times"/>
                <a:sym typeface="Times"/>
              </a:rPr>
              <a:t> </a:t>
            </a:r>
            <a:r>
              <a:rPr lang="en-US" dirty="0" err="1">
                <a:solidFill>
                  <a:schemeClr val="dk1"/>
                </a:solidFill>
                <a:latin typeface="Times"/>
                <a:ea typeface="Times"/>
                <a:cs typeface="Times"/>
                <a:sym typeface="Times"/>
              </a:rPr>
              <a:t>tài</a:t>
            </a:r>
            <a:r>
              <a:rPr lang="en-US" dirty="0">
                <a:solidFill>
                  <a:schemeClr val="dk1"/>
                </a:solidFill>
                <a:latin typeface="Times"/>
                <a:ea typeface="Times"/>
                <a:cs typeface="Times"/>
                <a:sym typeface="Times"/>
              </a:rPr>
              <a:t> </a:t>
            </a:r>
            <a:r>
              <a:rPr lang="en-US" dirty="0" err="1">
                <a:solidFill>
                  <a:schemeClr val="dk1"/>
                </a:solidFill>
                <a:latin typeface="Times"/>
                <a:ea typeface="Times"/>
                <a:cs typeface="Times"/>
                <a:sym typeface="Times"/>
              </a:rPr>
              <a:t>nguyên</a:t>
            </a:r>
            <a:r>
              <a:rPr lang="en-US" dirty="0">
                <a:solidFill>
                  <a:schemeClr val="dk1"/>
                </a:solidFill>
                <a:latin typeface="Times"/>
                <a:ea typeface="Times"/>
                <a:cs typeface="Times"/>
                <a:sym typeface="Times"/>
              </a:rPr>
              <a:t> .</a:t>
            </a:r>
            <a:endParaRPr dirty="0">
              <a:solidFill>
                <a:schemeClr val="dk1"/>
              </a:solidFill>
              <a:latin typeface="Times"/>
              <a:ea typeface="Times"/>
              <a:cs typeface="Times"/>
              <a:sym typeface="Times"/>
            </a:endParaRPr>
          </a:p>
          <a:p>
            <a:pPr marL="457200" lvl="0" indent="-317500" algn="l" rtl="0">
              <a:spcBef>
                <a:spcPts val="0"/>
              </a:spcBef>
              <a:spcAft>
                <a:spcPts val="0"/>
              </a:spcAft>
              <a:buClr>
                <a:schemeClr val="dk1"/>
              </a:buClr>
              <a:buSzPts val="1400"/>
              <a:buFont typeface="Times"/>
              <a:buChar char="●"/>
            </a:pPr>
            <a:r>
              <a:rPr lang="en-US" dirty="0" err="1">
                <a:solidFill>
                  <a:schemeClr val="dk1"/>
                </a:solidFill>
                <a:latin typeface="Times"/>
                <a:ea typeface="Times"/>
                <a:cs typeface="Times"/>
                <a:sym typeface="Times"/>
              </a:rPr>
              <a:t>Giúp</a:t>
            </a:r>
            <a:r>
              <a:rPr lang="en-US" dirty="0">
                <a:solidFill>
                  <a:schemeClr val="dk1"/>
                </a:solidFill>
                <a:latin typeface="Times"/>
                <a:ea typeface="Times"/>
                <a:cs typeface="Times"/>
                <a:sym typeface="Times"/>
              </a:rPr>
              <a:t> </a:t>
            </a:r>
            <a:r>
              <a:rPr lang="en-US" dirty="0" err="1">
                <a:solidFill>
                  <a:schemeClr val="dk1"/>
                </a:solidFill>
                <a:latin typeface="Times"/>
                <a:ea typeface="Times"/>
                <a:cs typeface="Times"/>
                <a:sym typeface="Times"/>
              </a:rPr>
              <a:t>giảm</a:t>
            </a:r>
            <a:r>
              <a:rPr lang="en-US" dirty="0">
                <a:solidFill>
                  <a:schemeClr val="dk1"/>
                </a:solidFill>
                <a:latin typeface="Times"/>
                <a:ea typeface="Times"/>
                <a:cs typeface="Times"/>
                <a:sym typeface="Times"/>
              </a:rPr>
              <a:t> </a:t>
            </a:r>
            <a:r>
              <a:rPr lang="en-US" dirty="0" err="1">
                <a:solidFill>
                  <a:schemeClr val="dk1"/>
                </a:solidFill>
                <a:latin typeface="Times"/>
                <a:ea typeface="Times"/>
                <a:cs typeface="Times"/>
                <a:sym typeface="Times"/>
              </a:rPr>
              <a:t>thời</a:t>
            </a:r>
            <a:r>
              <a:rPr lang="en-US" dirty="0">
                <a:solidFill>
                  <a:schemeClr val="dk1"/>
                </a:solidFill>
                <a:latin typeface="Times"/>
                <a:ea typeface="Times"/>
                <a:cs typeface="Times"/>
                <a:sym typeface="Times"/>
              </a:rPr>
              <a:t> </a:t>
            </a:r>
            <a:r>
              <a:rPr lang="en-US" dirty="0" err="1">
                <a:solidFill>
                  <a:schemeClr val="dk1"/>
                </a:solidFill>
                <a:latin typeface="Times"/>
                <a:ea typeface="Times"/>
                <a:cs typeface="Times"/>
                <a:sym typeface="Times"/>
              </a:rPr>
              <a:t>gian</a:t>
            </a:r>
            <a:r>
              <a:rPr lang="en-US" dirty="0">
                <a:solidFill>
                  <a:schemeClr val="dk1"/>
                </a:solidFill>
                <a:latin typeface="Times"/>
                <a:ea typeface="Times"/>
                <a:cs typeface="Times"/>
                <a:sym typeface="Times"/>
              </a:rPr>
              <a:t> </a:t>
            </a:r>
            <a:endParaRPr dirty="0">
              <a:solidFill>
                <a:schemeClr val="dk1"/>
              </a:solidFill>
              <a:latin typeface="Times"/>
              <a:ea typeface="Times"/>
              <a:cs typeface="Times"/>
              <a:sym typeface="Times"/>
            </a:endParaRPr>
          </a:p>
          <a:p>
            <a:pPr marL="457200" lvl="0" indent="-317500" algn="l" rtl="0">
              <a:spcBef>
                <a:spcPts val="0"/>
              </a:spcBef>
              <a:spcAft>
                <a:spcPts val="0"/>
              </a:spcAft>
              <a:buClr>
                <a:schemeClr val="dk1"/>
              </a:buClr>
              <a:buSzPts val="1400"/>
              <a:buFont typeface="Times"/>
              <a:buChar char="●"/>
            </a:pPr>
            <a:r>
              <a:rPr lang="en-US" dirty="0" err="1">
                <a:solidFill>
                  <a:schemeClr val="dk1"/>
                </a:solidFill>
                <a:latin typeface="Times"/>
                <a:ea typeface="Times"/>
                <a:cs typeface="Times"/>
                <a:sym typeface="Times"/>
              </a:rPr>
              <a:t>Dễ</a:t>
            </a:r>
            <a:r>
              <a:rPr lang="en-US" dirty="0">
                <a:solidFill>
                  <a:schemeClr val="dk1"/>
                </a:solidFill>
                <a:latin typeface="Times"/>
                <a:ea typeface="Times"/>
                <a:cs typeface="Times"/>
                <a:sym typeface="Times"/>
              </a:rPr>
              <a:t> </a:t>
            </a:r>
            <a:r>
              <a:rPr lang="en-US" dirty="0" err="1">
                <a:solidFill>
                  <a:schemeClr val="dk1"/>
                </a:solidFill>
                <a:latin typeface="Times"/>
                <a:ea typeface="Times"/>
                <a:cs typeface="Times"/>
                <a:sym typeface="Times"/>
              </a:rPr>
              <a:t>dàng</a:t>
            </a:r>
            <a:r>
              <a:rPr lang="en-US" dirty="0">
                <a:solidFill>
                  <a:schemeClr val="dk1"/>
                </a:solidFill>
                <a:latin typeface="Times"/>
                <a:ea typeface="Times"/>
                <a:cs typeface="Times"/>
                <a:sym typeface="Times"/>
              </a:rPr>
              <a:t> </a:t>
            </a:r>
            <a:r>
              <a:rPr lang="en-US" dirty="0" err="1">
                <a:solidFill>
                  <a:schemeClr val="dk1"/>
                </a:solidFill>
                <a:latin typeface="Times"/>
                <a:ea typeface="Times"/>
                <a:cs typeface="Times"/>
                <a:sym typeface="Times"/>
              </a:rPr>
              <a:t>mở</a:t>
            </a:r>
            <a:r>
              <a:rPr lang="en-US" dirty="0">
                <a:solidFill>
                  <a:schemeClr val="dk1"/>
                </a:solidFill>
                <a:latin typeface="Times"/>
                <a:ea typeface="Times"/>
                <a:cs typeface="Times"/>
                <a:sym typeface="Times"/>
              </a:rPr>
              <a:t> </a:t>
            </a:r>
            <a:r>
              <a:rPr lang="en-US" dirty="0" err="1">
                <a:solidFill>
                  <a:schemeClr val="dk1"/>
                </a:solidFill>
                <a:latin typeface="Times"/>
                <a:ea typeface="Times"/>
                <a:cs typeface="Times"/>
                <a:sym typeface="Times"/>
              </a:rPr>
              <a:t>rộng</a:t>
            </a:r>
            <a:r>
              <a:rPr lang="en-US" dirty="0">
                <a:solidFill>
                  <a:schemeClr val="dk1"/>
                </a:solidFill>
                <a:latin typeface="Times"/>
                <a:ea typeface="Times"/>
                <a:cs typeface="Times"/>
                <a:sym typeface="Times"/>
              </a:rPr>
              <a:t> </a:t>
            </a:r>
            <a:endParaRPr dirty="0">
              <a:solidFill>
                <a:schemeClr val="dk1"/>
              </a:solidFill>
              <a:latin typeface="Times"/>
              <a:ea typeface="Times"/>
              <a:cs typeface="Times"/>
              <a:sym typeface="Times"/>
            </a:endParaRPr>
          </a:p>
          <a:p>
            <a:pPr marL="0" lvl="0" indent="0" algn="l" rtl="0">
              <a:spcBef>
                <a:spcPts val="0"/>
              </a:spcBef>
              <a:spcAft>
                <a:spcPts val="0"/>
              </a:spcAft>
              <a:buNone/>
            </a:pPr>
            <a:endParaRPr sz="1800" dirty="0">
              <a:solidFill>
                <a:schemeClr val="dk1"/>
              </a:solidFill>
              <a:latin typeface="Times"/>
              <a:ea typeface="Times"/>
              <a:cs typeface="Times"/>
              <a:sym typeface="Times"/>
            </a:endParaRPr>
          </a:p>
        </p:txBody>
      </p:sp>
      <p:pic>
        <p:nvPicPr>
          <p:cNvPr id="116" name="Google Shape;116;p1"/>
          <p:cNvPicPr preferRelativeResize="0"/>
          <p:nvPr/>
        </p:nvPicPr>
        <p:blipFill>
          <a:blip r:embed="rId5">
            <a:alphaModFix/>
          </a:blip>
          <a:stretch>
            <a:fillRect/>
          </a:stretch>
        </p:blipFill>
        <p:spPr>
          <a:xfrm>
            <a:off x="1672413" y="5801750"/>
            <a:ext cx="7878775" cy="2356950"/>
          </a:xfrm>
          <a:prstGeom prst="rect">
            <a:avLst/>
          </a:prstGeom>
          <a:noFill/>
          <a:ln>
            <a:noFill/>
          </a:ln>
        </p:spPr>
      </p:pic>
      <p:pic>
        <p:nvPicPr>
          <p:cNvPr id="117" name="Google Shape;117;p1"/>
          <p:cNvPicPr preferRelativeResize="0"/>
          <p:nvPr/>
        </p:nvPicPr>
        <p:blipFill>
          <a:blip r:embed="rId6">
            <a:alphaModFix/>
          </a:blip>
          <a:stretch>
            <a:fillRect/>
          </a:stretch>
        </p:blipFill>
        <p:spPr>
          <a:xfrm>
            <a:off x="668800" y="9454900"/>
            <a:ext cx="2661400" cy="2891100"/>
          </a:xfrm>
          <a:prstGeom prst="rect">
            <a:avLst/>
          </a:prstGeom>
          <a:noFill/>
          <a:ln>
            <a:noFill/>
          </a:ln>
        </p:spPr>
      </p:pic>
      <p:sp>
        <p:nvSpPr>
          <p:cNvPr id="118" name="Google Shape;118;p1"/>
          <p:cNvSpPr txBox="1"/>
          <p:nvPr/>
        </p:nvSpPr>
        <p:spPr>
          <a:xfrm>
            <a:off x="4168336" y="12384996"/>
            <a:ext cx="5784000" cy="515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b="1">
                <a:solidFill>
                  <a:srgbClr val="0B4993"/>
                </a:solidFill>
                <a:latin typeface="Tahoma"/>
                <a:ea typeface="Tahoma"/>
                <a:cs typeface="Tahoma"/>
                <a:sym typeface="Tahoma"/>
              </a:rPr>
              <a:t>3</a:t>
            </a:r>
            <a:r>
              <a:rPr lang="en-US" sz="1400" b="1" i="0" u="none" strike="noStrike" cap="none">
                <a:solidFill>
                  <a:srgbClr val="0B4993"/>
                </a:solidFill>
                <a:latin typeface="Tahoma"/>
                <a:ea typeface="Tahoma"/>
                <a:cs typeface="Tahoma"/>
                <a:sym typeface="Tahoma"/>
              </a:rPr>
              <a:t>.  </a:t>
            </a:r>
            <a:r>
              <a:rPr lang="en-US" b="1">
                <a:solidFill>
                  <a:srgbClr val="0B4993"/>
                </a:solidFill>
                <a:latin typeface="Tahoma"/>
                <a:ea typeface="Tahoma"/>
                <a:cs typeface="Tahoma"/>
                <a:sym typeface="Tahoma"/>
              </a:rPr>
              <a:t>Triển khai Learning from Acknowledgements in Distributed Learning</a:t>
            </a:r>
            <a:endParaRPr sz="1400" b="0" i="0" u="none" strike="noStrike" cap="none">
              <a:solidFill>
                <a:srgbClr val="000000"/>
              </a:solidFill>
              <a:latin typeface="Arial"/>
              <a:ea typeface="Arial"/>
              <a:cs typeface="Arial"/>
              <a:sym typeface="Arial"/>
            </a:endParaRPr>
          </a:p>
        </p:txBody>
      </p:sp>
      <p:sp>
        <p:nvSpPr>
          <p:cNvPr id="119" name="Google Shape;119;p1"/>
          <p:cNvSpPr txBox="1"/>
          <p:nvPr/>
        </p:nvSpPr>
        <p:spPr>
          <a:xfrm>
            <a:off x="4049675" y="9475261"/>
            <a:ext cx="6021300" cy="28014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Thời gian hoàn thành tác vụ: Phản ánh hiệu suất của từng máy tính thành viên.</a:t>
            </a:r>
            <a:endParaRPr>
              <a:solidFill>
                <a:schemeClr val="dk1"/>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Tình trạng lỗi (nếu có): Cho phép phát hiện sớm các sự cố tiềm ẩn và ngăn chặn lỗi nghiêm trọng.</a:t>
            </a:r>
            <a:endParaRPr>
              <a:solidFill>
                <a:schemeClr val="dk1"/>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Các chỉ số về hiệu suất: Cung cấp thông tin chi tiết về tài nguyên sử dụng, mức độ tiêu thụ năng lượng, ... của từng máy tính Cung cấp thông tin chi tiết về hoạt động của từng máy tính.</a:t>
            </a:r>
            <a:endParaRPr sz="5200">
              <a:solidFill>
                <a:schemeClr val="dk1"/>
              </a:solidFill>
              <a:latin typeface="Times"/>
              <a:ea typeface="Times"/>
              <a:cs typeface="Times"/>
              <a:sym typeface="Times"/>
            </a:endParaRPr>
          </a:p>
        </p:txBody>
      </p:sp>
      <p:sp>
        <p:nvSpPr>
          <p:cNvPr id="120" name="Google Shape;120;p1"/>
          <p:cNvSpPr txBox="1"/>
          <p:nvPr/>
        </p:nvSpPr>
        <p:spPr>
          <a:xfrm>
            <a:off x="4168325" y="12990494"/>
            <a:ext cx="5784000" cy="2618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Times New Roman"/>
              <a:buChar char="●"/>
            </a:pPr>
            <a:r>
              <a:rPr lang="en-US" i="1" dirty="0" err="1">
                <a:solidFill>
                  <a:schemeClr val="dk1"/>
                </a:solidFill>
                <a:latin typeface="Times New Roman"/>
                <a:ea typeface="Times New Roman"/>
                <a:cs typeface="Times New Roman"/>
                <a:sym typeface="Times New Roman"/>
              </a:rPr>
              <a:t>Triển</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khai</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đánh</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gia</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kết</a:t>
            </a:r>
            <a:r>
              <a:rPr lang="en-US" i="1" dirty="0">
                <a:solidFill>
                  <a:schemeClr val="dk1"/>
                </a:solidFill>
                <a:latin typeface="Times New Roman"/>
                <a:ea typeface="Times New Roman"/>
                <a:cs typeface="Times New Roman"/>
                <a:sym typeface="Times New Roman"/>
              </a:rPr>
              <a:t> qua </a:t>
            </a:r>
            <a:r>
              <a:rPr lang="en-US" i="1" dirty="0" err="1">
                <a:solidFill>
                  <a:schemeClr val="dk1"/>
                </a:solidFill>
                <a:latin typeface="Times New Roman"/>
                <a:ea typeface="Times New Roman"/>
                <a:cs typeface="Times New Roman"/>
                <a:sym typeface="Times New Roman"/>
              </a:rPr>
              <a:t>theo</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các</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tiêu</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chí</a:t>
            </a:r>
            <a:r>
              <a:rPr lang="en-US" i="1" dirty="0">
                <a:solidFill>
                  <a:schemeClr val="dk1"/>
                </a:solidFill>
                <a:latin typeface="Times New Roman"/>
                <a:ea typeface="Times New Roman"/>
                <a:cs typeface="Times New Roman"/>
                <a:sym typeface="Times New Roman"/>
              </a:rPr>
              <a:t>:</a:t>
            </a:r>
            <a:endParaRPr i="1"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US" i="1" dirty="0" err="1">
                <a:solidFill>
                  <a:schemeClr val="dk1"/>
                </a:solidFill>
                <a:latin typeface="Times New Roman"/>
                <a:ea typeface="Times New Roman"/>
                <a:cs typeface="Times New Roman"/>
                <a:sym typeface="Times New Roman"/>
              </a:rPr>
              <a:t>Giảm</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thời</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gian</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đào</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tạo</a:t>
            </a:r>
            <a:r>
              <a:rPr lang="en-US" i="1" dirty="0">
                <a:solidFill>
                  <a:schemeClr val="dk1"/>
                </a:solidFill>
                <a:latin typeface="Times New Roman"/>
                <a:ea typeface="Times New Roman"/>
                <a:cs typeface="Times New Roman"/>
                <a:sym typeface="Times New Roman"/>
              </a:rPr>
              <a:t>.</a:t>
            </a:r>
            <a:endParaRPr i="1"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US" i="1" dirty="0" err="1">
                <a:solidFill>
                  <a:schemeClr val="dk1"/>
                </a:solidFill>
                <a:latin typeface="Times New Roman"/>
                <a:ea typeface="Times New Roman"/>
                <a:cs typeface="Times New Roman"/>
                <a:sym typeface="Times New Roman"/>
              </a:rPr>
              <a:t>Nâng</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cao</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độ</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chính</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xác</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và</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tính</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ổn</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định</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của</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mô</a:t>
            </a:r>
            <a:r>
              <a:rPr lang="en-US" i="1" dirty="0">
                <a:solidFill>
                  <a:schemeClr val="dk1"/>
                </a:solidFill>
                <a:latin typeface="Times New Roman"/>
                <a:ea typeface="Times New Roman"/>
                <a:cs typeface="Times New Roman"/>
                <a:sym typeface="Times New Roman"/>
              </a:rPr>
              <a:t> </a:t>
            </a:r>
            <a:r>
              <a:rPr lang="en-US" i="1" dirty="0" err="1">
                <a:solidFill>
                  <a:schemeClr val="dk1"/>
                </a:solidFill>
                <a:latin typeface="Times New Roman"/>
                <a:ea typeface="Times New Roman"/>
                <a:cs typeface="Times New Roman"/>
                <a:sym typeface="Times New Roman"/>
              </a:rPr>
              <a:t>hình</a:t>
            </a:r>
            <a:endParaRPr i="1"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i="1"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i="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5200" dirty="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272</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Tahoma</vt:lpstr>
      <vt:lpstr>Times</vt:lpstr>
      <vt:lpstr>Times New Roman</vt:lpstr>
      <vt:lpstr>新しいプレゼンテーション</vt:lpstr>
      <vt:lpstr>LEARNING FROM ACKNOWLEDGEMENTS IN DISTRIBUTED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ACKNOWLEDGEMENTS IN DISTRIBUTED LEARNING</dc:title>
  <cp:lastModifiedBy>Phạm Xuân Vĩnh Hà</cp:lastModifiedBy>
  <cp:revision>3</cp:revision>
  <dcterms:modified xsi:type="dcterms:W3CDTF">2024-05-26T08:06:58Z</dcterms:modified>
</cp:coreProperties>
</file>