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6xvzegenbkJ1Xgl/xEh7jA2vL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9073F-CF61-4A35-9AAB-722DF359FE41}" v="20" dt="2024-05-19T15:27:4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ạm Xuân Vĩnh Hà" userId="ca08738f-4ea9-4195-8349-33eb44a1ba93" providerId="ADAL" clId="{6A59073F-CF61-4A35-9AAB-722DF359FE41}"/>
    <pc:docChg chg="undo custSel modSld">
      <pc:chgData name="Phạm Xuân Vĩnh Hà" userId="ca08738f-4ea9-4195-8349-33eb44a1ba93" providerId="ADAL" clId="{6A59073F-CF61-4A35-9AAB-722DF359FE41}" dt="2024-05-20T10:36:12.148" v="455" actId="14100"/>
      <pc:docMkLst>
        <pc:docMk/>
      </pc:docMkLst>
      <pc:sldChg chg="modSp mod">
        <pc:chgData name="Phạm Xuân Vĩnh Hà" userId="ca08738f-4ea9-4195-8349-33eb44a1ba93" providerId="ADAL" clId="{6A59073F-CF61-4A35-9AAB-722DF359FE41}" dt="2024-05-18T10:07:51.122" v="258" actId="1076"/>
        <pc:sldMkLst>
          <pc:docMk/>
          <pc:sldMk cId="0" sldId="256"/>
        </pc:sldMkLst>
        <pc:spChg chg="mod">
          <ac:chgData name="Phạm Xuân Vĩnh Hà" userId="ca08738f-4ea9-4195-8349-33eb44a1ba93" providerId="ADAL" clId="{6A59073F-CF61-4A35-9AAB-722DF359FE41}" dt="2024-05-18T10:07:51.122" v="258" actId="1076"/>
          <ac:spMkLst>
            <pc:docMk/>
            <pc:sldMk cId="0" sldId="256"/>
            <ac:spMk id="66" creationId="{00000000-0000-0000-0000-000000000000}"/>
          </ac:spMkLst>
        </pc:spChg>
      </pc:sldChg>
      <pc:sldChg chg="addSp delSp modSp mod">
        <pc:chgData name="Phạm Xuân Vĩnh Hà" userId="ca08738f-4ea9-4195-8349-33eb44a1ba93" providerId="ADAL" clId="{6A59073F-CF61-4A35-9AAB-722DF359FE41}" dt="2024-05-18T10:02:23.645" v="169" actId="1076"/>
        <pc:sldMkLst>
          <pc:docMk/>
          <pc:sldMk cId="0" sldId="257"/>
        </pc:sldMkLst>
        <pc:spChg chg="mod">
          <ac:chgData name="Phạm Xuân Vĩnh Hà" userId="ca08738f-4ea9-4195-8349-33eb44a1ba93" providerId="ADAL" clId="{6A59073F-CF61-4A35-9AAB-722DF359FE41}" dt="2024-05-18T09:26:22.237" v="30" actId="20577"/>
          <ac:spMkLst>
            <pc:docMk/>
            <pc:sldMk cId="0" sldId="257"/>
            <ac:spMk id="73" creationId="{00000000-0000-0000-0000-000000000000}"/>
          </ac:spMkLst>
        </pc:spChg>
        <pc:picChg chg="add del mod">
          <ac:chgData name="Phạm Xuân Vĩnh Hà" userId="ca08738f-4ea9-4195-8349-33eb44a1ba93" providerId="ADAL" clId="{6A59073F-CF61-4A35-9AAB-722DF359FE41}" dt="2024-05-18T10:01:22.374" v="158" actId="478"/>
          <ac:picMkLst>
            <pc:docMk/>
            <pc:sldMk cId="0" sldId="257"/>
            <ac:picMk id="3" creationId="{6B3AACAB-977D-80F3-49FC-D6F18FCC46C1}"/>
          </ac:picMkLst>
        </pc:picChg>
        <pc:picChg chg="add mod">
          <ac:chgData name="Phạm Xuân Vĩnh Hà" userId="ca08738f-4ea9-4195-8349-33eb44a1ba93" providerId="ADAL" clId="{6A59073F-CF61-4A35-9AAB-722DF359FE41}" dt="2024-05-18T10:02:23.645" v="169" actId="1076"/>
          <ac:picMkLst>
            <pc:docMk/>
            <pc:sldMk cId="0" sldId="257"/>
            <ac:picMk id="5" creationId="{04CD4867-C751-D6A4-1573-09B56A3FB10F}"/>
          </ac:picMkLst>
        </pc:picChg>
      </pc:sldChg>
      <pc:sldChg chg="delSp modSp mod">
        <pc:chgData name="Phạm Xuân Vĩnh Hà" userId="ca08738f-4ea9-4195-8349-33eb44a1ba93" providerId="ADAL" clId="{6A59073F-CF61-4A35-9AAB-722DF359FE41}" dt="2024-05-20T10:36:12.148" v="455" actId="14100"/>
        <pc:sldMkLst>
          <pc:docMk/>
          <pc:sldMk cId="0" sldId="258"/>
        </pc:sldMkLst>
        <pc:spChg chg="mod">
          <ac:chgData name="Phạm Xuân Vĩnh Hà" userId="ca08738f-4ea9-4195-8349-33eb44a1ba93" providerId="ADAL" clId="{6A59073F-CF61-4A35-9AAB-722DF359FE41}" dt="2024-05-20T10:36:12.148" v="455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Phạm Xuân Vĩnh Hà" userId="ca08738f-4ea9-4195-8349-33eb44a1ba93" providerId="ADAL" clId="{6A59073F-CF61-4A35-9AAB-722DF359FE41}" dt="2024-05-20T10:35:45.308" v="451" actId="20577"/>
          <ac:spMkLst>
            <pc:docMk/>
            <pc:sldMk cId="0" sldId="258"/>
            <ac:spMk id="80" creationId="{00000000-0000-0000-0000-000000000000}"/>
          </ac:spMkLst>
        </pc:spChg>
        <pc:spChg chg="del mod">
          <ac:chgData name="Phạm Xuân Vĩnh Hà" userId="ca08738f-4ea9-4195-8349-33eb44a1ba93" providerId="ADAL" clId="{6A59073F-CF61-4A35-9AAB-722DF359FE41}" dt="2024-05-18T09:52:14.861" v="131" actId="478"/>
          <ac:spMkLst>
            <pc:docMk/>
            <pc:sldMk cId="0" sldId="258"/>
            <ac:spMk id="81" creationId="{00000000-0000-0000-0000-000000000000}"/>
          </ac:spMkLst>
        </pc:spChg>
        <pc:picChg chg="mod">
          <ac:chgData name="Phạm Xuân Vĩnh Hà" userId="ca08738f-4ea9-4195-8349-33eb44a1ba93" providerId="ADAL" clId="{6A59073F-CF61-4A35-9AAB-722DF359FE41}" dt="2024-05-18T10:08:41.404" v="265" actId="1076"/>
          <ac:picMkLst>
            <pc:docMk/>
            <pc:sldMk cId="0" sldId="258"/>
            <ac:picMk id="82" creationId="{00000000-0000-0000-0000-000000000000}"/>
          </ac:picMkLst>
        </pc:picChg>
      </pc:sldChg>
      <pc:sldChg chg="addSp delSp modSp mod modClrScheme chgLayout modNotes">
        <pc:chgData name="Phạm Xuân Vĩnh Hà" userId="ca08738f-4ea9-4195-8349-33eb44a1ba93" providerId="ADAL" clId="{6A59073F-CF61-4A35-9AAB-722DF359FE41}" dt="2024-05-18T09:50:24.061" v="121" actId="1076"/>
        <pc:sldMkLst>
          <pc:docMk/>
          <pc:sldMk cId="0" sldId="259"/>
        </pc:sldMkLst>
        <pc:spChg chg="mod">
          <ac:chgData name="Phạm Xuân Vĩnh Hà" userId="ca08738f-4ea9-4195-8349-33eb44a1ba93" providerId="ADAL" clId="{6A59073F-CF61-4A35-9AAB-722DF359FE41}" dt="2024-05-18T09:50:05.928" v="116" actId="26606"/>
          <ac:spMkLst>
            <pc:docMk/>
            <pc:sldMk cId="0" sldId="259"/>
            <ac:spMk id="87" creationId="{00000000-0000-0000-0000-000000000000}"/>
          </ac:spMkLst>
        </pc:spChg>
        <pc:spChg chg="mod">
          <ac:chgData name="Phạm Xuân Vĩnh Hà" userId="ca08738f-4ea9-4195-8349-33eb44a1ba93" providerId="ADAL" clId="{6A59073F-CF61-4A35-9AAB-722DF359FE41}" dt="2024-05-18T09:50:05.928" v="116" actId="26606"/>
          <ac:spMkLst>
            <pc:docMk/>
            <pc:sldMk cId="0" sldId="259"/>
            <ac:spMk id="88" creationId="{00000000-0000-0000-0000-000000000000}"/>
          </ac:spMkLst>
        </pc:spChg>
        <pc:picChg chg="add del mod">
          <ac:chgData name="Phạm Xuân Vĩnh Hà" userId="ca08738f-4ea9-4195-8349-33eb44a1ba93" providerId="ADAL" clId="{6A59073F-CF61-4A35-9AAB-722DF359FE41}" dt="2024-05-18T09:49:23.281" v="110" actId="478"/>
          <ac:picMkLst>
            <pc:docMk/>
            <pc:sldMk cId="0" sldId="259"/>
            <ac:picMk id="3" creationId="{9EB26102-2FED-D7F5-2830-F615CC6218F8}"/>
          </ac:picMkLst>
        </pc:picChg>
        <pc:picChg chg="add mod">
          <ac:chgData name="Phạm Xuân Vĩnh Hà" userId="ca08738f-4ea9-4195-8349-33eb44a1ba93" providerId="ADAL" clId="{6A59073F-CF61-4A35-9AAB-722DF359FE41}" dt="2024-05-18T09:50:24.061" v="121" actId="1076"/>
          <ac:picMkLst>
            <pc:docMk/>
            <pc:sldMk cId="0" sldId="259"/>
            <ac:picMk id="5" creationId="{6626C4C6-643B-575C-2DB6-FE1938DE9FF7}"/>
          </ac:picMkLst>
        </pc:picChg>
      </pc:sldChg>
      <pc:sldChg chg="modSp mod">
        <pc:chgData name="Phạm Xuân Vĩnh Hà" userId="ca08738f-4ea9-4195-8349-33eb44a1ba93" providerId="ADAL" clId="{6A59073F-CF61-4A35-9AAB-722DF359FE41}" dt="2024-05-18T09:59:09.017" v="157" actId="14100"/>
        <pc:sldMkLst>
          <pc:docMk/>
          <pc:sldMk cId="0" sldId="260"/>
        </pc:sldMkLst>
        <pc:spChg chg="mod">
          <ac:chgData name="Phạm Xuân Vĩnh Hà" userId="ca08738f-4ea9-4195-8349-33eb44a1ba93" providerId="ADAL" clId="{6A59073F-CF61-4A35-9AAB-722DF359FE41}" dt="2024-05-18T09:56:04.911" v="147" actId="2711"/>
          <ac:spMkLst>
            <pc:docMk/>
            <pc:sldMk cId="0" sldId="260"/>
            <ac:spMk id="94" creationId="{00000000-0000-0000-0000-000000000000}"/>
          </ac:spMkLst>
        </pc:spChg>
        <pc:picChg chg="mod">
          <ac:chgData name="Phạm Xuân Vĩnh Hà" userId="ca08738f-4ea9-4195-8349-33eb44a1ba93" providerId="ADAL" clId="{6A59073F-CF61-4A35-9AAB-722DF359FE41}" dt="2024-05-18T09:59:09.017" v="157" actId="14100"/>
          <ac:picMkLst>
            <pc:docMk/>
            <pc:sldMk cId="0" sldId="260"/>
            <ac:picMk id="95" creationId="{00000000-0000-0000-0000-000000000000}"/>
          </ac:picMkLst>
        </pc:picChg>
      </pc:sldChg>
      <pc:sldChg chg="addSp modSp mod">
        <pc:chgData name="Phạm Xuân Vĩnh Hà" userId="ca08738f-4ea9-4195-8349-33eb44a1ba93" providerId="ADAL" clId="{6A59073F-CF61-4A35-9AAB-722DF359FE41}" dt="2024-05-18T09:57:01.164" v="149" actId="1076"/>
        <pc:sldMkLst>
          <pc:docMk/>
          <pc:sldMk cId="0" sldId="261"/>
        </pc:sldMkLst>
        <pc:spChg chg="mod">
          <ac:chgData name="Phạm Xuân Vĩnh Hà" userId="ca08738f-4ea9-4195-8349-33eb44a1ba93" providerId="ADAL" clId="{6A59073F-CF61-4A35-9AAB-722DF359FE41}" dt="2024-05-18T09:57:01.164" v="149" actId="1076"/>
          <ac:spMkLst>
            <pc:docMk/>
            <pc:sldMk cId="0" sldId="261"/>
            <ac:spMk id="101" creationId="{00000000-0000-0000-0000-000000000000}"/>
          </ac:spMkLst>
        </pc:spChg>
        <pc:picChg chg="add mod">
          <ac:chgData name="Phạm Xuân Vĩnh Hà" userId="ca08738f-4ea9-4195-8349-33eb44a1ba93" providerId="ADAL" clId="{6A59073F-CF61-4A35-9AAB-722DF359FE41}" dt="2024-05-18T09:42:13.513" v="64" actId="1076"/>
          <ac:picMkLst>
            <pc:docMk/>
            <pc:sldMk cId="0" sldId="261"/>
            <ac:picMk id="3" creationId="{616BF038-F619-52E2-483A-C69AA98A09BC}"/>
          </ac:picMkLst>
        </pc:picChg>
      </pc:sldChg>
      <pc:sldChg chg="addSp delSp modSp mod">
        <pc:chgData name="Phạm Xuân Vĩnh Hà" userId="ca08738f-4ea9-4195-8349-33eb44a1ba93" providerId="ADAL" clId="{6A59073F-CF61-4A35-9AAB-722DF359FE41}" dt="2024-05-19T15:27:46.697" v="448" actId="1076"/>
        <pc:sldMkLst>
          <pc:docMk/>
          <pc:sldMk cId="0" sldId="262"/>
        </pc:sldMkLst>
        <pc:spChg chg="add mod">
          <ac:chgData name="Phạm Xuân Vĩnh Hà" userId="ca08738f-4ea9-4195-8349-33eb44a1ba93" providerId="ADAL" clId="{6A59073F-CF61-4A35-9AAB-722DF359FE41}" dt="2024-05-19T15:26:50.728" v="439" actId="21"/>
          <ac:spMkLst>
            <pc:docMk/>
            <pc:sldMk cId="0" sldId="262"/>
            <ac:spMk id="4" creationId="{36FDCB2D-D0EC-3502-5718-2974EBB6E2AE}"/>
          </ac:spMkLst>
        </pc:spChg>
        <pc:spChg chg="add del mod">
          <ac:chgData name="Phạm Xuân Vĩnh Hà" userId="ca08738f-4ea9-4195-8349-33eb44a1ba93" providerId="ADAL" clId="{6A59073F-CF61-4A35-9AAB-722DF359FE41}" dt="2024-05-19T15:27:42.672" v="447" actId="478"/>
          <ac:spMkLst>
            <pc:docMk/>
            <pc:sldMk cId="0" sldId="262"/>
            <ac:spMk id="5" creationId="{00000000-0000-0000-0000-000000000000}"/>
          </ac:spMkLst>
        </pc:spChg>
        <pc:spChg chg="add del mod">
          <ac:chgData name="Phạm Xuân Vĩnh Hà" userId="ca08738f-4ea9-4195-8349-33eb44a1ba93" providerId="ADAL" clId="{6A59073F-CF61-4A35-9AAB-722DF359FE41}" dt="2024-05-19T15:26:54.125" v="441" actId="14100"/>
          <ac:spMkLst>
            <pc:docMk/>
            <pc:sldMk cId="0" sldId="262"/>
            <ac:spMk id="107" creationId="{00000000-0000-0000-0000-000000000000}"/>
          </ac:spMkLst>
        </pc:spChg>
        <pc:picChg chg="add del mod">
          <ac:chgData name="Phạm Xuân Vĩnh Hà" userId="ca08738f-4ea9-4195-8349-33eb44a1ba93" providerId="ADAL" clId="{6A59073F-CF61-4A35-9AAB-722DF359FE41}" dt="2024-05-19T15:25:57.201" v="436" actId="478"/>
          <ac:picMkLst>
            <pc:docMk/>
            <pc:sldMk cId="0" sldId="262"/>
            <ac:picMk id="3" creationId="{E2A52E73-07B1-ADE7-E47E-0066231323F2}"/>
          </ac:picMkLst>
        </pc:picChg>
        <pc:picChg chg="add mod">
          <ac:chgData name="Phạm Xuân Vĩnh Hà" userId="ca08738f-4ea9-4195-8349-33eb44a1ba93" providerId="ADAL" clId="{6A59073F-CF61-4A35-9AAB-722DF359FE41}" dt="2024-05-19T15:27:46.697" v="448" actId="1076"/>
          <ac:picMkLst>
            <pc:docMk/>
            <pc:sldMk cId="0" sldId="262"/>
            <ac:picMk id="6" creationId="{E7A13348-9B50-5AC5-FFC4-0E378C1E90B4}"/>
          </ac:picMkLst>
        </pc:picChg>
        <pc:picChg chg="add del mod">
          <ac:chgData name="Phạm Xuân Vĩnh Hà" userId="ca08738f-4ea9-4195-8349-33eb44a1ba93" providerId="ADAL" clId="{6A59073F-CF61-4A35-9AAB-722DF359FE41}" dt="2024-05-19T15:26:54.125" v="441" actId="14100"/>
          <ac:picMkLst>
            <pc:docMk/>
            <pc:sldMk cId="0" sldId="262"/>
            <ac:picMk id="1026" creationId="{E7A13348-9B50-5AC5-FFC4-0E378C1E90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9a8492c2215dd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9a8492c2215dd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0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title"/>
          </p:nvPr>
        </p:nvSpPr>
        <p:spPr>
          <a:xfrm>
            <a:off x="222781" y="1658367"/>
            <a:ext cx="8820045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 b="1"/>
              <a:t>LEARNING FROM ACKNOWLEDGEMENTS IN DISTRIBUTED LEARNING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lang="en-US" b="1"/>
          </a:p>
        </p:txBody>
      </p:sp>
      <p:sp>
        <p:nvSpPr>
          <p:cNvPr id="67" name="Google Shape;67;p1"/>
          <p:cNvSpPr txBox="1">
            <a:spLocks noGrp="1"/>
          </p:cNvSpPr>
          <p:nvPr>
            <p:ph type="title"/>
          </p:nvPr>
        </p:nvSpPr>
        <p:spPr>
          <a:xfrm>
            <a:off x="3692343" y="3573965"/>
            <a:ext cx="51375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 b="1"/>
              <a:t>Phạm Xuân Vĩnh Hà - 230201041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Lớp: CS2205.APR2023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Github: </a:t>
            </a:r>
            <a:br>
              <a:rPr lang="vi-VN"/>
            </a:br>
            <a:r>
              <a:rPr lang="vi-VN"/>
              <a:t>H</a:t>
            </a:r>
            <a:r>
              <a:rPr lang="en-US"/>
              <a:t>ttps://github.com/HaPXV/CS2205.APR2023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lang="en-US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lang="en-US"/>
          </a:p>
          <a:p>
            <a:pPr marL="91440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rPr lang="vi-VN" sz="1800" b="1"/>
              <a:t>		      </a:t>
            </a:r>
            <a:r>
              <a:rPr lang="en" sz="1800" b="1"/>
              <a:t>Phạm Xuân Vĩnh Hà</a:t>
            </a:r>
            <a:endParaRPr sz="1800" b="1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04CD4867-C751-D6A4-1573-09B56A3F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74" y="2442949"/>
            <a:ext cx="1965277" cy="1880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1995055" y="356716"/>
            <a:ext cx="7148945" cy="3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" sz="1600" b="1"/>
              <a:t>LEARNING FROM ACKNOWLEDGEMENTS IN DISTRIBUTED LEARNING</a:t>
            </a:r>
            <a:endParaRPr lang="vi-VN" sz="16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sz="140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400"/>
          </a:p>
        </p:txBody>
      </p:sp>
      <p:sp>
        <p:nvSpPr>
          <p:cNvPr id="80" name="Google Shape;80;p3"/>
          <p:cNvSpPr txBox="1"/>
          <p:nvPr/>
        </p:nvSpPr>
        <p:spPr>
          <a:xfrm>
            <a:off x="4241603" y="1963021"/>
            <a:ext cx="4398600" cy="253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8300" algn="just">
              <a:lnSpc>
                <a:spcPct val="115000"/>
              </a:lnSpc>
              <a:buSzPts val="2200"/>
              <a:buFont typeface="Times New Roman"/>
              <a:buChar char="●"/>
            </a:pPr>
            <a:r>
              <a:rPr lang="vi-VN" sz="1800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tài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nguyên</a:t>
            </a:r>
            <a:r>
              <a:rPr lang="vi-VN" sz="1800">
                <a:latin typeface="Times New Roman"/>
                <a:cs typeface="Times New Roman"/>
                <a:sym typeface="Times New Roman"/>
              </a:rPr>
              <a:t> máy học.</a:t>
            </a:r>
            <a:endParaRPr lang="en-US" sz="1800">
              <a:latin typeface="Times New Roman"/>
              <a:cs typeface="Times New Roman"/>
              <a:sym typeface="Times New Roman"/>
            </a:endParaRPr>
          </a:p>
          <a:p>
            <a:pPr marL="457200" indent="-368300" algn="just">
              <a:lnSpc>
                <a:spcPct val="115000"/>
              </a:lnSpc>
              <a:buSzPts val="2200"/>
              <a:buFont typeface="Times New Roman"/>
              <a:buChar char="●"/>
            </a:pPr>
            <a:r>
              <a:rPr lang="en-US" sz="1800" err="1">
                <a:latin typeface="Times New Roman"/>
                <a:cs typeface="Times New Roman"/>
                <a:sym typeface="Times New Roman"/>
              </a:rPr>
              <a:t>Giảm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thời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huấn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luyện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mô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hình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457200" indent="-368300" algn="just">
              <a:lnSpc>
                <a:spcPct val="115000"/>
              </a:lnSpc>
              <a:buSzPts val="2200"/>
              <a:buFont typeface="Times New Roman"/>
              <a:buChar char="●"/>
            </a:pPr>
            <a:r>
              <a:rPr lang="en-US" sz="1800" err="1">
                <a:latin typeface="Times New Roman"/>
                <a:cs typeface="Times New Roman"/>
                <a:sym typeface="Times New Roman"/>
              </a:rPr>
              <a:t>Mở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rộng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cách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thêm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máy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hệ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  <a:sym typeface="Times New Roman"/>
              </a:rPr>
              <a:t>thống</a:t>
            </a:r>
            <a:r>
              <a:rPr lang="en-US" sz="1800">
                <a:latin typeface="Times New Roman"/>
                <a:cs typeface="Times New Roman"/>
                <a:sym typeface="Times New Roman"/>
              </a:rPr>
              <a:t>.</a:t>
            </a:r>
            <a:endParaRPr lang="vi-VN" sz="1800">
              <a:latin typeface="Times New Roman"/>
              <a:cs typeface="Times New Roman"/>
              <a:sym typeface="Times New Roman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lang="en-US" sz="160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Nghiên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cứu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để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đánh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giá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và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chứng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minh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tính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hiệu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quả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của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mô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hình</a:t>
            </a:r>
            <a:endParaRPr lang="en-US" sz="160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96" y="1963021"/>
            <a:ext cx="3297425" cy="2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/>
              <a:t>Mục tiêu</a:t>
            </a:r>
            <a:endParaRPr lang="en-US"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hỏi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tán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hỏi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>
                <a:latin typeface="Times New Roman"/>
                <a:ea typeface="Times New Roman"/>
                <a:cs typeface="Times New Roman"/>
                <a:sym typeface="Times New Roman"/>
              </a:rPr>
              <a:t>tán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lang="en-US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lang="en-US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lang="en-US" sz="1800"/>
          </a:p>
        </p:txBody>
      </p:sp>
      <p:pic>
        <p:nvPicPr>
          <p:cNvPr id="5" name="Picture 4" descr="A arrow in a target&#10;&#10;Description automatically generated">
            <a:extLst>
              <a:ext uri="{FF2B5EF4-FFF2-40B4-BE49-F238E27FC236}">
                <a16:creationId xmlns:a16="http://schemas.microsoft.com/office/drawing/2014/main" id="{6626C4C6-643B-575C-2DB6-FE1938DE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4" y="2200701"/>
            <a:ext cx="3100121" cy="294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363166" y="898375"/>
            <a:ext cx="581714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dung: 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/>
                <a:cs typeface="Times New Roman"/>
              </a:rPr>
              <a:t>-  </a:t>
            </a:r>
            <a:r>
              <a:rPr lang="en">
                <a:latin typeface="Times New Roman"/>
                <a:cs typeface="Times New Roman"/>
                <a:sym typeface="Times New Roman"/>
              </a:rPr>
              <a:t>Tìm hiểu học phân tán truyền thống.</a:t>
            </a:r>
            <a:endParaRPr lang="vi-VN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vi-VN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Tìm hiểu cách khai thác thông tin từ các xác nhận (acknowledgements) nhận được từ các máy tính thành viên (worker machines) như: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Thời gian hoàn thành tác vụ.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Tình trạng lỗi (nếu </a:t>
            </a: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có)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Các chỉ số về hiệu suất.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357" y="1296600"/>
            <a:ext cx="3144224" cy="32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9a8492c2215dd_7"/>
          <p:cNvSpPr txBox="1">
            <a:spLocks noGrp="1"/>
          </p:cNvSpPr>
          <p:nvPr>
            <p:ph type="title"/>
          </p:nvPr>
        </p:nvSpPr>
        <p:spPr>
          <a:xfrm>
            <a:off x="98250" y="219900"/>
            <a:ext cx="88266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/>
              <a:t>Nội dung và Phương pháp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579a8492c2215dd_7"/>
          <p:cNvSpPr txBox="1"/>
          <p:nvPr/>
        </p:nvSpPr>
        <p:spPr>
          <a:xfrm>
            <a:off x="1046615" y="1206673"/>
            <a:ext cx="4997668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lnSpc>
                <a:spcPct val="115000"/>
              </a:lnSpc>
              <a:buSzPts val="2200"/>
              <a:buNone/>
            </a:pPr>
            <a:r>
              <a:rPr lang="en" sz="2200" b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Times New Roman"/>
              </a:rPr>
              <a:t>Phương Pháp:</a:t>
            </a:r>
            <a:endParaRPr sz="2200" b="1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Times New Roman"/>
            </a:endParaRPr>
          </a:p>
          <a:p>
            <a:pPr marL="457200" indent="-342900">
              <a:lnSpc>
                <a:spcPct val="115000"/>
              </a:lnSpc>
              <a:buSzPts val="2200"/>
              <a:buFont typeface="Roboto"/>
              <a:buChar char="●"/>
            </a:pPr>
            <a:r>
              <a:rPr lang="en" sz="22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Thu thập xác nhận</a:t>
            </a:r>
            <a:endParaRPr sz="220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indent="-342900">
              <a:lnSpc>
                <a:spcPct val="115000"/>
              </a:lnSpc>
              <a:buSzPts val="2200"/>
              <a:buFont typeface="Roboto"/>
              <a:buChar char="●"/>
            </a:pPr>
            <a:r>
              <a:rPr lang="en" sz="22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Trích xuất thông tin.</a:t>
            </a:r>
            <a:endParaRPr sz="220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indent="-342900">
              <a:lnSpc>
                <a:spcPct val="115000"/>
              </a:lnSpc>
              <a:buSzPts val="2200"/>
              <a:buFont typeface="Roboto"/>
              <a:buChar char="●"/>
            </a:pPr>
            <a:r>
              <a:rPr lang="en" sz="22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Phân tích dữ liệu.</a:t>
            </a:r>
            <a:endParaRPr sz="220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indent="-342900">
              <a:lnSpc>
                <a:spcPct val="115000"/>
              </a:lnSpc>
              <a:buSzPts val="2200"/>
              <a:buFont typeface="Roboto"/>
              <a:buChar char="●"/>
            </a:pPr>
            <a:r>
              <a:rPr lang="en" sz="22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Ra quyết định.</a:t>
            </a:r>
            <a:endParaRPr sz="220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3" name="Picture 2" descr="A light bulb with rays of light coming out of it">
            <a:extLst>
              <a:ext uri="{FF2B5EF4-FFF2-40B4-BE49-F238E27FC236}">
                <a16:creationId xmlns:a16="http://schemas.microsoft.com/office/drawing/2014/main" id="{616BF038-F619-52E2-483A-C69AA98A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87" y="1243105"/>
            <a:ext cx="5143500" cy="40155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567732" y="1301262"/>
            <a:ext cx="8126268" cy="342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Giảm thời gian đào tạo.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Nâng cao độ chính xác và tính ổn định của mô hình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Cải thiện khả năng mở rộng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Giảm thiểu chi phí tính toán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Tăng tính minh bạch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A13348-9B50-5AC5-FFC4-0E378C1E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41" y="2744027"/>
            <a:ext cx="3655716" cy="20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[1]. Song, C., Kang, K. Y., Timakum, T., &amp; ZhangExamining influential factors for acknowledgements classification using supervised learning. PLOS ONE,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2020.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[2]. Konečnỳ, J., McMahan, H. B., Yu, F., Pouget-Abadie, Federated learning with on-device differential privacy, 2016.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[3].Recht, B., Mao, X., Nugent, F., &amp; Onnes, Gradient boosting on federated systems, 2018.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[4] Li, T., Sahu, A. K., Talwar, A., Bao, J., &amp; Schaul, Federated learning: Challenges, methods, and future directions, 2020 , 50-60.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408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Roboto</vt:lpstr>
      <vt:lpstr>Material - R01</vt:lpstr>
      <vt:lpstr>LEARNING FROM ACKNOWLEDGEMENTS IN DISTRIBUTED LEARNING </vt:lpstr>
      <vt:lpstr>Tóm tắt </vt:lpstr>
      <vt:lpstr>Giới thiệu</vt:lpstr>
      <vt:lpstr>Mục tiêu</vt:lpstr>
      <vt:lpstr>Nội dung và Phương pháp</vt:lpstr>
      <vt:lpstr>Nội dung và Phương pháp 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ACKNOWLEDGEMENTS IN DISTRIBUTED LEARNING </dc:title>
  <cp:lastModifiedBy>Phạm Xuân Vĩnh Hà</cp:lastModifiedBy>
  <cp:revision>1</cp:revision>
  <dcterms:modified xsi:type="dcterms:W3CDTF">2024-05-20T10:36:14Z</dcterms:modified>
</cp:coreProperties>
</file>