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69" r:id="rId4"/>
    <p:sldId id="261" r:id="rId5"/>
    <p:sldId id="262" r:id="rId6"/>
    <p:sldId id="259" r:id="rId7"/>
    <p:sldId id="272" r:id="rId8"/>
    <p:sldId id="273" r:id="rId9"/>
    <p:sldId id="274" r:id="rId10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13" autoAdjust="0"/>
  </p:normalViewPr>
  <p:slideViewPr>
    <p:cSldViewPr snapToGrid="0">
      <p:cViewPr>
        <p:scale>
          <a:sx n="140" d="100"/>
          <a:sy n="140" d="100"/>
        </p:scale>
        <p:origin x="68" y="-1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1">
              <a:defRPr lang="ko-KR" sz="1200"/>
            </a:lvl1pPr>
          </a:lstStyle>
          <a:p>
            <a:fld id="{2BCAFC7A-71DD-4C2C-B63D-60FDC7DD5449}" type="datetimeFigureOut">
              <a:rPr lang="en-US" altLang="ko-KR" smtClean="0">
                <a:latin typeface="맑은 고딕" panose="020B0503020000020004" pitchFamily="50" charset="-127"/>
              </a:rPr>
              <a:pPr/>
              <a:t>3/23/2020</a:t>
            </a:fld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1">
              <a:defRPr lang="ko-KR" sz="1200"/>
            </a:lvl1pPr>
          </a:lstStyle>
          <a:p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1">
              <a:defRPr lang="ko-KR" sz="1200"/>
            </a:lvl1pPr>
          </a:lstStyle>
          <a:p>
            <a:fld id="{DA6FC261-E491-4C42-A663-B95247CC46D9}" type="slidenum">
              <a:rPr lang="ko-KR" smtClean="0">
                <a:latin typeface="맑은 고딕" panose="020B0503020000020004" pitchFamily="50" charset="-127"/>
              </a:rPr>
              <a:pPr/>
              <a:t>‹#›</a:t>
            </a:fld>
            <a:endParaRPr 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D85ECAFD-F005-4163-B10D-85806DC43F93}" type="datetimeFigureOut">
              <a:rPr lang="en-US" altLang="ko-KR" smtClean="0"/>
              <a:pPr/>
              <a:t>3/23/2020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ko-KR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1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333E963C-1534-4F8D-B2A7-66D81AA2595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ko-KR" smtClean="0"/>
              <a:pPr/>
              <a:t>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1">
              <a:defRPr lang="ko-KR" sz="720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1">
              <a:buNone/>
              <a:defRPr lang="ko-KR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1">
              <a:defRPr lang="ko-KR" sz="48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3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1">
              <a:defRPr lang="ko-KR" sz="480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latinLnBrk="1">
              <a:defRPr lang="ko-KR" sz="1400" cap="small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0" lvl="0" indent="0" latinLnBrk="1"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상자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 latinLnBrk="1">
              <a:defRPr lang="ko-KR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latinLnBrk="1"/>
            <a:r>
              <a:rPr lang="ko-KR" dirty="0">
                <a:latin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 latinLnBrk="1">
              <a:defRPr lang="ko-KR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latinLnBrk="1"/>
            <a:r>
              <a:rPr lang="ko-KR" dirty="0">
                <a:latin typeface="맑은 고딕" panose="020B0503020000020004" pitchFamily="50" charset="-127"/>
              </a:rPr>
              <a:t>”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15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 latinLnBrk="1">
              <a:buNone/>
              <a:defRPr lang="ko-KR"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 latinLnBrk="1">
              <a:defRPr lang="ko-KR" sz="48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1800" b="0" kern="1200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 latinLnBrk="1">
              <a:defRPr lang="ko-KR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latinLnBrk="1"/>
            <a:r>
              <a:rPr lang="ko-KR" dirty="0">
                <a:latin typeface="맑은 고딕" panose="020B0503020000020004" pitchFamily="50" charset="-127"/>
              </a:rPr>
              <a:t>“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vl="0" algn="r" latinLnBrk="1">
              <a:defRPr lang="ko-KR" sz="12200" b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latinLnBrk="1"/>
            <a:r>
              <a:rPr lang="ko-KR" dirty="0">
                <a:latin typeface="맑은 고딕" panose="020B0503020000020004" pitchFamily="50" charset="-127"/>
              </a:rPr>
              <a:t>”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1">
              <a:defRPr lang="ko-KR" sz="480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1" hangingPunct="1">
              <a:buNone/>
              <a:defRPr lang="ko-KR" sz="3600" b="0" kern="1200" cap="none">
                <a:solidFill>
                  <a:schemeClr val="bg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4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 sz="40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15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8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 sz="400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29" name="그림 개체 틀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30" name="그림 개체 틀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31" name="그림 개체 틀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cxnSp>
        <p:nvCxnSpPr>
          <p:cNvPr id="19" name="직선 연결선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17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18" name="바닥글 개체 틀 4"/>
          <p:cNvSpPr>
            <a:spLocks noGrp="1"/>
          </p:cNvSpPr>
          <p:nvPr>
            <p:ph type="ftr" sz="quarter" idx="2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 anchor="t" anchorCtr="0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vert" anchor="b" anchorCtr="0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vert"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1">
              <a:buNone/>
              <a:defRPr lang="ko-KR"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 lang="ko-KR" sz="20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0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2012/11/13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 latinLnBrk="1">
              <a:defRPr lang="ko-KR" sz="24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1">
              <a:defRPr lang="ko-KR" sz="36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/>
              <a:pPr/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사각형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080390" y="1781629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ABB1CC1-A31C-4D57-A532-25562E900667}" type="datetime5">
              <a:rPr lang="en-US" altLang="ko-KR" smtClean="0"/>
              <a:pPr/>
              <a:t>23-Mar-20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100" b="0">
                <a:solidFill>
                  <a:schemeClr val="tx1">
                    <a:tint val="75000"/>
                    <a:alpha val="60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1">
              <a:defRPr lang="ko-KR" sz="2800" b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lang="ko-KR" sz="4200" b="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  <a:lvl2pPr eaLnBrk="1" latinLnBrk="1" hangingPunct="1">
        <a:defRPr lang="ko-KR">
          <a:solidFill>
            <a:schemeClr val="tx2"/>
          </a:solidFill>
        </a:defRPr>
      </a:lvl2pPr>
      <a:lvl3pPr eaLnBrk="1" latinLnBrk="1" hangingPunct="1">
        <a:defRPr lang="ko-KR">
          <a:solidFill>
            <a:schemeClr val="tx2"/>
          </a:solidFill>
        </a:defRPr>
      </a:lvl3pPr>
      <a:lvl4pPr eaLnBrk="1" latinLnBrk="1" hangingPunct="1">
        <a:defRPr lang="ko-KR">
          <a:solidFill>
            <a:schemeClr val="tx2"/>
          </a:solidFill>
        </a:defRPr>
      </a:lvl4pPr>
      <a:lvl5pPr eaLnBrk="1" latinLnBrk="1" hangingPunct="1">
        <a:defRPr lang="ko-KR">
          <a:solidFill>
            <a:schemeClr val="tx2"/>
          </a:solidFill>
        </a:defRPr>
      </a:lvl5pPr>
      <a:lvl6pPr eaLnBrk="1" latinLnBrk="1" hangingPunct="1">
        <a:defRPr lang="ko-KR">
          <a:solidFill>
            <a:schemeClr val="tx2"/>
          </a:solidFill>
        </a:defRPr>
      </a:lvl6pPr>
      <a:lvl7pPr eaLnBrk="1" latinLnBrk="1" hangingPunct="1">
        <a:defRPr lang="ko-KR">
          <a:solidFill>
            <a:schemeClr val="tx2"/>
          </a:solidFill>
        </a:defRPr>
      </a:lvl7pPr>
      <a:lvl8pPr eaLnBrk="1" latinLnBrk="1" hangingPunct="1">
        <a:defRPr lang="ko-KR">
          <a:solidFill>
            <a:schemeClr val="tx2"/>
          </a:solidFill>
        </a:defRPr>
      </a:lvl8pPr>
      <a:lvl9pPr eaLnBrk="1" latinLnBrk="1" hangingPunct="1">
        <a:defRPr lang="ko-KR"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ko-KR" sz="2000" b="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ko-KR" sz="1800" b="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ko-KR" sz="1600" b="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ko-KR" sz="1400" b="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ko-KR" sz="1400" b="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ko-KR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ko-KR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ko-KR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lang="ko-KR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ko-KR"/>
      </a:defPPr>
      <a:lvl1pPr marL="0" algn="l" defTabSz="4572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en-US" altLang="ko-KR" dirty="0"/>
              <a:t>(Docker)</a:t>
            </a:r>
            <a:endParaRPr lang="ko-KR" dirty="0"/>
          </a:p>
        </p:txBody>
      </p:sp>
      <p:sp>
        <p:nvSpPr>
          <p:cNvPr id="5" name="사각형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가상화와 </a:t>
            </a:r>
            <a:r>
              <a:rPr lang="ko-KR" altLang="en-US" dirty="0" err="1"/>
              <a:t>미니클라우드</a:t>
            </a:r>
            <a:r>
              <a:rPr lang="en-US" altLang="ko-KR" dirty="0"/>
              <a:t>, </a:t>
            </a:r>
            <a:r>
              <a:rPr lang="ko-KR" altLang="en-US" dirty="0" err="1"/>
              <a:t>로컬클라우드</a:t>
            </a:r>
            <a:endParaRPr 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8246075" y="5519351"/>
            <a:ext cx="2404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r>
              <a:rPr lang="en-US" altLang="ko-KR"/>
              <a:t>updated 2019.06.04</a:t>
            </a:r>
            <a:endParaRPr lang="en-US" altLang="ko-KR" dirty="0"/>
          </a:p>
          <a:p>
            <a:pPr algn="r"/>
            <a:r>
              <a:rPr lang="ko-KR" altLang="en-US" dirty="0"/>
              <a:t>하 성 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799"/>
            <a:ext cx="7999315" cy="2992395"/>
          </a:xfrm>
        </p:spPr>
        <p:txBody>
          <a:bodyPr/>
          <a:lstStyle/>
          <a:p>
            <a:r>
              <a:rPr lang="ko-KR" altLang="en-US" dirty="0"/>
              <a:t>소프트웨어 컨테이너 플랫폼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컨테이너는 독립되고 격리된 소프트웨어 조각이다</a:t>
            </a:r>
            <a:r>
              <a:rPr lang="en-US" altLang="ko-KR" dirty="0"/>
              <a:t>. VM</a:t>
            </a:r>
            <a:r>
              <a:rPr lang="ko-KR" altLang="en-US" dirty="0"/>
              <a:t>과는 다르며 컨테이너는 전체 운영체제의 번들을 포함하진 않는다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명령어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전체이미지 보기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/>
              <a:t>docker images</a:t>
            </a:r>
          </a:p>
          <a:p>
            <a:r>
              <a:rPr lang="ko-KR" altLang="en-US" dirty="0"/>
              <a:t>이미지 받기</a:t>
            </a:r>
            <a:endParaRPr lang="en-US" altLang="ko-KR" dirty="0"/>
          </a:p>
          <a:p>
            <a:pPr lvl="1"/>
            <a:r>
              <a:rPr lang="en-US" altLang="ko-KR" dirty="0"/>
              <a:t>docker pull [</a:t>
            </a:r>
            <a:r>
              <a:rPr lang="ko-KR" altLang="en-US" dirty="0"/>
              <a:t>이미지 이름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이미지 찾기</a:t>
            </a:r>
            <a:endParaRPr lang="en-US" altLang="ko-KR" dirty="0"/>
          </a:p>
          <a:p>
            <a:pPr lvl="1"/>
            <a:r>
              <a:rPr lang="en-US" altLang="ko-KR" dirty="0"/>
              <a:t>docker search [</a:t>
            </a:r>
            <a:r>
              <a:rPr lang="ko-KR" altLang="en-US" dirty="0" err="1"/>
              <a:t>배포판</a:t>
            </a:r>
            <a:r>
              <a:rPr lang="ko-KR" altLang="en-US" dirty="0"/>
              <a:t> 이름</a:t>
            </a:r>
            <a:r>
              <a:rPr lang="en-US" altLang="ko-KR" dirty="0"/>
              <a:t>] </a:t>
            </a:r>
          </a:p>
          <a:p>
            <a:pPr lvl="1"/>
            <a:r>
              <a:rPr lang="en-US" altLang="ko-KR" dirty="0" err="1"/>
              <a:t>e.g</a:t>
            </a:r>
            <a:r>
              <a:rPr lang="en-US" altLang="ko-KR" dirty="0"/>
              <a:t>) docker search </a:t>
            </a:r>
            <a:r>
              <a:rPr lang="en-US" altLang="ko-KR" dirty="0" err="1"/>
              <a:t>ubuntu</a:t>
            </a:r>
            <a:endParaRPr lang="en-US" altLang="ko-KR" dirty="0"/>
          </a:p>
          <a:p>
            <a:r>
              <a:rPr lang="ko-KR" altLang="en-US" dirty="0"/>
              <a:t>컨테이너 실행</a:t>
            </a:r>
            <a:endParaRPr lang="en-US" altLang="ko-KR" dirty="0"/>
          </a:p>
          <a:p>
            <a:pPr lvl="1"/>
            <a:r>
              <a:rPr lang="en-US" altLang="ko-KR" dirty="0"/>
              <a:t>docker run [</a:t>
            </a:r>
            <a:r>
              <a:rPr lang="ko-KR" altLang="en-US" dirty="0"/>
              <a:t>옵션</a:t>
            </a:r>
            <a:r>
              <a:rPr lang="en-US" altLang="ko-KR" dirty="0"/>
              <a:t>] [</a:t>
            </a:r>
            <a:r>
              <a:rPr lang="ko-KR" altLang="en-US" dirty="0"/>
              <a:t>이미지</a:t>
            </a:r>
            <a:r>
              <a:rPr lang="en-US" altLang="ko-KR" dirty="0"/>
              <a:t>][</a:t>
            </a:r>
            <a:r>
              <a:rPr lang="ko-KR" altLang="en-US" dirty="0"/>
              <a:t>실행프로그램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 err="1"/>
              <a:t>e.g</a:t>
            </a:r>
            <a:r>
              <a:rPr lang="en-US" altLang="ko-KR" dirty="0"/>
              <a:t>) docker run –it ubuntu:16.04 /bin/bash</a:t>
            </a:r>
          </a:p>
          <a:p>
            <a:r>
              <a:rPr lang="ko-KR" altLang="en-US" dirty="0"/>
              <a:t>실행 된 </a:t>
            </a:r>
            <a:r>
              <a:rPr lang="ko-KR" altLang="en-US" dirty="0" err="1"/>
              <a:t>우분투에서</a:t>
            </a:r>
            <a:r>
              <a:rPr lang="ko-KR" altLang="en-US" dirty="0"/>
              <a:t> 빠지기</a:t>
            </a:r>
            <a:endParaRPr lang="en-US" altLang="ko-KR" dirty="0"/>
          </a:p>
          <a:p>
            <a:pPr lvl="1"/>
            <a:r>
              <a:rPr lang="en-US" altLang="ko-KR" dirty="0"/>
              <a:t>exit</a:t>
            </a:r>
          </a:p>
          <a:p>
            <a:pPr lvl="1"/>
            <a:r>
              <a:rPr lang="ko-KR" altLang="en-US" dirty="0"/>
              <a:t>실행 중 빠지기 </a:t>
            </a:r>
            <a:r>
              <a:rPr lang="en-US" altLang="ko-KR" dirty="0"/>
              <a:t>ctrl-p, ctrl-q </a:t>
            </a:r>
            <a:r>
              <a:rPr lang="ko-KR" altLang="en-US" dirty="0"/>
              <a:t>또는 </a:t>
            </a:r>
            <a:r>
              <a:rPr lang="en-US" altLang="ko-KR" dirty="0"/>
              <a:t>ctrl-x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명령어 </a:t>
            </a:r>
            <a:r>
              <a:rPr lang="en-US" altLang="ko-KR" dirty="0"/>
              <a:t>(</a:t>
            </a:r>
            <a:r>
              <a:rPr lang="ko-KR" altLang="en-US" dirty="0"/>
              <a:t>프로세스 관련</a:t>
            </a:r>
            <a:r>
              <a:rPr lang="en-US" altLang="ko-KR" dirty="0"/>
              <a:t>)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 프로그램 전체 확인</a:t>
            </a:r>
            <a:endParaRPr lang="en-US" altLang="ko-KR" dirty="0"/>
          </a:p>
          <a:p>
            <a:pPr lvl="1"/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</a:p>
          <a:p>
            <a:r>
              <a:rPr lang="ko-KR" altLang="en-US" dirty="0"/>
              <a:t>삭제되지 않은 컨테이너 목록보기</a:t>
            </a:r>
            <a:endParaRPr lang="en-US" altLang="ko-KR" dirty="0"/>
          </a:p>
          <a:p>
            <a:pPr lvl="1"/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en-US" altLang="ko-KR" dirty="0"/>
              <a:t> –s</a:t>
            </a:r>
          </a:p>
          <a:p>
            <a:r>
              <a:rPr lang="ko-KR" altLang="en-US" dirty="0"/>
              <a:t>실행중인 컨테이너만 보여주기</a:t>
            </a:r>
            <a:endParaRPr lang="en-US" altLang="ko-KR" dirty="0"/>
          </a:p>
          <a:p>
            <a:pPr lvl="1"/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en-US" altLang="ko-KR" dirty="0"/>
              <a:t> –a –f status=running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컨테이너 정지하기</a:t>
            </a:r>
            <a:endParaRPr lang="en-US" altLang="ko-KR" dirty="0"/>
          </a:p>
          <a:p>
            <a:pPr lvl="1"/>
            <a:r>
              <a:rPr lang="en-US" altLang="ko-KR" dirty="0"/>
              <a:t>docker stop [</a:t>
            </a:r>
            <a:r>
              <a:rPr lang="ko-KR" altLang="en-US" dirty="0"/>
              <a:t>컨테이너</a:t>
            </a:r>
            <a:r>
              <a:rPr lang="en-US" altLang="ko-KR" dirty="0"/>
              <a:t>id]</a:t>
            </a:r>
          </a:p>
          <a:p>
            <a:r>
              <a:rPr lang="ko-KR" altLang="en-US" dirty="0"/>
              <a:t>컨테이너 시작하기</a:t>
            </a:r>
            <a:endParaRPr lang="en-US" altLang="ko-KR" dirty="0"/>
          </a:p>
          <a:p>
            <a:pPr lvl="1"/>
            <a:r>
              <a:rPr lang="en-US" altLang="ko-KR" dirty="0"/>
              <a:t>docker start [</a:t>
            </a:r>
            <a:r>
              <a:rPr lang="ko-KR" altLang="en-US" dirty="0"/>
              <a:t>컨테이너</a:t>
            </a:r>
            <a:r>
              <a:rPr lang="en-US" altLang="ko-KR" dirty="0"/>
              <a:t>id]</a:t>
            </a:r>
          </a:p>
          <a:p>
            <a:pPr lvl="1"/>
            <a:endParaRPr 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명령어</a:t>
            </a:r>
            <a:endParaRPr lang="ko-KR" dirty="0"/>
          </a:p>
        </p:txBody>
      </p:sp>
      <p:sp>
        <p:nvSpPr>
          <p:cNvPr id="3" name="사각형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구동을 시작한 컨테이너에 합류</a:t>
            </a:r>
            <a:endParaRPr lang="en-US" altLang="ko-KR" dirty="0"/>
          </a:p>
          <a:p>
            <a:pPr lvl="1"/>
            <a:r>
              <a:rPr lang="en-US" altLang="ko-KR" dirty="0"/>
              <a:t>docker attach [</a:t>
            </a:r>
            <a:r>
              <a:rPr lang="ko-KR" altLang="en-US" dirty="0"/>
              <a:t>컨테이너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컨테이너 삭제</a:t>
            </a:r>
            <a:endParaRPr lang="en-US" altLang="ko-KR" dirty="0"/>
          </a:p>
          <a:p>
            <a:pPr lvl="1"/>
            <a:r>
              <a:rPr lang="en-US" altLang="ko-KR" dirty="0"/>
              <a:t>docker </a:t>
            </a:r>
            <a:r>
              <a:rPr lang="en-US" altLang="ko-KR" dirty="0" err="1"/>
              <a:t>rm</a:t>
            </a:r>
            <a:r>
              <a:rPr lang="en-US" altLang="ko-KR" dirty="0"/>
              <a:t> [</a:t>
            </a:r>
            <a:r>
              <a:rPr lang="ko-KR" altLang="en-US" dirty="0"/>
              <a:t>컨테이너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이미지 삭제</a:t>
            </a:r>
            <a:endParaRPr lang="en-US" altLang="ko-KR" dirty="0"/>
          </a:p>
          <a:p>
            <a:pPr lvl="1"/>
            <a:r>
              <a:rPr lang="en-US" altLang="ko-KR" dirty="0"/>
              <a:t>docker </a:t>
            </a:r>
            <a:r>
              <a:rPr lang="en-US" altLang="ko-KR" dirty="0" err="1"/>
              <a:t>rmi</a:t>
            </a:r>
            <a:r>
              <a:rPr lang="en-US" altLang="ko-KR" dirty="0"/>
              <a:t> [</a:t>
            </a:r>
            <a:r>
              <a:rPr lang="ko-KR" altLang="en-US" dirty="0"/>
              <a:t>이미지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파일복사</a:t>
            </a:r>
            <a:endParaRPr lang="en-US" altLang="ko-KR" dirty="0"/>
          </a:p>
          <a:p>
            <a:pPr lvl="1"/>
            <a:r>
              <a:rPr lang="ko-KR" altLang="en-US" dirty="0"/>
              <a:t>윈도우에서 </a:t>
            </a:r>
            <a:r>
              <a:rPr lang="ko-KR" altLang="en-US" dirty="0" err="1"/>
              <a:t>리눅스로</a:t>
            </a:r>
            <a:endParaRPr lang="en-US" altLang="ko-KR" dirty="0"/>
          </a:p>
          <a:p>
            <a:pPr lvl="2"/>
            <a:r>
              <a:rPr lang="en-US" altLang="ko-KR" dirty="0"/>
              <a:t>docker cp test.py </a:t>
            </a:r>
            <a:r>
              <a:rPr lang="en-US" altLang="ko-KR" dirty="0" err="1"/>
              <a:t>ubuntu</a:t>
            </a:r>
            <a:r>
              <a:rPr lang="en-US" altLang="ko-KR" dirty="0"/>
              <a:t>:/sample.py </a:t>
            </a:r>
            <a:r>
              <a:rPr lang="ko-KR" altLang="en-US" dirty="0"/>
              <a:t>윈도우에서 </a:t>
            </a:r>
            <a:r>
              <a:rPr lang="ko-KR" altLang="en-US" dirty="0" err="1"/>
              <a:t>우분투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로 파일 복사</a:t>
            </a:r>
            <a:endParaRPr lang="en-US" altLang="ko-KR" dirty="0"/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윈도우로</a:t>
            </a:r>
            <a:endParaRPr lang="en-US" altLang="ko-KR" dirty="0"/>
          </a:p>
          <a:p>
            <a:pPr lvl="2"/>
            <a:r>
              <a:rPr lang="en-US" altLang="ko-KR" dirty="0"/>
              <a:t>docker cp ubuntu/sample.py test.py</a:t>
            </a:r>
          </a:p>
          <a:p>
            <a:r>
              <a:rPr lang="ko-KR" altLang="en-US" dirty="0"/>
              <a:t>프로세스 직접 실행</a:t>
            </a:r>
            <a:endParaRPr lang="en-US" altLang="ko-KR" dirty="0"/>
          </a:p>
          <a:p>
            <a:pPr lvl="1"/>
            <a:r>
              <a:rPr lang="en-US" altLang="ko-KR" dirty="0" err="1"/>
              <a:t>docker</a:t>
            </a:r>
            <a:r>
              <a:rPr lang="en-US" altLang="ko-KR" dirty="0"/>
              <a:t> exec –it [</a:t>
            </a:r>
            <a:r>
              <a:rPr lang="ko-KR" altLang="en-US" dirty="0" err="1"/>
              <a:t>배포판이름</a:t>
            </a:r>
            <a:r>
              <a:rPr lang="en-US" altLang="ko-KR" dirty="0"/>
              <a:t>] /bin/bash</a:t>
            </a:r>
            <a:endParaRPr 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1550" y="2052918"/>
            <a:ext cx="8946541" cy="4195481"/>
          </a:xfrm>
        </p:spPr>
        <p:txBody>
          <a:bodyPr/>
          <a:lstStyle/>
          <a:p>
            <a:r>
              <a:rPr lang="ko-KR" altLang="en-US" dirty="0" err="1"/>
              <a:t>동작중이라면</a:t>
            </a:r>
            <a:r>
              <a:rPr lang="ko-KR" altLang="en-US" dirty="0"/>
              <a:t> </a:t>
            </a:r>
            <a:r>
              <a:rPr lang="ko-KR" altLang="en-US" dirty="0" err="1"/>
              <a:t>빠져나온다</a:t>
            </a:r>
            <a:endParaRPr lang="en-US" altLang="ko-KR" dirty="0"/>
          </a:p>
          <a:p>
            <a:pPr lvl="1"/>
            <a:r>
              <a:rPr lang="en-US" altLang="ko-KR" dirty="0"/>
              <a:t>exit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컨테이너를 확인한다</a:t>
            </a:r>
            <a:endParaRPr lang="en-US" altLang="ko-KR" dirty="0"/>
          </a:p>
          <a:p>
            <a:pPr lvl="1"/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en-US" altLang="ko-KR" dirty="0"/>
              <a:t> –a</a:t>
            </a:r>
          </a:p>
          <a:p>
            <a:r>
              <a:rPr lang="ko-KR" altLang="en-US" dirty="0"/>
              <a:t>컨테이너 </a:t>
            </a:r>
            <a:r>
              <a:rPr lang="en-US" altLang="ko-KR" dirty="0"/>
              <a:t>id</a:t>
            </a:r>
            <a:r>
              <a:rPr lang="ko-KR" altLang="en-US" dirty="0"/>
              <a:t>를 확인했다면 </a:t>
            </a:r>
            <a:r>
              <a:rPr lang="ko-KR" altLang="en-US" dirty="0" err="1"/>
              <a:t>커밋하여</a:t>
            </a:r>
            <a:r>
              <a:rPr lang="ko-KR" altLang="en-US" dirty="0"/>
              <a:t> 이미지를 만든다</a:t>
            </a:r>
            <a:endParaRPr lang="en-US" altLang="ko-KR" dirty="0"/>
          </a:p>
          <a:p>
            <a:pPr lvl="1"/>
            <a:r>
              <a:rPr lang="en-US" altLang="ko-KR" dirty="0"/>
              <a:t>docker commit –m “initial commit” –a “</a:t>
            </a:r>
            <a:r>
              <a:rPr lang="en-US" altLang="ko-KR" dirty="0" err="1"/>
              <a:t>shha</a:t>
            </a:r>
            <a:r>
              <a:rPr lang="en-US" altLang="ko-KR" dirty="0"/>
              <a:t>” 49905289c55f </a:t>
            </a:r>
            <a:r>
              <a:rPr lang="en-US" altLang="ko-KR" dirty="0" err="1"/>
              <a:t>shha</a:t>
            </a:r>
            <a:r>
              <a:rPr lang="en-US" altLang="ko-KR" dirty="0"/>
              <a:t>/</a:t>
            </a:r>
            <a:r>
              <a:rPr lang="en-US" altLang="ko-KR" dirty="0" err="1"/>
              <a:t>ubuntu:basic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18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이미지 올리기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https://www.docker.com/</a:t>
            </a:r>
            <a:r>
              <a:rPr lang="en-US" altLang="ko-KR" dirty="0"/>
              <a:t> </a:t>
            </a:r>
            <a:r>
              <a:rPr lang="ko-KR" altLang="en-US" dirty="0"/>
              <a:t>에 계정을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후 이미지를 </a:t>
            </a:r>
            <a:r>
              <a:rPr lang="ko-KR" altLang="en-US" dirty="0" err="1"/>
              <a:t>올리면된다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docker login</a:t>
            </a:r>
          </a:p>
          <a:p>
            <a:pPr lvl="1"/>
            <a:r>
              <a:rPr lang="en-US" altLang="ko-KR" dirty="0"/>
              <a:t>docker push </a:t>
            </a:r>
            <a:r>
              <a:rPr lang="en-US" altLang="ko-KR" dirty="0" err="1"/>
              <a:t>shha</a:t>
            </a:r>
            <a:r>
              <a:rPr lang="en-US" altLang="ko-KR" dirty="0"/>
              <a:t>/</a:t>
            </a:r>
            <a:r>
              <a:rPr lang="en-US" altLang="ko-KR" dirty="0" err="1"/>
              <a:t>ubuntu:basic</a:t>
            </a:r>
            <a:endParaRPr lang="en-US" altLang="ko-KR" dirty="0"/>
          </a:p>
          <a:p>
            <a:r>
              <a:rPr altLang="en-US"/>
              <a:t>다운받기</a:t>
            </a:r>
            <a:endParaRPr lang="en-US" altLang="en-US" dirty="0"/>
          </a:p>
          <a:p>
            <a:pPr lvl="1"/>
            <a:r>
              <a:rPr lang="en-US" altLang="en-US" dirty="0" err="1"/>
              <a:t>docker</a:t>
            </a:r>
            <a:r>
              <a:rPr lang="en-US" altLang="en-US" dirty="0"/>
              <a:t>  pull </a:t>
            </a:r>
            <a:r>
              <a:rPr lang="en-US" altLang="en-US" dirty="0" err="1"/>
              <a:t>shha</a:t>
            </a:r>
            <a:r>
              <a:rPr lang="en-US" altLang="en-US" dirty="0"/>
              <a:t>/</a:t>
            </a:r>
            <a:r>
              <a:rPr lang="en-US" altLang="en-US" dirty="0" err="1"/>
              <a:t>ubuntu:basic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536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Ubuntu Java Install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apt-get install python-software-properties (add-apt-repository </a:t>
            </a:r>
            <a:r>
              <a:rPr lang="ko-KR" altLang="en-US" dirty="0"/>
              <a:t>없을 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apt-get install software-properties-common (add-apt-repository </a:t>
            </a:r>
            <a:r>
              <a:rPr lang="ko-KR" altLang="en-US" dirty="0"/>
              <a:t>없을 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add-apt-repository ppa:webupd8team/java</a:t>
            </a:r>
          </a:p>
          <a:p>
            <a:r>
              <a:rPr lang="en-US" altLang="ko-KR" dirty="0"/>
              <a:t>apt-get update</a:t>
            </a:r>
          </a:p>
          <a:p>
            <a:r>
              <a:rPr lang="en-US" altLang="ko-KR" dirty="0"/>
              <a:t>apt-get install oracle-jdk7-installer (jdk7 </a:t>
            </a:r>
            <a:r>
              <a:rPr lang="ko-KR" altLang="en-US" dirty="0"/>
              <a:t>사용 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apt-get install oracle-java8-installer (jdk8 </a:t>
            </a:r>
            <a:r>
              <a:rPr lang="ko-KR" altLang="en-US" dirty="0"/>
              <a:t>사용 시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723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" id="{40E175E1-CD1E-4EBE-963C-0995258F556F}" vid="{494BA2CC-E72C-4BA8-8D28-C869F59FDB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D2D07BB-97CF-49D4-95EA-2EAF9A6BA1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사업 계획 프레젠테이션(이온 녹색 디자인, 와이드스크린)</Template>
  <TotalTime>265</TotalTime>
  <Words>274</Words>
  <Application>Microsoft Office PowerPoint</Application>
  <PresentationFormat>와이드스크린</PresentationFormat>
  <Paragraphs>70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Century Gothic</vt:lpstr>
      <vt:lpstr>Wingdings 3</vt:lpstr>
      <vt:lpstr>이온</vt:lpstr>
      <vt:lpstr>도커(Docker)</vt:lpstr>
      <vt:lpstr>소프트웨어 컨테이너 플랫폼</vt:lpstr>
      <vt:lpstr>도커 명령어</vt:lpstr>
      <vt:lpstr>도커 명령어 (프로세스 관련)</vt:lpstr>
      <vt:lpstr>도커 명령어</vt:lpstr>
      <vt:lpstr>이미지 만들기</vt:lpstr>
      <vt:lpstr>도커 이미지 올리기</vt:lpstr>
      <vt:lpstr>Ubuntu Java Install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도커(Docker)</dc:title>
  <dc:creator>it</dc:creator>
  <cp:keywords/>
  <cp:lastModifiedBy>MK3921</cp:lastModifiedBy>
  <cp:revision>21</cp:revision>
  <cp:lastPrinted>2012-08-15T21:38:02Z</cp:lastPrinted>
  <dcterms:created xsi:type="dcterms:W3CDTF">2017-05-02T01:58:37Z</dcterms:created>
  <dcterms:modified xsi:type="dcterms:W3CDTF">2020-03-23T07:25:52Z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