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C3C"/>
    <a:srgbClr val="CACA92"/>
    <a:srgbClr val="CCCD8F"/>
    <a:srgbClr val="FD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D740-DB62-4B70-8171-A4EF5C2B8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CC3D5-DCE0-456F-8236-533C3CD3F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7B279-63C8-4775-8B2E-7656BB0A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1235-7474-4030-B3E0-3D6ECC05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9C8C-F0AD-4226-9802-322FD99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305F-462E-41A0-9BA7-21FBDD4D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8980F-C0DE-4288-90C9-231B34DC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D6B9-9983-427E-A107-198D54BB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DDB6-3C08-4822-A886-83614A90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FA40-EE35-4AE0-A8F2-CFBA878C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6EE74-8F18-4D0F-9AF8-8FB75E29D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6FC8E-5B91-4BAD-9AEE-2A448081A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1701-60D5-4A2B-8576-6075DD83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2AD9-9445-4FF0-B4CA-C4413D38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1C4B-0154-4F4B-9D09-665BFF7A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2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E764-3C5A-46E9-87F3-A3F0F26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B033-9223-48EF-B1E6-E9DAD3F5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D9D0-C712-4372-AB8D-636DF3E3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968F-6FE1-4D10-8646-F3E31482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573D-64FF-4A89-88FD-F9FF0AA1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04BE-D9B3-4943-99EC-B703D049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C3D2-980C-4DD9-A4D9-EFC2C8B8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E5CE-656A-4544-995D-656D6A3C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1DF9-7912-43F4-BCA4-7B2D64CB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FD26-6173-44F3-833C-328ACBF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1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6A0F-3B94-4906-A5C6-ECEEC55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98DE-2844-4650-A509-A00CD0968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FC78B-E31C-402E-9B6A-441559DC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3CBF-116A-423C-B51B-27C8DFD8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0F561-B604-40C7-81EB-84BBAB8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F358-E6A2-4B90-85A6-C99D17A9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D7A7-292F-4C16-B150-B6B10452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69FF7-E36F-4218-9518-6CA01919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94C77-5E94-460C-9B1A-69FF95524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8415E-3F5B-4038-96DC-4675B4E51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9A26C-538F-40CB-967F-9F9C0E7E8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41E5C-94AB-4184-BEA7-7E3C17D9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07F2D-819E-4C6C-A68A-D7ED5509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3C32E-2D19-48B0-97CA-0E869BDD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EF80-513A-475B-BB64-F5588AB5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7BD97-5639-4062-89F5-43702833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6431-AB41-44A6-BD8B-307892AE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7B5C0-3843-4D8A-AE66-19D5B913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0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4A313-A0E2-4A96-8088-2DE5F712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F54AD-C729-494A-AEB7-AB0A7855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EDB66-BFA6-4805-93BA-73FB0042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208-5A52-4A27-9303-864EF368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1769-644B-4248-8DF0-962AA453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C3E22-FA94-4BF5-ABB2-33C6918B3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A4DC7-B051-4DAB-95C8-85946535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16C35-3616-4480-B3C7-B6755A51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86FAF-B1ED-4C42-975E-EA7FDB94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F072-827A-42AC-AF97-21FA5BA5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113D-1625-434C-8716-343EFB468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8C216-2F66-4D57-8545-4B234F0A1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9D790-CA70-40F0-A735-6DFD0F83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C6AF5-9095-4A2C-B05F-50295910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03F82-3127-44EA-95E5-8E864B35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58897-9515-4311-A0A1-D3913E2E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0648A-21EC-416D-BBC9-291C507D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A5D0-F34F-4B89-AFE9-8613DCC5A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A527-56D6-439A-BAD3-F32F572F247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61C1-7F8A-47AE-9B34-80B13B823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D2E6-B6D0-403C-B5CB-EB8A7F7D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1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jpe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D2D92-CED8-465F-B488-C341357AE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5323" r="8566" b="6139"/>
          <a:stretch/>
        </p:blipFill>
        <p:spPr>
          <a:xfrm>
            <a:off x="4566711" y="2743199"/>
            <a:ext cx="233169" cy="246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90B46-9373-4B86-A4C2-4A024DD5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74" b="97436" l="0" r="935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077181" y="2743197"/>
            <a:ext cx="261659" cy="246887"/>
          </a:xfrm>
          <a:prstGeom prst="rect">
            <a:avLst/>
          </a:prstGeom>
        </p:spPr>
      </p:pic>
      <p:pic>
        <p:nvPicPr>
          <p:cNvPr id="1026" name="Picture 2" descr="1000+ Interesting Brick Wall Photos Pexels · Free Stock Photos">
            <a:extLst>
              <a:ext uri="{FF2B5EF4-FFF2-40B4-BE49-F238E27FC236}">
                <a16:creationId xmlns:a16="http://schemas.microsoft.com/office/drawing/2014/main" id="{46D76CD0-5F49-4B04-9700-D3B0EABA5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1635" b="761"/>
          <a:stretch/>
        </p:blipFill>
        <p:spPr bwMode="auto">
          <a:xfrm>
            <a:off x="4691362" y="3547391"/>
            <a:ext cx="329497" cy="3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27A4D-A3EE-4C41-99A4-11E1FD32C8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154" b="95385" l="7317" r="91870"/>
                    </a14:imgEffect>
                  </a14:imgLayer>
                </a14:imgProps>
              </a:ext>
            </a:extLst>
          </a:blip>
          <a:srcRect l="8207" t="5645" r="5815" b="8222"/>
          <a:stretch/>
        </p:blipFill>
        <p:spPr>
          <a:xfrm>
            <a:off x="5064881" y="2743198"/>
            <a:ext cx="233169" cy="246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3A3743-846D-4500-9F54-2D6D6838765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443" l="3306" r="99174"/>
                    </a14:imgEffect>
                  </a14:imgLayer>
                </a14:imgProps>
              </a:ext>
            </a:extLst>
          </a:blip>
          <a:srcRect l="7439" t="4879" r="6874" b="8226"/>
          <a:stretch/>
        </p:blipFill>
        <p:spPr>
          <a:xfrm>
            <a:off x="5567489" y="2743199"/>
            <a:ext cx="241460" cy="2468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0595B7-7A80-4097-AA8E-E2E9D3ED721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613" b="100000" l="0" r="99153"/>
                    </a14:imgEffect>
                  </a14:imgLayer>
                </a14:imgProps>
              </a:ext>
            </a:extLst>
          </a:blip>
          <a:srcRect l="4959" t="4535" r="8164" b="8093"/>
          <a:stretch/>
        </p:blipFill>
        <p:spPr>
          <a:xfrm>
            <a:off x="6048892" y="2743199"/>
            <a:ext cx="233612" cy="246885"/>
          </a:xfrm>
          <a:prstGeom prst="rect">
            <a:avLst/>
          </a:prstGeom>
        </p:spPr>
      </p:pic>
      <p:pic>
        <p:nvPicPr>
          <p:cNvPr id="2" name="Picture 2" descr="Pacman food - Roblox">
            <a:extLst>
              <a:ext uri="{FF2B5EF4-FFF2-40B4-BE49-F238E27FC236}">
                <a16:creationId xmlns:a16="http://schemas.microsoft.com/office/drawing/2014/main" id="{A097AEE6-E0D0-43B8-892D-A37E3C76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37" y="2743198"/>
            <a:ext cx="310720" cy="3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1000+ Interesting Brick Wall Photos Pexels · Free Stock Photos">
            <a:extLst>
              <a:ext uri="{FF2B5EF4-FFF2-40B4-BE49-F238E27FC236}">
                <a16:creationId xmlns:a16="http://schemas.microsoft.com/office/drawing/2014/main" id="{A5F8318B-25C1-4217-BF27-C83970850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r="31635" b="761"/>
          <a:stretch/>
        </p:blipFill>
        <p:spPr bwMode="auto">
          <a:xfrm>
            <a:off x="5659515" y="3547390"/>
            <a:ext cx="329497" cy="3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acman food - Roblox">
            <a:extLst>
              <a:ext uri="{FF2B5EF4-FFF2-40B4-BE49-F238E27FC236}">
                <a16:creationId xmlns:a16="http://schemas.microsoft.com/office/drawing/2014/main" id="{FAC2C166-9EF3-402C-A46B-927E2FD8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57" y="2743197"/>
            <a:ext cx="310720" cy="3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C76A3E-C497-40C9-92CE-EA19946E06CC}"/>
              </a:ext>
            </a:extLst>
          </p:cNvPr>
          <p:cNvSpPr/>
          <p:nvPr/>
        </p:nvSpPr>
        <p:spPr>
          <a:xfrm>
            <a:off x="3656214" y="2743198"/>
            <a:ext cx="201168" cy="201168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1DB63-BAE7-4FF4-9BBA-8C9FDD6FDB4A}"/>
              </a:ext>
            </a:extLst>
          </p:cNvPr>
          <p:cNvSpPr/>
          <p:nvPr/>
        </p:nvSpPr>
        <p:spPr>
          <a:xfrm>
            <a:off x="3139404" y="2743197"/>
            <a:ext cx="201168" cy="201168"/>
          </a:xfrm>
          <a:prstGeom prst="rect">
            <a:avLst/>
          </a:prstGeom>
          <a:solidFill>
            <a:srgbClr val="7E7C3C"/>
          </a:solidFill>
          <a:effectLst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E84745-9F40-4036-A0C6-EA20C665D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74" b="97436" l="0" r="935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4063829" y="2309091"/>
            <a:ext cx="261660" cy="2468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9A6F16-0499-40F5-AFEF-A8EEBA084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74" b="97436" l="0" r="935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7182" y="1831760"/>
            <a:ext cx="261660" cy="246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B83D9E-D52E-4F6B-9509-F43BC7079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74" b="97436" l="0" r="935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4077762" y="1346497"/>
            <a:ext cx="261660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hathehien12a2@gmail.com</dc:creator>
  <cp:lastModifiedBy>hathehien12a2@gmail.com</cp:lastModifiedBy>
  <cp:revision>14</cp:revision>
  <dcterms:created xsi:type="dcterms:W3CDTF">2020-07-28T01:07:52Z</dcterms:created>
  <dcterms:modified xsi:type="dcterms:W3CDTF">2020-08-15T05:25:56Z</dcterms:modified>
</cp:coreProperties>
</file>