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7" r:id="rId19"/>
    <p:sldId id="278" r:id="rId20"/>
    <p:sldId id="279"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5CCD-F7DD-4676-9324-7032C7573F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52F985-961D-48BC-BF79-DEA6ACD96E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45AF2-5535-4859-B04F-51EA25D6EDB8}"/>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5" name="Footer Placeholder 4">
            <a:extLst>
              <a:ext uri="{FF2B5EF4-FFF2-40B4-BE49-F238E27FC236}">
                <a16:creationId xmlns:a16="http://schemas.microsoft.com/office/drawing/2014/main" id="{B2729716-CA6C-4B65-ADF7-6CC3E1001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8B159-F7D8-47B2-8E96-B41EC525F762}"/>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4582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EB9F-66A3-418D-8B14-4C9303B949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7C4C55-E7F8-4AE4-A455-563E5531ED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DD2266-D0FE-432A-9D7A-BFE0EB054F9B}"/>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5" name="Footer Placeholder 4">
            <a:extLst>
              <a:ext uri="{FF2B5EF4-FFF2-40B4-BE49-F238E27FC236}">
                <a16:creationId xmlns:a16="http://schemas.microsoft.com/office/drawing/2014/main" id="{C4F3337A-A193-495A-9592-E6B9FF996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794AB-6F1E-43A3-BB74-AEBD4C9F1D71}"/>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4882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3CBC4-CA48-4B4C-B8D6-27D05774B0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75D8E1-F85D-4AAF-9AA2-500607D71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7D314-CFBE-418D-B5DE-A315F7CE75C3}"/>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5" name="Footer Placeholder 4">
            <a:extLst>
              <a:ext uri="{FF2B5EF4-FFF2-40B4-BE49-F238E27FC236}">
                <a16:creationId xmlns:a16="http://schemas.microsoft.com/office/drawing/2014/main" id="{C7EF457F-C5F2-4024-8C31-0511B2332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90DF8-27D0-4603-AF42-E5D73F8FA7BA}"/>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63570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D0C4-65B8-473F-B7D9-56677DE243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47A39-913D-4F62-9BE1-59BE39E00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BBFBE-99B4-4C0C-AD01-977C8841221A}"/>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5" name="Footer Placeholder 4">
            <a:extLst>
              <a:ext uri="{FF2B5EF4-FFF2-40B4-BE49-F238E27FC236}">
                <a16:creationId xmlns:a16="http://schemas.microsoft.com/office/drawing/2014/main" id="{0E0BF1DC-813B-4D04-9780-903049B43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7D534-5530-47FB-80D3-B96A65D0A99C}"/>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75571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FF1-D94C-4937-A46A-BDCF18059B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57C563-6200-41AA-BBC6-C43B4F958D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7ECEA-A605-4818-AE92-25D6707D7EA7}"/>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5" name="Footer Placeholder 4">
            <a:extLst>
              <a:ext uri="{FF2B5EF4-FFF2-40B4-BE49-F238E27FC236}">
                <a16:creationId xmlns:a16="http://schemas.microsoft.com/office/drawing/2014/main" id="{1263C86C-88A1-4FF9-9AD1-893AED984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AFF39-0EE6-4A55-83ED-4F4B2659C42C}"/>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3702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2149-0AE9-41F3-801E-2A9CBE44A9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14BEE-0F28-49C3-A50C-A1D8375F4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9A7852-8DF5-43C9-ABC3-3DA8FBFC45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63CC4C-77EB-4130-8629-2FBE2C80E1C7}"/>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6" name="Footer Placeholder 5">
            <a:extLst>
              <a:ext uri="{FF2B5EF4-FFF2-40B4-BE49-F238E27FC236}">
                <a16:creationId xmlns:a16="http://schemas.microsoft.com/office/drawing/2014/main" id="{DAEA4203-FCF2-474F-8420-2526014ADA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62496-9ADD-4B29-97AD-1B391DE94533}"/>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55504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84EE-F127-4738-9EBD-AF29BDA3A3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07D0DD-E6D7-44CF-A201-353DE8696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6C82D7-20D5-4589-A5FA-53CF79FBAF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869DD4-0E9F-48BD-A350-A83E842D20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F1968-083A-4399-A22D-3C3E9F219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BE956C-A33E-43A6-B25F-C9137D697C6E}"/>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8" name="Footer Placeholder 7">
            <a:extLst>
              <a:ext uri="{FF2B5EF4-FFF2-40B4-BE49-F238E27FC236}">
                <a16:creationId xmlns:a16="http://schemas.microsoft.com/office/drawing/2014/main" id="{C2352470-DAE8-4410-A11D-8C9FC43B21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31D1C2-111B-4B93-81AA-C1EBEA6F1821}"/>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3687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7EA1-2764-42E0-AA42-CDA4ACA2F1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686CAC-1559-4F30-92A6-79D98E6AA2A6}"/>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4" name="Footer Placeholder 3">
            <a:extLst>
              <a:ext uri="{FF2B5EF4-FFF2-40B4-BE49-F238E27FC236}">
                <a16:creationId xmlns:a16="http://schemas.microsoft.com/office/drawing/2014/main" id="{3EE7DDAC-0A0B-431E-8906-66E875E53C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AA531-46B3-4625-92FE-1A643AD70462}"/>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626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3344F-E230-49D1-B073-B84A1D45F972}"/>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3" name="Footer Placeholder 2">
            <a:extLst>
              <a:ext uri="{FF2B5EF4-FFF2-40B4-BE49-F238E27FC236}">
                <a16:creationId xmlns:a16="http://schemas.microsoft.com/office/drawing/2014/main" id="{A0A99159-73C8-4CEC-A1E2-AC20AEE755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85A9FA-EA5F-4B4B-A6C4-0F2C8CEC6076}"/>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803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E58-3CFE-4F7D-9D9D-07C651805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95A4C8-3E68-496A-ADA4-329C9E424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A96633-6B2D-46DB-A99D-24EE196AF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FDC836-8070-4218-B493-F5C5F3FCDAD5}"/>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6" name="Footer Placeholder 5">
            <a:extLst>
              <a:ext uri="{FF2B5EF4-FFF2-40B4-BE49-F238E27FC236}">
                <a16:creationId xmlns:a16="http://schemas.microsoft.com/office/drawing/2014/main" id="{858BF655-DF68-49FA-AAF4-C62EBD27A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6471A-159C-4A50-A80F-5F77066B6BA8}"/>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9799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C5CF-796E-43F4-9022-4DB0701E8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5533C-2713-4513-BAFB-21A46C185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42C7D-1331-458B-B7DC-2600F7244C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5E714-FB5C-403A-8707-62335E89B5C9}"/>
              </a:ext>
            </a:extLst>
          </p:cNvPr>
          <p:cNvSpPr>
            <a:spLocks noGrp="1"/>
          </p:cNvSpPr>
          <p:nvPr>
            <p:ph type="dt" sz="half" idx="10"/>
          </p:nvPr>
        </p:nvSpPr>
        <p:spPr/>
        <p:txBody>
          <a:bodyPr/>
          <a:lstStyle/>
          <a:p>
            <a:fld id="{6A4B53A7-3209-46A6-9454-F38EAC8F11E7}" type="datetimeFigureOut">
              <a:rPr lang="en-US" smtClean="0"/>
              <a:t>4/2/2021</a:t>
            </a:fld>
            <a:endParaRPr lang="en-US"/>
          </a:p>
        </p:txBody>
      </p:sp>
      <p:sp>
        <p:nvSpPr>
          <p:cNvPr id="6" name="Footer Placeholder 5">
            <a:extLst>
              <a:ext uri="{FF2B5EF4-FFF2-40B4-BE49-F238E27FC236}">
                <a16:creationId xmlns:a16="http://schemas.microsoft.com/office/drawing/2014/main" id="{0ACAC9D1-AA67-4CBA-BD16-CBC45A4E73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A62271-7CE2-4548-854A-FA773BF16E9E}"/>
              </a:ext>
            </a:extLst>
          </p:cNvPr>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3705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FFDF7-E622-46A0-BACE-15CFF53DD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B1F5A-1FB5-4F90-8489-B1EF2FA6B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20FA01-1187-4E16-9874-503A54C4F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4B53A7-3209-46A6-9454-F38EAC8F11E7}" type="datetimeFigureOut">
              <a:rPr lang="en-US" smtClean="0"/>
              <a:pPr/>
              <a:t>4/2/2021</a:t>
            </a:fld>
            <a:endParaRPr lang="en-US" dirty="0"/>
          </a:p>
        </p:txBody>
      </p:sp>
      <p:sp>
        <p:nvSpPr>
          <p:cNvPr id="5" name="Footer Placeholder 4">
            <a:extLst>
              <a:ext uri="{FF2B5EF4-FFF2-40B4-BE49-F238E27FC236}">
                <a16:creationId xmlns:a16="http://schemas.microsoft.com/office/drawing/2014/main" id="{49E8F768-0B68-4C5E-B87B-29BC623892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BF35B7-2E5E-444B-9FE6-FAF0491585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268315737"/>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fif"/><Relationship Id="rId2" Type="http://schemas.openxmlformats.org/officeDocument/2006/relationships/image" Target="../media/image14.jfif"/><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Diagram&#10;&#10;Description automatically generated">
            <a:extLst>
              <a:ext uri="{FF2B5EF4-FFF2-40B4-BE49-F238E27FC236}">
                <a16:creationId xmlns:a16="http://schemas.microsoft.com/office/drawing/2014/main" id="{29A97605-0ED0-4CD0-B90A-905504A0E386}"/>
              </a:ext>
            </a:extLst>
          </p:cNvPr>
          <p:cNvPicPr>
            <a:picLocks noChangeAspect="1"/>
          </p:cNvPicPr>
          <p:nvPr/>
        </p:nvPicPr>
        <p:blipFill rotWithShape="1">
          <a:blip r:embed="rId2">
            <a:extLst>
              <a:ext uri="{28A0092B-C50C-407E-A947-70E740481C1C}">
                <a14:useLocalDpi xmlns:a14="http://schemas.microsoft.com/office/drawing/2010/main" val="0"/>
              </a:ext>
            </a:extLst>
          </a:blip>
          <a:srcRect l="13818" t="5847" b="3244"/>
          <a:stretch/>
        </p:blipFill>
        <p:spPr>
          <a:xfrm>
            <a:off x="20" y="10"/>
            <a:ext cx="8668492" cy="6857990"/>
          </a:xfrm>
          <a:prstGeom prst="rect">
            <a:avLst/>
          </a:prstGeom>
        </p:spPr>
      </p:pic>
      <p:sp>
        <p:nvSpPr>
          <p:cNvPr id="98" name="Rectangle 97">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38983129-A319-41D5-B686-6138B0A90C37}"/>
              </a:ext>
            </a:extLst>
          </p:cNvPr>
          <p:cNvSpPr>
            <a:spLocks noGrp="1"/>
          </p:cNvSpPr>
          <p:nvPr>
            <p:ph type="ctrTitle"/>
          </p:nvPr>
        </p:nvSpPr>
        <p:spPr>
          <a:xfrm>
            <a:off x="7848600" y="1122363"/>
            <a:ext cx="4023360" cy="3204134"/>
          </a:xfrm>
        </p:spPr>
        <p:txBody>
          <a:bodyPr vert="horz" lIns="91440" tIns="45720" rIns="91440" bIns="45720" rtlCol="0" anchor="b">
            <a:normAutofit/>
          </a:bodyPr>
          <a:lstStyle/>
          <a:p>
            <a:pPr algn="l"/>
            <a:r>
              <a:rPr lang="en-US" sz="4800"/>
              <a:t>Ô NHIỄM TIẾNG ỒN TẠI VIỆT NAM</a:t>
            </a:r>
          </a:p>
        </p:txBody>
      </p:sp>
      <p:sp>
        <p:nvSpPr>
          <p:cNvPr id="8" name="Subtitle 7">
            <a:extLst>
              <a:ext uri="{FF2B5EF4-FFF2-40B4-BE49-F238E27FC236}">
                <a16:creationId xmlns:a16="http://schemas.microsoft.com/office/drawing/2014/main" id="{7BD62E15-CA1D-4EBA-BB83-BE643BAD018E}"/>
              </a:ext>
            </a:extLst>
          </p:cNvPr>
          <p:cNvSpPr>
            <a:spLocks noGrp="1"/>
          </p:cNvSpPr>
          <p:nvPr>
            <p:ph type="subTitle" idx="1"/>
          </p:nvPr>
        </p:nvSpPr>
        <p:spPr>
          <a:xfrm>
            <a:off x="7848600" y="4872922"/>
            <a:ext cx="4023360" cy="1208141"/>
          </a:xfrm>
        </p:spPr>
        <p:txBody>
          <a:bodyPr>
            <a:normAutofit/>
          </a:bodyPr>
          <a:lstStyle/>
          <a:p>
            <a:pPr algn="l"/>
            <a:r>
              <a:rPr lang="en-US" sz="2000"/>
              <a:t>GVHD: PHẠM THU PHƯỢNG</a:t>
            </a:r>
          </a:p>
          <a:p>
            <a:pPr algn="l"/>
            <a:r>
              <a:rPr lang="en-US" sz="2000"/>
              <a:t>NHÓM 5</a:t>
            </a:r>
          </a:p>
        </p:txBody>
      </p:sp>
      <p:sp>
        <p:nvSpPr>
          <p:cNvPr id="100" name="Rectangle 9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703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0D85F04-D3D7-43A9-BBC2-F1C5BB7D90C3}"/>
              </a:ext>
            </a:extLst>
          </p:cNvPr>
          <p:cNvPicPr/>
          <p:nvPr/>
        </p:nvPicPr>
        <p:blipFill rotWithShape="1">
          <a:blip r:embed="rId2" cstate="print">
            <a:extLst>
              <a:ext uri="{28A0092B-C50C-407E-A947-70E740481C1C}">
                <a14:useLocalDpi xmlns:a14="http://schemas.microsoft.com/office/drawing/2010/main" val="0"/>
              </a:ext>
            </a:extLst>
          </a:blip>
          <a:srcRect t="38616" r="-2" b="-2"/>
          <a:stretch/>
        </p:blipFill>
        <p:spPr bwMode="auto">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p:spPr>
      </p:pic>
      <p:pic>
        <p:nvPicPr>
          <p:cNvPr id="7" name="Content Placeholder 6">
            <a:extLst>
              <a:ext uri="{FF2B5EF4-FFF2-40B4-BE49-F238E27FC236}">
                <a16:creationId xmlns:a16="http://schemas.microsoft.com/office/drawing/2014/main" id="{F21CD1B7-3778-46E1-AEA2-888B4C3F7ECA}"/>
              </a:ext>
            </a:extLst>
          </p:cNvPr>
          <p:cNvPicPr>
            <a:picLocks/>
          </p:cNvPicPr>
          <p:nvPr/>
        </p:nvPicPr>
        <p:blipFill rotWithShape="1">
          <a:blip r:embed="rId3">
            <a:extLst>
              <a:ext uri="{28A0092B-C50C-407E-A947-70E740481C1C}">
                <a14:useLocalDpi xmlns:a14="http://schemas.microsoft.com/office/drawing/2010/main" val="0"/>
              </a:ext>
            </a:extLst>
          </a:blip>
          <a:srcRect t="12307" r="-2" b="-2"/>
          <a:stretch/>
        </p:blipFill>
        <p:spPr bwMode="auto">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p:spPr>
      </p:pic>
      <p:sp useBgFill="1">
        <p:nvSpPr>
          <p:cNvPr id="46" name="Freeform: Shape 4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8" name="Freeform: Shape 4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DE77F47-E7FB-4E67-92F0-0FF00E79191C}"/>
              </a:ext>
            </a:extLst>
          </p:cNvPr>
          <p:cNvSpPr>
            <a:spLocks noGrp="1"/>
          </p:cNvSpPr>
          <p:nvPr>
            <p:ph type="title"/>
          </p:nvPr>
        </p:nvSpPr>
        <p:spPr>
          <a:xfrm>
            <a:off x="448056" y="859536"/>
            <a:ext cx="4832802" cy="1243584"/>
          </a:xfrm>
        </p:spPr>
        <p:txBody>
          <a:bodyPr vert="horz" lIns="91440" tIns="45720" rIns="91440" bIns="45720" rtlCol="0">
            <a:normAutofit/>
          </a:bodyPr>
          <a:lstStyle/>
          <a:p>
            <a:r>
              <a:rPr lang="en-US" sz="3400" kern="1200">
                <a:latin typeface="+mj-lt"/>
                <a:ea typeface="+mj-ea"/>
                <a:cs typeface="+mj-cs"/>
              </a:rPr>
              <a:t>NGUYÊN NHÂN TỪ TỰ NHIÊN</a:t>
            </a:r>
          </a:p>
        </p:txBody>
      </p:sp>
      <p:sp>
        <p:nvSpPr>
          <p:cNvPr id="50" name="Rectangle 4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52" name="Rectangle 5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Content Placeholder 15">
            <a:extLst>
              <a:ext uri="{FF2B5EF4-FFF2-40B4-BE49-F238E27FC236}">
                <a16:creationId xmlns:a16="http://schemas.microsoft.com/office/drawing/2014/main" id="{8CB2F6D3-8F0D-40F7-B5C5-B2315EA2629F}"/>
              </a:ext>
            </a:extLst>
          </p:cNvPr>
          <p:cNvSpPr>
            <a:spLocks noGrp="1"/>
          </p:cNvSpPr>
          <p:nvPr>
            <p:ph idx="1"/>
          </p:nvPr>
        </p:nvSpPr>
        <p:spPr>
          <a:xfrm>
            <a:off x="448056" y="2512611"/>
            <a:ext cx="4832803" cy="3664351"/>
          </a:xfrm>
        </p:spPr>
        <p:txBody>
          <a:bodyPr vert="horz" lIns="91440" tIns="45720" rIns="91440" bIns="45720" rtlCol="0">
            <a:normAutofit/>
          </a:bodyPr>
          <a:lstStyle/>
          <a:p>
            <a:r>
              <a:rPr lang="en-US" kern="1200" dirty="0" err="1">
                <a:latin typeface="+mn-lt"/>
                <a:ea typeface="+mn-ea"/>
                <a:cs typeface="+mn-cs"/>
              </a:rPr>
              <a:t>Động</a:t>
            </a:r>
            <a:r>
              <a:rPr lang="en-US" kern="1200" dirty="0">
                <a:latin typeface="+mn-lt"/>
                <a:ea typeface="+mn-ea"/>
                <a:cs typeface="+mn-cs"/>
              </a:rPr>
              <a:t> </a:t>
            </a:r>
            <a:r>
              <a:rPr lang="en-US" kern="1200" dirty="0" err="1">
                <a:latin typeface="+mn-lt"/>
                <a:ea typeface="+mn-ea"/>
                <a:cs typeface="+mn-cs"/>
              </a:rPr>
              <a:t>đất</a:t>
            </a:r>
            <a:endParaRPr lang="en-US" kern="1200" dirty="0">
              <a:latin typeface="+mn-lt"/>
              <a:ea typeface="+mn-ea"/>
              <a:cs typeface="+mn-cs"/>
            </a:endParaRPr>
          </a:p>
          <a:p>
            <a:r>
              <a:rPr lang="en-US" dirty="0" err="1"/>
              <a:t>Sấm</a:t>
            </a:r>
            <a:r>
              <a:rPr lang="en-US" dirty="0"/>
              <a:t> </a:t>
            </a:r>
            <a:r>
              <a:rPr lang="en-US" dirty="0" err="1"/>
              <a:t>sét</a:t>
            </a:r>
            <a:endParaRPr lang="en-US" dirty="0"/>
          </a:p>
          <a:p>
            <a:r>
              <a:rPr lang="en-US" kern="1200" dirty="0" err="1">
                <a:latin typeface="+mn-lt"/>
                <a:ea typeface="+mn-ea"/>
                <a:cs typeface="+mn-cs"/>
              </a:rPr>
              <a:t>Các</a:t>
            </a:r>
            <a:r>
              <a:rPr lang="en-US" kern="1200" dirty="0">
                <a:latin typeface="+mn-lt"/>
                <a:ea typeface="+mn-ea"/>
                <a:cs typeface="+mn-cs"/>
              </a:rPr>
              <a:t> </a:t>
            </a:r>
            <a:r>
              <a:rPr lang="en-US" kern="1200" dirty="0" err="1">
                <a:latin typeface="+mn-lt"/>
                <a:ea typeface="+mn-ea"/>
                <a:cs typeface="+mn-cs"/>
              </a:rPr>
              <a:t>hoạt</a:t>
            </a:r>
            <a:r>
              <a:rPr lang="en-US" kern="1200" dirty="0">
                <a:latin typeface="+mn-lt"/>
                <a:ea typeface="+mn-ea"/>
                <a:cs typeface="+mn-cs"/>
              </a:rPr>
              <a:t> </a:t>
            </a:r>
            <a:r>
              <a:rPr lang="en-US" kern="1200" dirty="0" err="1">
                <a:latin typeface="+mn-lt"/>
                <a:ea typeface="+mn-ea"/>
                <a:cs typeface="+mn-cs"/>
              </a:rPr>
              <a:t>động</a:t>
            </a:r>
            <a:r>
              <a:rPr lang="en-US" kern="1200" dirty="0">
                <a:latin typeface="+mn-lt"/>
                <a:ea typeface="+mn-ea"/>
                <a:cs typeface="+mn-cs"/>
              </a:rPr>
              <a:t> </a:t>
            </a:r>
            <a:r>
              <a:rPr lang="en-US" kern="1200" dirty="0" err="1">
                <a:latin typeface="+mn-lt"/>
                <a:ea typeface="+mn-ea"/>
                <a:cs typeface="+mn-cs"/>
              </a:rPr>
              <a:t>địa</a:t>
            </a:r>
            <a:r>
              <a:rPr lang="en-US" kern="1200" dirty="0">
                <a:latin typeface="+mn-lt"/>
                <a:ea typeface="+mn-ea"/>
                <a:cs typeface="+mn-cs"/>
              </a:rPr>
              <a:t> </a:t>
            </a:r>
            <a:r>
              <a:rPr lang="en-US" kern="1200" dirty="0" err="1">
                <a:latin typeface="+mn-lt"/>
                <a:ea typeface="+mn-ea"/>
                <a:cs typeface="+mn-cs"/>
              </a:rPr>
              <a:t>chất</a:t>
            </a:r>
            <a:r>
              <a:rPr lang="en-US" kern="1200" dirty="0">
                <a:latin typeface="+mn-lt"/>
                <a:ea typeface="+mn-ea"/>
                <a:cs typeface="+mn-cs"/>
              </a:rPr>
              <a:t>…</a:t>
            </a:r>
          </a:p>
        </p:txBody>
      </p:sp>
    </p:spTree>
    <p:extLst>
      <p:ext uri="{BB962C8B-B14F-4D97-AF65-F5344CB8AC3E}">
        <p14:creationId xmlns:p14="http://schemas.microsoft.com/office/powerpoint/2010/main" val="425565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B43B9CA2-4B31-4ACD-9A9F-B8E6C6420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picture containing text, electronics&#10;&#10;Description automatically generated">
            <a:extLst>
              <a:ext uri="{FF2B5EF4-FFF2-40B4-BE49-F238E27FC236}">
                <a16:creationId xmlns:a16="http://schemas.microsoft.com/office/drawing/2014/main" id="{22035662-8917-4066-960B-69006E3E5F32}"/>
              </a:ext>
            </a:extLst>
          </p:cNvPr>
          <p:cNvPicPr>
            <a:picLocks noChangeAspect="1"/>
          </p:cNvPicPr>
          <p:nvPr/>
        </p:nvPicPr>
        <p:blipFill rotWithShape="1">
          <a:blip r:embed="rId2">
            <a:extLst>
              <a:ext uri="{28A0092B-C50C-407E-A947-70E740481C1C}">
                <a14:useLocalDpi xmlns:a14="http://schemas.microsoft.com/office/drawing/2010/main" val="0"/>
              </a:ext>
            </a:extLst>
          </a:blip>
          <a:srcRect l="1911" r="8795" b="-2"/>
          <a:stretch/>
        </p:blipFill>
        <p:spPr>
          <a:xfrm>
            <a:off x="8529321" y="10"/>
            <a:ext cx="3662680" cy="3401558"/>
          </a:xfrm>
          <a:custGeom>
            <a:avLst/>
            <a:gdLst/>
            <a:ahLst/>
            <a:cxnLst/>
            <a:rect l="l" t="t" r="r" b="b"/>
            <a:pathLst>
              <a:path w="3662680" h="3401568">
                <a:moveTo>
                  <a:pt x="0" y="0"/>
                </a:moveTo>
                <a:lnTo>
                  <a:pt x="3662680" y="0"/>
                </a:lnTo>
                <a:lnTo>
                  <a:pt x="3662680" y="3401568"/>
                </a:lnTo>
                <a:lnTo>
                  <a:pt x="774527" y="3401568"/>
                </a:lnTo>
                <a:lnTo>
                  <a:pt x="769892" y="3133175"/>
                </a:lnTo>
                <a:cubicBezTo>
                  <a:pt x="732577" y="2055441"/>
                  <a:pt x="492520" y="1056020"/>
                  <a:pt x="104445" y="215033"/>
                </a:cubicBezTo>
                <a:close/>
              </a:path>
            </a:pathLst>
          </a:custGeom>
        </p:spPr>
      </p:pic>
      <p:pic>
        <p:nvPicPr>
          <p:cNvPr id="7" name="Picture 6">
            <a:extLst>
              <a:ext uri="{FF2B5EF4-FFF2-40B4-BE49-F238E27FC236}">
                <a16:creationId xmlns:a16="http://schemas.microsoft.com/office/drawing/2014/main" id="{27197649-80C5-4595-B573-C873B3909984}"/>
              </a:ext>
            </a:extLst>
          </p:cNvPr>
          <p:cNvPicPr>
            <a:picLocks noChangeAspect="1"/>
          </p:cNvPicPr>
          <p:nvPr/>
        </p:nvPicPr>
        <p:blipFill rotWithShape="1">
          <a:blip r:embed="rId3">
            <a:extLst>
              <a:ext uri="{28A0092B-C50C-407E-A947-70E740481C1C}">
                <a14:useLocalDpi xmlns:a14="http://schemas.microsoft.com/office/drawing/2010/main" val="0"/>
              </a:ext>
            </a:extLst>
          </a:blip>
          <a:srcRect l="16472" r="4704" b="-1"/>
          <a:stretch/>
        </p:blipFill>
        <p:spPr>
          <a:xfrm>
            <a:off x="5115314" y="10"/>
            <a:ext cx="4118110" cy="3401558"/>
          </a:xfrm>
          <a:custGeom>
            <a:avLst/>
            <a:gdLst/>
            <a:ahLst/>
            <a:cxnLst/>
            <a:rect l="l" t="t" r="r" b="b"/>
            <a:pathLst>
              <a:path w="4118110" h="3401568">
                <a:moveTo>
                  <a:pt x="0" y="0"/>
                </a:moveTo>
                <a:lnTo>
                  <a:pt x="3343575" y="0"/>
                </a:lnTo>
                <a:lnTo>
                  <a:pt x="3448028" y="215050"/>
                </a:lnTo>
                <a:cubicBezTo>
                  <a:pt x="3836103" y="1056037"/>
                  <a:pt x="4076161" y="2055458"/>
                  <a:pt x="4113475" y="3133192"/>
                </a:cubicBezTo>
                <a:lnTo>
                  <a:pt x="4118110" y="3401568"/>
                </a:lnTo>
                <a:lnTo>
                  <a:pt x="801224" y="3401568"/>
                </a:lnTo>
                <a:lnTo>
                  <a:pt x="797493" y="3185579"/>
                </a:lnTo>
                <a:cubicBezTo>
                  <a:pt x="756786" y="2009870"/>
                  <a:pt x="474799" y="927359"/>
                  <a:pt x="22579" y="42066"/>
                </a:cubicBezTo>
                <a:close/>
              </a:path>
            </a:pathLst>
          </a:custGeom>
        </p:spPr>
      </p:pic>
      <p:pic>
        <p:nvPicPr>
          <p:cNvPr id="5" name="Content Placeholder 4" descr="A large crowd of people&#10;&#10;Description automatically generated with medium confidence">
            <a:extLst>
              <a:ext uri="{FF2B5EF4-FFF2-40B4-BE49-F238E27FC236}">
                <a16:creationId xmlns:a16="http://schemas.microsoft.com/office/drawing/2014/main" id="{55D58170-DFF2-43BF-8972-AE8BB2D4E348}"/>
              </a:ext>
            </a:extLst>
          </p:cNvPr>
          <p:cNvPicPr>
            <a:picLocks noChangeAspect="1"/>
          </p:cNvPicPr>
          <p:nvPr/>
        </p:nvPicPr>
        <p:blipFill rotWithShape="1">
          <a:blip r:embed="rId4">
            <a:extLst>
              <a:ext uri="{28A0092B-C50C-407E-A947-70E740481C1C}">
                <a14:useLocalDpi xmlns:a14="http://schemas.microsoft.com/office/drawing/2010/main" val="0"/>
              </a:ext>
            </a:extLst>
          </a:blip>
          <a:srcRect t="14283" r="-1" b="-1"/>
          <a:stretch/>
        </p:blipFill>
        <p:spPr>
          <a:xfrm>
            <a:off x="5168353" y="3456432"/>
            <a:ext cx="7023646" cy="3401568"/>
          </a:xfrm>
          <a:custGeom>
            <a:avLst/>
            <a:gdLst/>
            <a:ahLst/>
            <a:cxnLst/>
            <a:rect l="l" t="t" r="r" b="b"/>
            <a:pathLst>
              <a:path w="7023646" h="3401568">
                <a:moveTo>
                  <a:pt x="749132" y="0"/>
                </a:moveTo>
                <a:lnTo>
                  <a:pt x="7023646" y="0"/>
                </a:lnTo>
                <a:lnTo>
                  <a:pt x="7023646" y="3401568"/>
                </a:lnTo>
                <a:lnTo>
                  <a:pt x="0" y="3401568"/>
                </a:lnTo>
                <a:lnTo>
                  <a:pt x="79008" y="3238906"/>
                </a:lnTo>
                <a:cubicBezTo>
                  <a:pt x="502362" y="2321466"/>
                  <a:pt x="749563" y="1215476"/>
                  <a:pt x="749563" y="24956"/>
                </a:cubicBezTo>
                <a:close/>
              </a:path>
            </a:pathLst>
          </a:custGeom>
        </p:spPr>
      </p:pic>
      <p:sp useBgFill="1">
        <p:nvSpPr>
          <p:cNvPr id="59" name="Freeform: Shape 58">
            <a:extLst>
              <a:ext uri="{FF2B5EF4-FFF2-40B4-BE49-F238E27FC236}">
                <a16:creationId xmlns:a16="http://schemas.microsoft.com/office/drawing/2014/main" id="{33F94DB1-BC5D-454D-845C-7BA3A1F46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32965" cy="6858000"/>
          </a:xfrm>
          <a:custGeom>
            <a:avLst/>
            <a:gdLst>
              <a:gd name="connsiteX0" fmla="*/ 0 w 5932965"/>
              <a:gd name="connsiteY0" fmla="*/ 0 h 6858000"/>
              <a:gd name="connsiteX1" fmla="*/ 5140363 w 5932965"/>
              <a:gd name="connsiteY1" fmla="*/ 0 h 6858000"/>
              <a:gd name="connsiteX2" fmla="*/ 5152943 w 5932965"/>
              <a:gd name="connsiteY2" fmla="*/ 23550 h 6858000"/>
              <a:gd name="connsiteX3" fmla="*/ 5932965 w 5932965"/>
              <a:gd name="connsiteY3" fmla="*/ 3479505 h 6858000"/>
              <a:gd name="connsiteX4" fmla="*/ 5262410 w 5932965"/>
              <a:gd name="connsiteY4" fmla="*/ 6708999 h 6858000"/>
              <a:gd name="connsiteX5" fmla="*/ 5190385 w 5932965"/>
              <a:gd name="connsiteY5" fmla="*/ 6858000 h 6858000"/>
              <a:gd name="connsiteX6" fmla="*/ 0 w 593296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32965" h="6858000">
                <a:moveTo>
                  <a:pt x="0" y="0"/>
                </a:moveTo>
                <a:lnTo>
                  <a:pt x="5140363" y="0"/>
                </a:lnTo>
                <a:lnTo>
                  <a:pt x="5152943" y="23550"/>
                </a:lnTo>
                <a:cubicBezTo>
                  <a:pt x="5642847" y="987256"/>
                  <a:pt x="5932965" y="2183538"/>
                  <a:pt x="5932965" y="3479505"/>
                </a:cubicBezTo>
                <a:cubicBezTo>
                  <a:pt x="5932965" y="4675783"/>
                  <a:pt x="5685764" y="5787121"/>
                  <a:pt x="5262410" y="6708999"/>
                </a:cubicBezTo>
                <a:lnTo>
                  <a:pt x="5190385"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5676B86F-860B-4586-BCAA-C0650C09B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22333" cy="6858000"/>
          </a:xfrm>
          <a:custGeom>
            <a:avLst/>
            <a:gdLst>
              <a:gd name="connsiteX0" fmla="*/ 0 w 5922333"/>
              <a:gd name="connsiteY0" fmla="*/ 0 h 6858000"/>
              <a:gd name="connsiteX1" fmla="*/ 5129731 w 5922333"/>
              <a:gd name="connsiteY1" fmla="*/ 0 h 6858000"/>
              <a:gd name="connsiteX2" fmla="*/ 5142311 w 5922333"/>
              <a:gd name="connsiteY2" fmla="*/ 23550 h 6858000"/>
              <a:gd name="connsiteX3" fmla="*/ 5922333 w 5922333"/>
              <a:gd name="connsiteY3" fmla="*/ 3479505 h 6858000"/>
              <a:gd name="connsiteX4" fmla="*/ 5251778 w 5922333"/>
              <a:gd name="connsiteY4" fmla="*/ 6708999 h 6858000"/>
              <a:gd name="connsiteX5" fmla="*/ 5179753 w 5922333"/>
              <a:gd name="connsiteY5" fmla="*/ 6858000 h 6858000"/>
              <a:gd name="connsiteX6" fmla="*/ 0 w 592233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22333" h="6858000">
                <a:moveTo>
                  <a:pt x="0" y="0"/>
                </a:moveTo>
                <a:lnTo>
                  <a:pt x="5129731" y="0"/>
                </a:lnTo>
                <a:lnTo>
                  <a:pt x="5142311" y="23550"/>
                </a:lnTo>
                <a:cubicBezTo>
                  <a:pt x="5632215" y="987256"/>
                  <a:pt x="5922333" y="2183538"/>
                  <a:pt x="5922333" y="3479505"/>
                </a:cubicBezTo>
                <a:cubicBezTo>
                  <a:pt x="5922333" y="4675783"/>
                  <a:pt x="5675132" y="5787121"/>
                  <a:pt x="5251778" y="6708999"/>
                </a:cubicBezTo>
                <a:lnTo>
                  <a:pt x="5179753"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F973F-F6D8-4915-9A0D-5E6244CDBC58}"/>
              </a:ext>
            </a:extLst>
          </p:cNvPr>
          <p:cNvSpPr>
            <a:spLocks noGrp="1"/>
          </p:cNvSpPr>
          <p:nvPr>
            <p:ph type="title"/>
          </p:nvPr>
        </p:nvSpPr>
        <p:spPr>
          <a:xfrm>
            <a:off x="448056" y="685800"/>
            <a:ext cx="4922338" cy="1325563"/>
          </a:xfrm>
        </p:spPr>
        <p:txBody>
          <a:bodyPr vert="horz" lIns="91440" tIns="45720" rIns="91440" bIns="45720" rtlCol="0">
            <a:normAutofit/>
          </a:bodyPr>
          <a:lstStyle/>
          <a:p>
            <a:r>
              <a:rPr lang="en-US" sz="3400" kern="1200">
                <a:latin typeface="+mj-lt"/>
                <a:ea typeface="+mj-ea"/>
                <a:cs typeface="+mj-cs"/>
              </a:rPr>
              <a:t>NGUYÊN NHÂN TỪ CON NGƯỜI</a:t>
            </a:r>
          </a:p>
        </p:txBody>
      </p:sp>
      <p:sp>
        <p:nvSpPr>
          <p:cNvPr id="63" name="Rectangle 62">
            <a:extLst>
              <a:ext uri="{FF2B5EF4-FFF2-40B4-BE49-F238E27FC236}">
                <a16:creationId xmlns:a16="http://schemas.microsoft.com/office/drawing/2014/main" id="{8C818ED5-2F56-4171-9445-3AA4F4462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16867"/>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DE74FCE8-866C-4AFA-B45C-FACE2A609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1" y="2089941"/>
            <a:ext cx="497043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Content Placeholder 53">
            <a:extLst>
              <a:ext uri="{FF2B5EF4-FFF2-40B4-BE49-F238E27FC236}">
                <a16:creationId xmlns:a16="http://schemas.microsoft.com/office/drawing/2014/main" id="{D7510548-7297-4B62-A41E-474894F8A241}"/>
              </a:ext>
            </a:extLst>
          </p:cNvPr>
          <p:cNvSpPr>
            <a:spLocks noGrp="1"/>
          </p:cNvSpPr>
          <p:nvPr>
            <p:ph idx="1"/>
          </p:nvPr>
        </p:nvSpPr>
        <p:spPr>
          <a:xfrm>
            <a:off x="448056" y="2514600"/>
            <a:ext cx="4922338" cy="3666744"/>
          </a:xfrm>
        </p:spPr>
        <p:txBody>
          <a:bodyPr>
            <a:normAutofit/>
          </a:bodyPr>
          <a:lstStyle/>
          <a:p>
            <a:pPr algn="just"/>
            <a:r>
              <a:rPr lang="en-US" sz="2400" dirty="0" err="1"/>
              <a:t>Phương</a:t>
            </a:r>
            <a:r>
              <a:rPr lang="en-US" sz="2400" dirty="0"/>
              <a:t> </a:t>
            </a:r>
            <a:r>
              <a:rPr lang="en-US" sz="2400" dirty="0" err="1"/>
              <a:t>tiện</a:t>
            </a:r>
            <a:r>
              <a:rPr lang="en-US" sz="2400" dirty="0"/>
              <a:t> </a:t>
            </a:r>
            <a:r>
              <a:rPr lang="en-US" sz="2400" dirty="0" err="1"/>
              <a:t>giao</a:t>
            </a:r>
            <a:r>
              <a:rPr lang="en-US" sz="2400" dirty="0"/>
              <a:t> </a:t>
            </a:r>
            <a:r>
              <a:rPr lang="en-US" sz="2400" dirty="0" err="1"/>
              <a:t>thông</a:t>
            </a:r>
            <a:endParaRPr lang="en-US" sz="2400" dirty="0"/>
          </a:p>
          <a:p>
            <a:pPr algn="just"/>
            <a:r>
              <a:rPr lang="en-US" sz="2400" dirty="0" err="1"/>
              <a:t>Hoạt</a:t>
            </a:r>
            <a:r>
              <a:rPr lang="en-US" sz="2400" dirty="0"/>
              <a:t> </a:t>
            </a:r>
            <a:r>
              <a:rPr lang="en-US" sz="2400" dirty="0" err="1"/>
              <a:t>động</a:t>
            </a:r>
            <a:r>
              <a:rPr lang="en-US" sz="2400" dirty="0"/>
              <a:t> </a:t>
            </a:r>
            <a:r>
              <a:rPr lang="en-US" sz="2400" dirty="0" err="1"/>
              <a:t>sản</a:t>
            </a:r>
            <a:r>
              <a:rPr lang="en-US" sz="2400" dirty="0"/>
              <a:t> </a:t>
            </a:r>
            <a:r>
              <a:rPr lang="en-US" sz="2400" dirty="0" err="1"/>
              <a:t>xuất</a:t>
            </a:r>
            <a:r>
              <a:rPr lang="en-US" sz="2400" dirty="0"/>
              <a:t> </a:t>
            </a:r>
            <a:r>
              <a:rPr lang="en-US" sz="2400" dirty="0" err="1"/>
              <a:t>công</a:t>
            </a:r>
            <a:r>
              <a:rPr lang="en-US" sz="2400" dirty="0"/>
              <a:t> </a:t>
            </a:r>
            <a:r>
              <a:rPr lang="en-US" sz="2400" dirty="0" err="1"/>
              <a:t>nghiệp</a:t>
            </a:r>
            <a:endParaRPr lang="en-US" sz="2400" dirty="0"/>
          </a:p>
          <a:p>
            <a:pPr algn="just"/>
            <a:r>
              <a:rPr lang="en-US" sz="2400" dirty="0" err="1"/>
              <a:t>Sinh</a:t>
            </a:r>
            <a:r>
              <a:rPr lang="en-US" sz="2400" dirty="0"/>
              <a:t> </a:t>
            </a:r>
            <a:r>
              <a:rPr lang="en-US" sz="2400" dirty="0" err="1"/>
              <a:t>hoạt</a:t>
            </a:r>
            <a:r>
              <a:rPr lang="en-US" sz="2400" dirty="0"/>
              <a:t> </a:t>
            </a:r>
            <a:r>
              <a:rPr lang="en-US" sz="2400" dirty="0" err="1"/>
              <a:t>hằng</a:t>
            </a:r>
            <a:r>
              <a:rPr lang="en-US" sz="2400" dirty="0"/>
              <a:t> </a:t>
            </a:r>
            <a:r>
              <a:rPr lang="en-US" sz="2400" dirty="0" err="1"/>
              <a:t>ngày</a:t>
            </a:r>
            <a:r>
              <a:rPr lang="en-US" sz="2400" dirty="0"/>
              <a:t>…</a:t>
            </a:r>
          </a:p>
        </p:txBody>
      </p:sp>
    </p:spTree>
    <p:extLst>
      <p:ext uri="{BB962C8B-B14F-4D97-AF65-F5344CB8AC3E}">
        <p14:creationId xmlns:p14="http://schemas.microsoft.com/office/powerpoint/2010/main" val="313536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5B1E65-C0F1-4DC7-9D95-AB719F1996F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IV. TÁC HẠI CỦA Ô NHIỄM TIẾNG ỒN</a:t>
            </a:r>
          </a:p>
        </p:txBody>
      </p:sp>
      <p:sp>
        <p:nvSpPr>
          <p:cNvPr id="45" name="Rectangle 4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02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56D63-738C-4371-94EA-A3D9FBDDECF9}"/>
              </a:ext>
            </a:extLst>
          </p:cNvPr>
          <p:cNvSpPr>
            <a:spLocks noGrp="1"/>
          </p:cNvSpPr>
          <p:nvPr>
            <p:ph type="title"/>
          </p:nvPr>
        </p:nvSpPr>
        <p:spPr>
          <a:xfrm>
            <a:off x="793662" y="386930"/>
            <a:ext cx="10066122" cy="1298448"/>
          </a:xfrm>
        </p:spPr>
        <p:txBody>
          <a:bodyPr anchor="b">
            <a:normAutofit/>
          </a:bodyPr>
          <a:lstStyle/>
          <a:p>
            <a:r>
              <a:rPr lang="en-US" sz="4800"/>
              <a:t>ẢNH HƯỞNG ĐẾN CÁC SINH VẬT</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47561B-C74B-41ED-AF6E-8BF87BAF1A0F}"/>
              </a:ext>
            </a:extLst>
          </p:cNvPr>
          <p:cNvSpPr>
            <a:spLocks noGrp="1"/>
          </p:cNvSpPr>
          <p:nvPr>
            <p:ph idx="1"/>
          </p:nvPr>
        </p:nvSpPr>
        <p:spPr>
          <a:xfrm>
            <a:off x="793661" y="2599509"/>
            <a:ext cx="4530898" cy="3639450"/>
          </a:xfrm>
        </p:spPr>
        <p:txBody>
          <a:bodyPr anchor="ctr">
            <a:normAutofit/>
          </a:bodyPr>
          <a:lstStyle/>
          <a:p>
            <a:pPr>
              <a:buFont typeface="Courier New" panose="02070309020205020404" pitchFamily="49" charset="0"/>
              <a:buChar char="o"/>
            </a:pPr>
            <a:r>
              <a:rPr lang="vi-VN" sz="2000">
                <a:effectLst/>
                <a:latin typeface="Times New Roman" panose="02020603050405020304" pitchFamily="18" charset="0"/>
                <a:ea typeface="Arial" panose="020B0604020202020204" pitchFamily="34" charset="0"/>
              </a:rPr>
              <a:t>Tiếng ồn có thể có một ảnh hưởng bất lợi đối với </a:t>
            </a:r>
            <a:r>
              <a:rPr lang="vi-VN" sz="2000">
                <a:latin typeface="Times New Roman" panose="02020603050405020304" pitchFamily="18" charset="0"/>
                <a:ea typeface="Arial" panose="020B0604020202020204" pitchFamily="34" charset="0"/>
                <a:cs typeface="Times New Roman" panose="02020603050405020304" pitchFamily="18" charset="0"/>
              </a:rPr>
              <a:t>động vật hoang dã</a:t>
            </a:r>
            <a:r>
              <a:rPr lang="vi-VN" sz="2000">
                <a:effectLst/>
                <a:latin typeface="Times New Roman" panose="02020603050405020304" pitchFamily="18" charset="0"/>
                <a:ea typeface="Arial" panose="020B0604020202020204" pitchFamily="34" charset="0"/>
              </a:rPr>
              <a:t> làm tăng nguy cơ tử vong khi thay đổi </a:t>
            </a:r>
            <a:r>
              <a:rPr lang="vi-VN" sz="2000">
                <a:latin typeface="Times New Roman" panose="02020603050405020304" pitchFamily="18" charset="0"/>
                <a:ea typeface="Arial" panose="020B0604020202020204" pitchFamily="34" charset="0"/>
                <a:cs typeface="Times New Roman" panose="02020603050405020304" pitchFamily="18" charset="0"/>
              </a:rPr>
              <a:t>cân bằng sinh học</a:t>
            </a:r>
            <a:r>
              <a:rPr lang="vi-VN" sz="2000">
                <a:effectLst/>
                <a:latin typeface="Times New Roman" panose="02020603050405020304" pitchFamily="18" charset="0"/>
                <a:ea typeface="Arial" panose="020B0604020202020204" pitchFamily="34" charset="0"/>
              </a:rPr>
              <a:t>. </a:t>
            </a:r>
            <a:endParaRPr lang="en-US" sz="2000">
              <a:effectLst/>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vi-VN" sz="2000">
                <a:effectLst/>
                <a:latin typeface="Times New Roman" panose="02020603050405020304" pitchFamily="18" charset="0"/>
                <a:ea typeface="Arial" panose="020B0604020202020204" pitchFamily="34" charset="0"/>
              </a:rPr>
              <a:t>Ở một số loài </a:t>
            </a:r>
            <a:r>
              <a:rPr lang="vi-VN" sz="2000">
                <a:latin typeface="Times New Roman" panose="02020603050405020304" pitchFamily="18" charset="0"/>
                <a:ea typeface="Arial" panose="020B0604020202020204" pitchFamily="34" charset="0"/>
                <a:cs typeface="Times New Roman" panose="02020603050405020304" pitchFamily="18" charset="0"/>
              </a:rPr>
              <a:t>động vật ăn thịt</a:t>
            </a:r>
            <a:r>
              <a:rPr lang="vi-VN" sz="2000">
                <a:effectLst/>
                <a:latin typeface="Times New Roman" panose="02020603050405020304" pitchFamily="18" charset="0"/>
                <a:ea typeface="Arial" panose="020B0604020202020204" pitchFamily="34" charset="0"/>
              </a:rPr>
              <a:t>, việc kiếm thức ăn đã trở nên khó khăn hơn, việc săn mồi không còn được hiệu quả khi mà tình trạng ô nhiễm tiếng ồn ngày càng tăng cao do hoạt động của con người gây nên.</a:t>
            </a:r>
            <a:endParaRPr lang="en-US" sz="2000"/>
          </a:p>
        </p:txBody>
      </p:sp>
      <p:pic>
        <p:nvPicPr>
          <p:cNvPr id="5" name="Picture 4" descr="A bird flying in the air&#10;&#10;Description automatically generated with low confidence">
            <a:extLst>
              <a:ext uri="{FF2B5EF4-FFF2-40B4-BE49-F238E27FC236}">
                <a16:creationId xmlns:a16="http://schemas.microsoft.com/office/drawing/2014/main" id="{9F875FB7-352D-4C91-80B1-3093AF013BB1}"/>
              </a:ext>
            </a:extLst>
          </p:cNvPr>
          <p:cNvPicPr>
            <a:picLocks noChangeAspect="1"/>
          </p:cNvPicPr>
          <p:nvPr/>
        </p:nvPicPr>
        <p:blipFill rotWithShape="1">
          <a:blip r:embed="rId2">
            <a:extLst>
              <a:ext uri="{28A0092B-C50C-407E-A947-70E740481C1C}">
                <a14:useLocalDpi xmlns:a14="http://schemas.microsoft.com/office/drawing/2010/main" val="0"/>
              </a:ext>
            </a:extLst>
          </a:blip>
          <a:srcRect l="12593" r="10798" b="3"/>
          <a:stretch/>
        </p:blipFill>
        <p:spPr>
          <a:xfrm>
            <a:off x="5911532" y="2484255"/>
            <a:ext cx="5150277" cy="37142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24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uple of birds sitting on a branch&#10;&#10;Description automatically generated with low confidence">
            <a:extLst>
              <a:ext uri="{FF2B5EF4-FFF2-40B4-BE49-F238E27FC236}">
                <a16:creationId xmlns:a16="http://schemas.microsoft.com/office/drawing/2014/main" id="{E3437E62-C75D-4099-A7A0-E469620B731C}"/>
              </a:ext>
            </a:extLst>
          </p:cNvPr>
          <p:cNvPicPr/>
          <p:nvPr/>
        </p:nvPicPr>
        <p:blipFill rotWithShape="1">
          <a:blip r:embed="rId2">
            <a:extLst>
              <a:ext uri="{28A0092B-C50C-407E-A947-70E740481C1C}">
                <a14:useLocalDpi xmlns:a14="http://schemas.microsoft.com/office/drawing/2010/main" val="0"/>
              </a:ext>
            </a:extLst>
          </a:blip>
          <a:srcRect l="14070" r="26470" b="1"/>
          <a:stretch/>
        </p:blipFill>
        <p:spPr>
          <a:xfrm>
            <a:off x="576244" y="650494"/>
            <a:ext cx="5628018" cy="5324142"/>
          </a:xfrm>
          <a:prstGeom prst="rect">
            <a:avLst/>
          </a:prstGeom>
        </p:spPr>
      </p:pic>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94225B-D9D4-4459-82C9-95D0900C1B83}"/>
              </a:ext>
            </a:extLst>
          </p:cNvPr>
          <p:cNvSpPr>
            <a:spLocks noGrp="1"/>
          </p:cNvSpPr>
          <p:nvPr>
            <p:ph idx="1"/>
          </p:nvPr>
        </p:nvSpPr>
        <p:spPr>
          <a:xfrm>
            <a:off x="7239012" y="2031101"/>
            <a:ext cx="4282984" cy="3511943"/>
          </a:xfrm>
        </p:spPr>
        <p:txBody>
          <a:bodyPr anchor="ctr">
            <a:normAutofit fontScale="85000" lnSpcReduction="10000"/>
          </a:bodyPr>
          <a:lstStyle/>
          <a:p>
            <a:pPr algn="just">
              <a:lnSpc>
                <a:spcPct val="150000"/>
              </a:lnSpc>
              <a:buFont typeface="Courier New" panose="02070309020205020404" pitchFamily="49" charset="0"/>
              <a:buChar char="o"/>
            </a:pPr>
            <a:r>
              <a:rPr lang="vi-VN" sz="2400" dirty="0">
                <a:effectLst/>
                <a:latin typeface="+mj-lt"/>
                <a:ea typeface="Arial" panose="020B0604020202020204" pitchFamily="34" charset="0"/>
                <a:cs typeface="Times New Roman" panose="02020603050405020304" pitchFamily="18" charset="0"/>
              </a:rPr>
              <a:t>Ví dụ như</a:t>
            </a:r>
            <a:r>
              <a:rPr lang="vi-VN" sz="2400" dirty="0">
                <a:latin typeface="+mj-lt"/>
                <a:ea typeface="Arial" panose="020B0604020202020204" pitchFamily="34" charset="0"/>
                <a:cs typeface="Times New Roman" panose="02020603050405020304" pitchFamily="18" charset="0"/>
              </a:rPr>
              <a:t> chim sẻ vằn</a:t>
            </a:r>
            <a:r>
              <a:rPr lang="vi-VN" sz="2400" dirty="0">
                <a:effectLst/>
                <a:latin typeface="+mj-lt"/>
                <a:ea typeface="Arial" panose="020B0604020202020204" pitchFamily="34" charset="0"/>
                <a:cs typeface="Times New Roman" panose="02020603050405020304" pitchFamily="18" charset="0"/>
              </a:rPr>
              <a:t> trở nên ít trung thành với bạn tình hơn khi tiếp xúc với tiếng ồn giao thông. Điều này có thể làm thay đổi quy luật </a:t>
            </a:r>
            <a:r>
              <a:rPr lang="vi-VN" sz="2400" dirty="0">
                <a:latin typeface="+mj-lt"/>
                <a:ea typeface="Arial" panose="020B0604020202020204" pitchFamily="34" charset="0"/>
                <a:cs typeface="Times New Roman" panose="02020603050405020304" pitchFamily="18" charset="0"/>
              </a:rPr>
              <a:t>tiến hóa</a:t>
            </a:r>
            <a:r>
              <a:rPr lang="vi-VN" sz="2400" dirty="0">
                <a:effectLst/>
                <a:latin typeface="+mj-lt"/>
                <a:ea typeface="Arial" panose="020B0604020202020204" pitchFamily="34" charset="0"/>
                <a:cs typeface="Times New Roman" panose="02020603050405020304" pitchFamily="18" charset="0"/>
              </a:rPr>
              <a:t> của một loài động vật, dẫn đến những hậu quả nghiêm trọng đến di truyền và tiến hóa. </a:t>
            </a:r>
            <a:endParaRPr lang="en-US" sz="2400" dirty="0">
              <a:effectLst/>
              <a:latin typeface="+mj-lt"/>
              <a:ea typeface="Arial" panose="020B0604020202020204" pitchFamily="34" charset="0"/>
              <a:cs typeface="Times New Roman" panose="02020603050405020304" pitchFamily="18" charset="0"/>
            </a:endParaRPr>
          </a:p>
          <a:p>
            <a:endParaRPr lang="en-US" sz="1800"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63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DD90AC-91B8-4421-8C16-4F6C17CEB051}"/>
              </a:ext>
            </a:extLst>
          </p:cNvPr>
          <p:cNvSpPr>
            <a:spLocks noGrp="1"/>
          </p:cNvSpPr>
          <p:nvPr>
            <p:ph idx="1"/>
          </p:nvPr>
        </p:nvSpPr>
        <p:spPr>
          <a:xfrm>
            <a:off x="7239012" y="2031101"/>
            <a:ext cx="4282984" cy="3511943"/>
          </a:xfrm>
        </p:spPr>
        <p:txBody>
          <a:bodyPr anchor="ctr">
            <a:normAutofit/>
          </a:bodyPr>
          <a:lstStyle/>
          <a:p>
            <a:pPr algn="just">
              <a:lnSpc>
                <a:spcPct val="150000"/>
              </a:lnSpc>
              <a:buFont typeface="Courier New" panose="02070309020205020404" pitchFamily="49" charset="0"/>
              <a:buChar char="o"/>
            </a:pPr>
            <a:r>
              <a:rPr lang="vi-VN" sz="2400">
                <a:effectLst/>
                <a:latin typeface="Times New Roman" panose="02020603050405020304" pitchFamily="18" charset="0"/>
                <a:ea typeface="Arial" panose="020B0604020202020204" pitchFamily="34" charset="0"/>
              </a:rPr>
              <a:t>Tình trạng ô nhiễm tiếng ồn ngày càng tăng tại các đại dương đang đe dọa sự tồn tại của các loài </a:t>
            </a:r>
            <a:r>
              <a:rPr lang="vi-VN" sz="2400">
                <a:latin typeface="Times New Roman" panose="02020603050405020304" pitchFamily="18" charset="0"/>
                <a:ea typeface="Arial" panose="020B0604020202020204" pitchFamily="34" charset="0"/>
                <a:cs typeface="Times New Roman" panose="02020603050405020304" pitchFamily="18" charset="0"/>
              </a:rPr>
              <a:t>cá voi</a:t>
            </a:r>
            <a:r>
              <a:rPr lang="vi-VN" sz="2400">
                <a:effectLst/>
                <a:latin typeface="Times New Roman" panose="02020603050405020304" pitchFamily="18" charset="0"/>
                <a:ea typeface="Arial" panose="020B0604020202020204" pitchFamily="34" charset="0"/>
              </a:rPr>
              <a:t> và </a:t>
            </a:r>
            <a:r>
              <a:rPr lang="vi-VN" sz="2400">
                <a:latin typeface="Times New Roman" panose="02020603050405020304" pitchFamily="18" charset="0"/>
                <a:ea typeface="Arial" panose="020B0604020202020204" pitchFamily="34" charset="0"/>
                <a:cs typeface="Times New Roman" panose="02020603050405020304" pitchFamily="18" charset="0"/>
              </a:rPr>
              <a:t>cá heo.</a:t>
            </a:r>
            <a:r>
              <a:rPr lang="vi-VN" sz="2400">
                <a:effectLst/>
                <a:latin typeface="Times New Roman" panose="02020603050405020304" pitchFamily="18" charset="0"/>
                <a:ea typeface="Arial" panose="020B0604020202020204" pitchFamily="34" charset="0"/>
              </a:rPr>
              <a:t>.. </a:t>
            </a:r>
            <a:endParaRPr lang="en-US" sz="2400" dirty="0"/>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ay&#10;&#10;Description automatically generated">
            <a:extLst>
              <a:ext uri="{FF2B5EF4-FFF2-40B4-BE49-F238E27FC236}">
                <a16:creationId xmlns:a16="http://schemas.microsoft.com/office/drawing/2014/main" id="{59C4EF28-5CCA-4C1B-A4B2-FB9C04B9F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49" y="2179260"/>
            <a:ext cx="5715000" cy="3000375"/>
          </a:xfrm>
          <a:prstGeom prst="rect">
            <a:avLst/>
          </a:prstGeom>
        </p:spPr>
      </p:pic>
    </p:spTree>
    <p:extLst>
      <p:ext uri="{BB962C8B-B14F-4D97-AF65-F5344CB8AC3E}">
        <p14:creationId xmlns:p14="http://schemas.microsoft.com/office/powerpoint/2010/main" val="3553750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73C43-F48D-4D1C-BBC2-6DD7B94CFC26}"/>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600"/>
              <a:t>ẢNH HƯỞNG ĐẾN CON NGƯỜI</a:t>
            </a:r>
          </a:p>
        </p:txBody>
      </p:sp>
      <p:sp>
        <p:nvSpPr>
          <p:cNvPr id="5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141E3D-8D20-4F27-8300-514D0E821CEA}"/>
              </a:ext>
            </a:extLst>
          </p:cNvPr>
          <p:cNvSpPr>
            <a:spLocks noGrp="1"/>
          </p:cNvSpPr>
          <p:nvPr>
            <p:ph idx="1"/>
          </p:nvPr>
        </p:nvSpPr>
        <p:spPr>
          <a:xfrm>
            <a:off x="640080" y="2872899"/>
            <a:ext cx="4243589" cy="3320668"/>
          </a:xfrm>
        </p:spPr>
        <p:txBody>
          <a:bodyPr vert="horz" lIns="91440" tIns="45720" rIns="91440" bIns="45720" rtlCol="0">
            <a:normAutofit fontScale="92500" lnSpcReduction="20000"/>
          </a:bodyPr>
          <a:lstStyle/>
          <a:p>
            <a:pPr algn="just">
              <a:lnSpc>
                <a:spcPct val="150000"/>
              </a:lnSpc>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Rối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ngủ</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hưởng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tiếp</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Suy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giác</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Courier New" panose="02070309020205020404" pitchFamily="49" charset="0"/>
              <a:buChar char="o"/>
            </a:pPr>
            <a:r>
              <a:rPr lang="en-US" sz="2400" dirty="0" err="1">
                <a:latin typeface="Times New Roman" panose="02020603050405020304" pitchFamily="18" charset="0"/>
                <a:cs typeface="Times New Roman" panose="02020603050405020304" pitchFamily="18" charset="0"/>
              </a:rPr>
              <a:t>Tăng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mắc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mạch</a:t>
            </a:r>
            <a:endParaRPr lang="en-US" sz="2400" dirty="0">
              <a:latin typeface="Times New Roman" panose="02020603050405020304" pitchFamily="18" charset="0"/>
              <a:cs typeface="Times New Roman" panose="02020603050405020304" pitchFamily="18" charset="0"/>
            </a:endParaRPr>
          </a:p>
        </p:txBody>
      </p:sp>
      <p:pic>
        <p:nvPicPr>
          <p:cNvPr id="6" name="Picture 5" descr="A person with his head in his hands&#10;&#10;Description automatically generated with medium confidence">
            <a:extLst>
              <a:ext uri="{FF2B5EF4-FFF2-40B4-BE49-F238E27FC236}">
                <a16:creationId xmlns:a16="http://schemas.microsoft.com/office/drawing/2014/main" id="{491ACF51-CAF9-46FC-A932-C581AC67EBBB}"/>
              </a:ext>
            </a:extLst>
          </p:cNvPr>
          <p:cNvPicPr>
            <a:picLocks noChangeAspect="1"/>
          </p:cNvPicPr>
          <p:nvPr/>
        </p:nvPicPr>
        <p:blipFill rotWithShape="1">
          <a:blip r:embed="rId2">
            <a:extLst>
              <a:ext uri="{28A0092B-C50C-407E-A947-70E740481C1C}">
                <a14:useLocalDpi xmlns:a14="http://schemas.microsoft.com/office/drawing/2010/main" val="0"/>
              </a:ext>
            </a:extLst>
          </a:blip>
          <a:srcRect l="10783" r="1399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975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5D8E2D-49A6-4A59-B675-78E3A35CEEF2}"/>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5000" kern="1200">
                <a:solidFill>
                  <a:schemeClr val="tx1"/>
                </a:solidFill>
                <a:latin typeface="+mj-lt"/>
                <a:ea typeface="+mj-ea"/>
                <a:cs typeface="+mj-cs"/>
              </a:rPr>
              <a:t>V. PHƯƠNG PHÁP KHẮC PHỤC, PHÒNG NGỪA VÀ HẠN CHẾ ẢNH HƯỞNG CỦA Ô NHIỄM TIẾNG ỒN</a:t>
            </a:r>
          </a:p>
        </p:txBody>
      </p:sp>
      <p:sp>
        <p:nvSpPr>
          <p:cNvPr id="42" name="Rectangle 41">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47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grass, outdoor, tree&#10;&#10;Description automatically generated">
            <a:extLst>
              <a:ext uri="{FF2B5EF4-FFF2-40B4-BE49-F238E27FC236}">
                <a16:creationId xmlns:a16="http://schemas.microsoft.com/office/drawing/2014/main" id="{82410DE8-71E0-4E18-84CD-E9A8FC956328}"/>
              </a:ext>
            </a:extLst>
          </p:cNvPr>
          <p:cNvPicPr>
            <a:picLocks noChangeAspect="1"/>
          </p:cNvPicPr>
          <p:nvPr/>
        </p:nvPicPr>
        <p:blipFill rotWithShape="1">
          <a:blip r:embed="rId2">
            <a:extLst>
              <a:ext uri="{28A0092B-C50C-407E-A947-70E740481C1C}">
                <a14:useLocalDpi xmlns:a14="http://schemas.microsoft.com/office/drawing/2010/main" val="0"/>
              </a:ext>
            </a:extLst>
          </a:blip>
          <a:srcRect t="10084" r="-2" b="19625"/>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7" name="Picture 6" descr="A picture containing text, building, street, car&#10;&#10;Description automatically generated">
            <a:extLst>
              <a:ext uri="{FF2B5EF4-FFF2-40B4-BE49-F238E27FC236}">
                <a16:creationId xmlns:a16="http://schemas.microsoft.com/office/drawing/2014/main" id="{1138C63B-A756-4890-8A8B-0D3A36BDFA60}"/>
              </a:ext>
            </a:extLst>
          </p:cNvPr>
          <p:cNvPicPr>
            <a:picLocks noChangeAspect="1"/>
          </p:cNvPicPr>
          <p:nvPr/>
        </p:nvPicPr>
        <p:blipFill rotWithShape="1">
          <a:blip r:embed="rId3">
            <a:extLst>
              <a:ext uri="{28A0092B-C50C-407E-A947-70E740481C1C}">
                <a14:useLocalDpi xmlns:a14="http://schemas.microsoft.com/office/drawing/2010/main" val="0"/>
              </a:ext>
            </a:extLst>
          </a:blip>
          <a:srcRect t="17191" r="-2" b="1680"/>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1">
            <a:extLst>
              <a:ext uri="{FF2B5EF4-FFF2-40B4-BE49-F238E27FC236}">
                <a16:creationId xmlns:a16="http://schemas.microsoft.com/office/drawing/2014/main" id="{9B3E596B-66B1-4CF5-AE67-72D057F8EF3C}"/>
              </a:ext>
            </a:extLst>
          </p:cNvPr>
          <p:cNvSpPr txBox="1">
            <a:spLocks noGrp="1"/>
          </p:cNvSpPr>
          <p:nvPr>
            <p:ph type="title"/>
          </p:nvPr>
        </p:nvSpPr>
        <p:spPr>
          <a:xfrm>
            <a:off x="448056" y="859536"/>
            <a:ext cx="4832802" cy="1243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kern="1200" dirty="0">
                <a:solidFill>
                  <a:schemeClr val="tx1"/>
                </a:solidFill>
                <a:latin typeface="+mj-lt"/>
                <a:ea typeface="+mj-ea"/>
                <a:cs typeface="+mj-cs"/>
              </a:rPr>
              <a:t>ĐỐI VỚI CỘNG ĐỒNG, DOANH NGHIỆP</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D3E44FFC-7047-4E37-9494-A86A5A41673D}"/>
              </a:ext>
            </a:extLst>
          </p:cNvPr>
          <p:cNvSpPr txBox="1"/>
          <p:nvPr/>
        </p:nvSpPr>
        <p:spPr>
          <a:xfrm>
            <a:off x="448056" y="2512611"/>
            <a:ext cx="4832803" cy="3664351"/>
          </a:xfrm>
          <a:prstGeom prst="rect">
            <a:avLst/>
          </a:prstGeom>
        </p:spPr>
        <p:txBody>
          <a:bodyPr vert="horz" lIns="91440" tIns="45720" rIns="91440" bIns="45720" rtlCol="0">
            <a:normAutofit/>
          </a:bodyPr>
          <a:lstStyle/>
          <a:p>
            <a:pPr>
              <a:lnSpc>
                <a:spcPct val="90000"/>
              </a:lnSpc>
              <a:spcAft>
                <a:spcPts val="600"/>
              </a:spcAft>
            </a:pPr>
            <a:r>
              <a:rPr lang="en-US" sz="2400" b="1" dirty="0" err="1"/>
              <a:t>Tiếng</a:t>
            </a:r>
            <a:r>
              <a:rPr lang="en-US" sz="2400" b="1" dirty="0"/>
              <a:t> </a:t>
            </a:r>
            <a:r>
              <a:rPr lang="en-US" sz="2400" b="1" dirty="0" err="1"/>
              <a:t>ồn</a:t>
            </a:r>
            <a:r>
              <a:rPr lang="en-US" sz="2400" b="1" dirty="0"/>
              <a:t> </a:t>
            </a:r>
            <a:r>
              <a:rPr lang="en-US" sz="2400" b="1" dirty="0" err="1"/>
              <a:t>giao</a:t>
            </a:r>
            <a:r>
              <a:rPr lang="en-US" sz="2400" b="1" dirty="0"/>
              <a:t> </a:t>
            </a:r>
            <a:r>
              <a:rPr lang="en-US" sz="2400" b="1" dirty="0" err="1"/>
              <a:t>thông</a:t>
            </a:r>
            <a:r>
              <a:rPr lang="en-US" sz="2400" b="1" dirty="0"/>
              <a:t>:</a:t>
            </a:r>
          </a:p>
          <a:p>
            <a:pPr marL="342900" indent="-228600">
              <a:lnSpc>
                <a:spcPct val="90000"/>
              </a:lnSpc>
              <a:spcAft>
                <a:spcPts val="600"/>
              </a:spcAft>
              <a:buFont typeface="Arial" panose="020B0604020202020204" pitchFamily="34" charset="0"/>
              <a:buChar char="•"/>
            </a:pPr>
            <a:r>
              <a:rPr lang="en-US" sz="2000" dirty="0" err="1"/>
              <a:t>Sử</a:t>
            </a:r>
            <a:r>
              <a:rPr lang="en-US" sz="2000" dirty="0"/>
              <a:t> </a:t>
            </a:r>
            <a:r>
              <a:rPr lang="en-US" sz="2000" dirty="0" err="1"/>
              <a:t>dụng</a:t>
            </a:r>
            <a:r>
              <a:rPr lang="en-US" sz="2000" dirty="0"/>
              <a:t> </a:t>
            </a:r>
            <a:r>
              <a:rPr lang="en-US" sz="2000" dirty="0" err="1"/>
              <a:t>rào</a:t>
            </a:r>
            <a:r>
              <a:rPr lang="en-US" sz="2000" dirty="0"/>
              <a:t> </a:t>
            </a:r>
            <a:r>
              <a:rPr lang="en-US" sz="2000" dirty="0" err="1"/>
              <a:t>chắn</a:t>
            </a:r>
            <a:r>
              <a:rPr lang="en-US" sz="2000" dirty="0"/>
              <a:t> </a:t>
            </a:r>
            <a:r>
              <a:rPr lang="en-US" sz="2000" dirty="0" err="1"/>
              <a:t>tiếng</a:t>
            </a:r>
            <a:r>
              <a:rPr lang="en-US" sz="2000" dirty="0"/>
              <a:t> </a:t>
            </a:r>
            <a:r>
              <a:rPr lang="en-US" sz="2000" dirty="0" err="1"/>
              <a:t>ồn</a:t>
            </a:r>
            <a:endParaRPr lang="en-US" sz="2000" dirty="0"/>
          </a:p>
          <a:p>
            <a:pPr marL="342900" indent="-228600">
              <a:lnSpc>
                <a:spcPct val="90000"/>
              </a:lnSpc>
              <a:spcAft>
                <a:spcPts val="600"/>
              </a:spcAft>
              <a:buFont typeface="Arial" panose="020B0604020202020204" pitchFamily="34" charset="0"/>
              <a:buChar char="•"/>
            </a:pPr>
            <a:r>
              <a:rPr lang="en-US" sz="2000" dirty="0" err="1"/>
              <a:t>Hạn</a:t>
            </a:r>
            <a:r>
              <a:rPr lang="en-US" sz="2000" dirty="0"/>
              <a:t> </a:t>
            </a:r>
            <a:r>
              <a:rPr lang="en-US" sz="2000" dirty="0" err="1"/>
              <a:t>chế</a:t>
            </a:r>
            <a:r>
              <a:rPr lang="en-US" sz="2000" dirty="0"/>
              <a:t> </a:t>
            </a:r>
            <a:r>
              <a:rPr lang="en-US" sz="2000" dirty="0" err="1"/>
              <a:t>lưu</a:t>
            </a:r>
            <a:r>
              <a:rPr lang="en-US" sz="2000" dirty="0"/>
              <a:t> </a:t>
            </a:r>
            <a:r>
              <a:rPr lang="en-US" sz="2000" dirty="0" err="1"/>
              <a:t>lượng</a:t>
            </a:r>
            <a:r>
              <a:rPr lang="en-US" sz="2000" dirty="0"/>
              <a:t> </a:t>
            </a:r>
            <a:r>
              <a:rPr lang="en-US" sz="2000" dirty="0" err="1"/>
              <a:t>xe</a:t>
            </a:r>
            <a:r>
              <a:rPr lang="en-US" sz="2000" dirty="0"/>
              <a:t> </a:t>
            </a:r>
            <a:r>
              <a:rPr lang="en-US" sz="2000" dirty="0" err="1"/>
              <a:t>lưu</a:t>
            </a:r>
            <a:r>
              <a:rPr lang="en-US" sz="2000" dirty="0"/>
              <a:t> </a:t>
            </a:r>
            <a:r>
              <a:rPr lang="en-US" sz="2000" dirty="0" err="1"/>
              <a:t>thông</a:t>
            </a:r>
            <a:r>
              <a:rPr lang="en-US" sz="2000" dirty="0"/>
              <a:t> </a:t>
            </a:r>
            <a:r>
              <a:rPr lang="en-US" sz="2000" dirty="0" err="1"/>
              <a:t>trên</a:t>
            </a:r>
            <a:r>
              <a:rPr lang="en-US" sz="2000" dirty="0"/>
              <a:t> </a:t>
            </a:r>
            <a:r>
              <a:rPr lang="en-US" sz="2000" dirty="0" err="1"/>
              <a:t>đường</a:t>
            </a:r>
            <a:r>
              <a:rPr lang="en-US" sz="2000" dirty="0"/>
              <a:t> </a:t>
            </a:r>
            <a:r>
              <a:rPr lang="en-US" sz="2000" dirty="0" err="1"/>
              <a:t>phố</a:t>
            </a:r>
            <a:endParaRPr lang="en-US" sz="2000" dirty="0"/>
          </a:p>
          <a:p>
            <a:pPr marL="342900" indent="-228600">
              <a:lnSpc>
                <a:spcPct val="90000"/>
              </a:lnSpc>
              <a:spcAft>
                <a:spcPts val="600"/>
              </a:spcAft>
              <a:buFont typeface="Arial" panose="020B0604020202020204" pitchFamily="34" charset="0"/>
              <a:buChar char="•"/>
            </a:pPr>
            <a:r>
              <a:rPr lang="en-US" sz="2000" dirty="0" err="1"/>
              <a:t>T</a:t>
            </a:r>
            <a:r>
              <a:rPr lang="en-US" sz="2000" dirty="0" err="1">
                <a:effectLst/>
              </a:rPr>
              <a:t>hay</a:t>
            </a:r>
            <a:r>
              <a:rPr lang="en-US" sz="2000" dirty="0">
                <a:effectLst/>
              </a:rPr>
              <a:t> </a:t>
            </a:r>
            <a:r>
              <a:rPr lang="en-US" sz="2000" dirty="0" err="1">
                <a:effectLst/>
              </a:rPr>
              <a:t>đổi</a:t>
            </a:r>
            <a:r>
              <a:rPr lang="en-US" sz="2000" dirty="0">
                <a:effectLst/>
              </a:rPr>
              <a:t> </a:t>
            </a:r>
            <a:r>
              <a:rPr lang="en-US" sz="2000" dirty="0" err="1">
                <a:effectLst/>
              </a:rPr>
              <a:t>kết</a:t>
            </a:r>
            <a:r>
              <a:rPr lang="en-US" sz="2000" dirty="0">
                <a:effectLst/>
              </a:rPr>
              <a:t> </a:t>
            </a:r>
            <a:r>
              <a:rPr lang="en-US" sz="2000" dirty="0" err="1">
                <a:effectLst/>
              </a:rPr>
              <a:t>cấu</a:t>
            </a:r>
            <a:r>
              <a:rPr lang="en-US" sz="2000" dirty="0">
                <a:effectLst/>
              </a:rPr>
              <a:t> </a:t>
            </a:r>
            <a:r>
              <a:rPr lang="en-US" sz="2000" dirty="0" err="1">
                <a:effectLst/>
              </a:rPr>
              <a:t>bề</a:t>
            </a:r>
            <a:r>
              <a:rPr lang="en-US" sz="2000" dirty="0">
                <a:effectLst/>
              </a:rPr>
              <a:t> </a:t>
            </a:r>
            <a:r>
              <a:rPr lang="en-US" sz="2000" dirty="0" err="1">
                <a:effectLst/>
              </a:rPr>
              <a:t>mặt</a:t>
            </a:r>
            <a:r>
              <a:rPr lang="en-US" sz="2000" dirty="0">
                <a:effectLst/>
              </a:rPr>
              <a:t> </a:t>
            </a:r>
            <a:r>
              <a:rPr lang="en-US" sz="2000" dirty="0" err="1">
                <a:effectLst/>
              </a:rPr>
              <a:t>đường</a:t>
            </a:r>
            <a:endParaRPr lang="en-US" sz="2000" dirty="0">
              <a:effectLst/>
            </a:endParaRPr>
          </a:p>
          <a:p>
            <a:pPr marL="342900" indent="-228600">
              <a:lnSpc>
                <a:spcPct val="90000"/>
              </a:lnSpc>
              <a:spcAft>
                <a:spcPts val="600"/>
              </a:spcAft>
              <a:buFont typeface="Arial" panose="020B0604020202020204" pitchFamily="34" charset="0"/>
              <a:buChar char="•"/>
            </a:pPr>
            <a:r>
              <a:rPr lang="en-US" sz="2000" dirty="0" err="1">
                <a:effectLst/>
              </a:rPr>
              <a:t>hạn</a:t>
            </a:r>
            <a:r>
              <a:rPr lang="en-US" sz="2000" dirty="0">
                <a:effectLst/>
              </a:rPr>
              <a:t> </a:t>
            </a:r>
            <a:r>
              <a:rPr lang="en-US" sz="2000" dirty="0" err="1">
                <a:effectLst/>
              </a:rPr>
              <a:t>chế</a:t>
            </a:r>
            <a:r>
              <a:rPr lang="en-US" sz="2000" dirty="0">
                <a:effectLst/>
              </a:rPr>
              <a:t> </a:t>
            </a:r>
            <a:r>
              <a:rPr lang="en-US" sz="2000" dirty="0" err="1">
                <a:effectLst/>
              </a:rPr>
              <a:t>những</a:t>
            </a:r>
            <a:r>
              <a:rPr lang="en-US" sz="2000" dirty="0">
                <a:effectLst/>
              </a:rPr>
              <a:t> </a:t>
            </a:r>
            <a:r>
              <a:rPr lang="en-US" sz="2000" dirty="0" err="1">
                <a:effectLst/>
              </a:rPr>
              <a:t>xe</a:t>
            </a:r>
            <a:r>
              <a:rPr lang="en-US" sz="2000" dirty="0">
                <a:effectLst/>
              </a:rPr>
              <a:t> </a:t>
            </a:r>
            <a:r>
              <a:rPr lang="en-US" sz="2000" dirty="0" err="1">
                <a:effectLst/>
              </a:rPr>
              <a:t>hạng</a:t>
            </a:r>
            <a:r>
              <a:rPr lang="en-US" sz="2000" dirty="0">
                <a:effectLst/>
              </a:rPr>
              <a:t> </a:t>
            </a:r>
            <a:r>
              <a:rPr lang="en-US" sz="2000" dirty="0" err="1">
                <a:effectLst/>
              </a:rPr>
              <a:t>nặng</a:t>
            </a:r>
            <a:endParaRPr lang="en-US" sz="2000" dirty="0"/>
          </a:p>
          <a:p>
            <a:pPr marL="342900" indent="-228600">
              <a:lnSpc>
                <a:spcPct val="90000"/>
              </a:lnSpc>
              <a:spcAft>
                <a:spcPts val="600"/>
              </a:spcAft>
              <a:buFont typeface="Arial" panose="020B0604020202020204" pitchFamily="34" charset="0"/>
              <a:buChar char="•"/>
            </a:pPr>
            <a:r>
              <a:rPr lang="en-US" sz="2000" dirty="0" err="1">
                <a:effectLst/>
              </a:rPr>
              <a:t>đặc</a:t>
            </a:r>
            <a:r>
              <a:rPr lang="en-US" sz="2000" dirty="0">
                <a:effectLst/>
              </a:rPr>
              <a:t> </a:t>
            </a:r>
            <a:r>
              <a:rPr lang="en-US" sz="2000" dirty="0" err="1">
                <a:effectLst/>
              </a:rPr>
              <a:t>biệt</a:t>
            </a:r>
            <a:r>
              <a:rPr lang="en-US" sz="2000" dirty="0">
                <a:effectLst/>
              </a:rPr>
              <a:t> </a:t>
            </a:r>
            <a:r>
              <a:rPr lang="en-US" sz="2000" dirty="0" err="1">
                <a:effectLst/>
              </a:rPr>
              <a:t>là</a:t>
            </a:r>
            <a:r>
              <a:rPr lang="en-US" sz="2000" dirty="0">
                <a:effectLst/>
              </a:rPr>
              <a:t> </a:t>
            </a:r>
            <a:r>
              <a:rPr lang="en-US" sz="2000" dirty="0" err="1">
                <a:effectLst/>
              </a:rPr>
              <a:t>tiếng</a:t>
            </a:r>
            <a:r>
              <a:rPr lang="en-US" sz="2000" dirty="0">
                <a:effectLst/>
              </a:rPr>
              <a:t> </a:t>
            </a:r>
            <a:r>
              <a:rPr lang="en-US" sz="2000" dirty="0" err="1">
                <a:effectLst/>
              </a:rPr>
              <a:t>còi</a:t>
            </a:r>
            <a:r>
              <a:rPr lang="en-US" sz="2000" dirty="0">
                <a:effectLst/>
              </a:rPr>
              <a:t> </a:t>
            </a:r>
            <a:r>
              <a:rPr lang="en-US" sz="2000" dirty="0" err="1">
                <a:effectLst/>
              </a:rPr>
              <a:t>nên</a:t>
            </a:r>
            <a:r>
              <a:rPr lang="en-US" sz="2000" dirty="0">
                <a:effectLst/>
              </a:rPr>
              <a:t> </a:t>
            </a:r>
            <a:r>
              <a:rPr lang="en-US" sz="2000" dirty="0" err="1">
                <a:effectLst/>
              </a:rPr>
              <a:t>được</a:t>
            </a:r>
            <a:r>
              <a:rPr lang="en-US" sz="2000" dirty="0">
                <a:effectLst/>
              </a:rPr>
              <a:t> </a:t>
            </a:r>
            <a:r>
              <a:rPr lang="en-US" sz="2000" dirty="0" err="1">
                <a:effectLst/>
              </a:rPr>
              <a:t>sử</a:t>
            </a:r>
            <a:r>
              <a:rPr lang="en-US" sz="2000" dirty="0">
                <a:effectLst/>
              </a:rPr>
              <a:t> </a:t>
            </a:r>
            <a:r>
              <a:rPr lang="en-US" sz="2000" dirty="0" err="1">
                <a:effectLst/>
              </a:rPr>
              <a:t>dụng</a:t>
            </a:r>
            <a:r>
              <a:rPr lang="en-US" sz="2000" dirty="0">
                <a:effectLst/>
              </a:rPr>
              <a:t> </a:t>
            </a:r>
            <a:r>
              <a:rPr lang="en-US" sz="2000" dirty="0" err="1">
                <a:effectLst/>
              </a:rPr>
              <a:t>hạn</a:t>
            </a:r>
            <a:r>
              <a:rPr lang="en-US" sz="2000" dirty="0">
                <a:effectLst/>
              </a:rPr>
              <a:t> </a:t>
            </a:r>
            <a:r>
              <a:rPr lang="en-US" sz="2000" dirty="0" err="1">
                <a:effectLst/>
              </a:rPr>
              <a:t>chế</a:t>
            </a:r>
            <a:r>
              <a:rPr lang="en-US" sz="2000" dirty="0">
                <a:effectLst/>
              </a:rPr>
              <a:t>…</a:t>
            </a:r>
            <a:endParaRPr lang="en-US" sz="2000" dirty="0"/>
          </a:p>
        </p:txBody>
      </p:sp>
    </p:spTree>
    <p:extLst>
      <p:ext uri="{BB962C8B-B14F-4D97-AF65-F5344CB8AC3E}">
        <p14:creationId xmlns:p14="http://schemas.microsoft.com/office/powerpoint/2010/main" val="54406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few men working in a factory&#10;&#10;Description automatically generated with medium confidence">
            <a:extLst>
              <a:ext uri="{FF2B5EF4-FFF2-40B4-BE49-F238E27FC236}">
                <a16:creationId xmlns:a16="http://schemas.microsoft.com/office/drawing/2014/main" id="{C90C5202-A4BE-430C-A185-9BEBB6B1F423}"/>
              </a:ext>
            </a:extLst>
          </p:cNvPr>
          <p:cNvPicPr>
            <a:picLocks noChangeAspect="1"/>
          </p:cNvPicPr>
          <p:nvPr/>
        </p:nvPicPr>
        <p:blipFill rotWithShape="1">
          <a:blip r:embed="rId2">
            <a:extLst>
              <a:ext uri="{28A0092B-C50C-407E-A947-70E740481C1C}">
                <a14:useLocalDpi xmlns:a14="http://schemas.microsoft.com/office/drawing/2010/main" val="0"/>
              </a:ext>
            </a:extLst>
          </a:blip>
          <a:srcRect t="11845" r="-2" b="6306"/>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8" name="Picture 7" descr="A picture containing indoor, person, device, green&#10;&#10;Description automatically generated">
            <a:extLst>
              <a:ext uri="{FF2B5EF4-FFF2-40B4-BE49-F238E27FC236}">
                <a16:creationId xmlns:a16="http://schemas.microsoft.com/office/drawing/2014/main" id="{4571393A-6B28-4255-84D3-EBCBCE0C40CD}"/>
              </a:ext>
            </a:extLst>
          </p:cNvPr>
          <p:cNvPicPr>
            <a:picLocks noChangeAspect="1"/>
          </p:cNvPicPr>
          <p:nvPr/>
        </p:nvPicPr>
        <p:blipFill rotWithShape="1">
          <a:blip r:embed="rId3">
            <a:extLst>
              <a:ext uri="{28A0092B-C50C-407E-A947-70E740481C1C}">
                <a14:useLocalDpi xmlns:a14="http://schemas.microsoft.com/office/drawing/2010/main" val="0"/>
              </a:ext>
            </a:extLst>
          </a:blip>
          <a:srcRect t="816" r="-2" b="32939"/>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5" name="Freeform: Shape 14">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Freeform: Shape 16">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1">
            <a:extLst>
              <a:ext uri="{FF2B5EF4-FFF2-40B4-BE49-F238E27FC236}">
                <a16:creationId xmlns:a16="http://schemas.microsoft.com/office/drawing/2014/main" id="{86F19913-E38E-4331-93BF-9C4F5367F071}"/>
              </a:ext>
            </a:extLst>
          </p:cNvPr>
          <p:cNvSpPr txBox="1">
            <a:spLocks noGrp="1"/>
          </p:cNvSpPr>
          <p:nvPr>
            <p:ph type="title"/>
          </p:nvPr>
        </p:nvSpPr>
        <p:spPr>
          <a:xfrm>
            <a:off x="448056" y="859536"/>
            <a:ext cx="4832802" cy="124358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kern="1200" dirty="0">
                <a:latin typeface="+mj-lt"/>
                <a:ea typeface="+mj-ea"/>
                <a:cs typeface="+mj-cs"/>
              </a:rPr>
              <a:t>ĐỐI VỚI CỘNG ĐỒNG, DOANH NGHIỆP</a:t>
            </a:r>
          </a:p>
        </p:txBody>
      </p:sp>
      <p:sp>
        <p:nvSpPr>
          <p:cNvPr id="19" name="Rectangle 18">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676941B-18D1-430F-899C-626AC8F662FB}"/>
              </a:ext>
            </a:extLst>
          </p:cNvPr>
          <p:cNvSpPr>
            <a:spLocks noGrp="1"/>
          </p:cNvSpPr>
          <p:nvPr>
            <p:ph idx="1"/>
          </p:nvPr>
        </p:nvSpPr>
        <p:spPr>
          <a:xfrm>
            <a:off x="448056" y="2512611"/>
            <a:ext cx="4832803" cy="3664351"/>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Tiếng ồn công nghiệp:</a:t>
            </a:r>
          </a:p>
          <a:p>
            <a:pPr marL="342900" indent="-342900">
              <a:buFont typeface="Courier New" panose="02070309020205020404" pitchFamily="49" charset="0"/>
              <a:buChar char="o"/>
            </a:pPr>
            <a:r>
              <a:rPr lang="en-US" sz="2000">
                <a:latin typeface="Times New Roman" panose="02020603050405020304" pitchFamily="18" charset="0"/>
                <a:ea typeface="Arial" panose="020B0604020202020204" pitchFamily="34" charset="0"/>
                <a:cs typeface="Times New Roman" panose="02020603050405020304" pitchFamily="18" charset="0"/>
              </a:rPr>
              <a:t>T</a:t>
            </a:r>
            <a:r>
              <a:rPr lang="vi-VN" sz="2000">
                <a:effectLst/>
                <a:latin typeface="Times New Roman" panose="02020603050405020304" pitchFamily="18" charset="0"/>
                <a:ea typeface="Arial" panose="020B0604020202020204" pitchFamily="34" charset="0"/>
                <a:cs typeface="Times New Roman" panose="02020603050405020304" pitchFamily="18" charset="0"/>
              </a:rPr>
              <a:t>hiết kế lại thiết bị công nghiệp</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Courier New" panose="02070309020205020404" pitchFamily="49" charset="0"/>
              <a:buChar char="o"/>
            </a:pPr>
            <a:r>
              <a:rPr lang="en-US" sz="2000">
                <a:latin typeface="Times New Roman" panose="02020603050405020304" pitchFamily="18" charset="0"/>
                <a:ea typeface="Arial" panose="020B0604020202020204" pitchFamily="34" charset="0"/>
                <a:cs typeface="Times New Roman" panose="02020603050405020304" pitchFamily="18" charset="0"/>
              </a:rPr>
              <a:t>Lắp đặt c</a:t>
            </a:r>
            <a:r>
              <a:rPr lang="vi-VN" sz="2000">
                <a:effectLst/>
                <a:latin typeface="Times New Roman" panose="02020603050405020304" pitchFamily="18" charset="0"/>
                <a:ea typeface="Arial" panose="020B0604020202020204" pitchFamily="34" charset="0"/>
                <a:cs typeface="Times New Roman" panose="02020603050405020304" pitchFamily="18" charset="0"/>
              </a:rPr>
              <a:t>ác rào cản </a:t>
            </a:r>
            <a:r>
              <a:rPr lang="vi-VN" sz="2000">
                <a:latin typeface="Times New Roman" panose="02020603050405020304" pitchFamily="18" charset="0"/>
                <a:ea typeface="Arial" panose="020B0604020202020204" pitchFamily="34" charset="0"/>
                <a:cs typeface="Times New Roman" panose="02020603050405020304" pitchFamily="18" charset="0"/>
              </a:rPr>
              <a:t>vật lý</a:t>
            </a:r>
            <a:r>
              <a:rPr lang="vi-VN" sz="2000">
                <a:effectLst/>
                <a:latin typeface="Times New Roman" panose="02020603050405020304" pitchFamily="18" charset="0"/>
                <a:ea typeface="Arial" panose="020B0604020202020204" pitchFamily="34" charset="0"/>
                <a:cs typeface="Times New Roman" panose="02020603050405020304" pitchFamily="18" charset="0"/>
              </a:rPr>
              <a:t> tại nơi làm việc</a:t>
            </a:r>
            <a:endParaRPr lang="en-US" sz="2000">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Courier New" panose="02070309020205020404" pitchFamily="49" charset="0"/>
              <a:buChar char="o"/>
            </a:pPr>
            <a:r>
              <a:rPr lang="en-US" sz="2000">
                <a:latin typeface="Times New Roman" panose="02020603050405020304" pitchFamily="18" charset="0"/>
                <a:ea typeface="Arial" panose="020B0604020202020204" pitchFamily="34" charset="0"/>
                <a:cs typeface="Times New Roman" panose="02020603050405020304" pitchFamily="18" charset="0"/>
              </a:rPr>
              <a:t>T</a:t>
            </a:r>
            <a:r>
              <a:rPr lang="vi-VN" sz="2000">
                <a:effectLst/>
                <a:latin typeface="Times New Roman" panose="02020603050405020304" pitchFamily="18" charset="0"/>
                <a:ea typeface="Arial" panose="020B0604020202020204" pitchFamily="34" charset="0"/>
                <a:cs typeface="Times New Roman" panose="02020603050405020304" pitchFamily="18" charset="0"/>
              </a:rPr>
              <a:t>húc đẩy việc mua các công cụ và thiết bị chạy êm</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buFont typeface="Courier New" panose="02070309020205020404" pitchFamily="49" charset="0"/>
              <a:buChar char="o"/>
            </a:pPr>
            <a:r>
              <a:rPr lang="en-US" sz="2000">
                <a:latin typeface="Times New Roman" panose="02020603050405020304" pitchFamily="18" charset="0"/>
                <a:ea typeface="Arial" panose="020B0604020202020204" pitchFamily="34" charset="0"/>
                <a:cs typeface="Times New Roman" panose="02020603050405020304" pitchFamily="18" charset="0"/>
              </a:rPr>
              <a:t>K</a:t>
            </a:r>
            <a:r>
              <a:rPr lang="vi-VN" sz="2000">
                <a:effectLst/>
                <a:latin typeface="Times New Roman" panose="02020603050405020304" pitchFamily="18" charset="0"/>
                <a:ea typeface="Arial" panose="020B0604020202020204" pitchFamily="34" charset="0"/>
                <a:cs typeface="Times New Roman" panose="02020603050405020304" pitchFamily="18" charset="0"/>
              </a:rPr>
              <a:t>huyến khích các nhà sản xuất thiết kế lại thiết bị nhiệt để giảm thiểu tiếng ồn đạt hiệu quả nhất</a:t>
            </a:r>
            <a:endParaRPr lang="en-US" sz="2000">
              <a:latin typeface="Times New Roman" panose="02020603050405020304" pitchFamily="18" charset="0"/>
              <a:cs typeface="Times New Roman" panose="02020603050405020304" pitchFamily="18" charset="0"/>
            </a:endParaRPr>
          </a:p>
          <a:p>
            <a:pPr marL="0" indent="0">
              <a:buNone/>
            </a:pPr>
            <a:endParaRPr lang="en-US" sz="2000"/>
          </a:p>
        </p:txBody>
      </p:sp>
    </p:spTree>
    <p:extLst>
      <p:ext uri="{BB962C8B-B14F-4D97-AF65-F5344CB8AC3E}">
        <p14:creationId xmlns:p14="http://schemas.microsoft.com/office/powerpoint/2010/main" val="2262586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2">
            <a:extLst>
              <a:ext uri="{FF2B5EF4-FFF2-40B4-BE49-F238E27FC236}">
                <a16:creationId xmlns:a16="http://schemas.microsoft.com/office/drawing/2014/main" id="{B9969758-18B1-4D07-ACF1-44A6E0494525}"/>
              </a:ext>
            </a:extLst>
          </p:cNvPr>
          <p:cNvSpPr txBox="1"/>
          <p:nvPr/>
        </p:nvSpPr>
        <p:spPr>
          <a:xfrm>
            <a:off x="5349210" y="5126480"/>
            <a:ext cx="3128707" cy="369328"/>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Biện</a:t>
            </a:r>
            <a:r>
              <a:rPr lang="en-US" dirty="0"/>
              <a:t> </a:t>
            </a:r>
            <a:r>
              <a:rPr lang="en-US" dirty="0" err="1"/>
              <a:t>pháp</a:t>
            </a:r>
            <a:r>
              <a:rPr lang="en-US" dirty="0"/>
              <a:t> </a:t>
            </a:r>
            <a:r>
              <a:rPr lang="en-US" dirty="0" err="1"/>
              <a:t>khắc</a:t>
            </a:r>
            <a:r>
              <a:rPr lang="en-US" dirty="0"/>
              <a:t> </a:t>
            </a:r>
            <a:r>
              <a:rPr lang="en-US" dirty="0" err="1"/>
              <a:t>phục</a:t>
            </a:r>
            <a:endParaRPr dirty="0"/>
          </a:p>
        </p:txBody>
      </p:sp>
      <p:grpSp>
        <p:nvGrpSpPr>
          <p:cNvPr id="7" name="Group">
            <a:extLst>
              <a:ext uri="{FF2B5EF4-FFF2-40B4-BE49-F238E27FC236}">
                <a16:creationId xmlns:a16="http://schemas.microsoft.com/office/drawing/2014/main" id="{8E4AC85E-2987-480D-BDF8-1C33CD7ECB8F}"/>
              </a:ext>
            </a:extLst>
          </p:cNvPr>
          <p:cNvGrpSpPr/>
          <p:nvPr/>
        </p:nvGrpSpPr>
        <p:grpSpPr>
          <a:xfrm>
            <a:off x="3428577" y="3805290"/>
            <a:ext cx="6486624" cy="1735354"/>
            <a:chOff x="6592" y="11039"/>
            <a:chExt cx="4656250" cy="1735354"/>
          </a:xfrm>
        </p:grpSpPr>
        <p:pic>
          <p:nvPicPr>
            <p:cNvPr id="88" name="Shadows.png">
              <a:extLst>
                <a:ext uri="{FF2B5EF4-FFF2-40B4-BE49-F238E27FC236}">
                  <a16:creationId xmlns:a16="http://schemas.microsoft.com/office/drawing/2014/main" id="{A6E5FDC9-D7E6-4DEA-9327-A0F9FB19A596}"/>
                </a:ext>
              </a:extLst>
            </p:cNvPr>
            <p:cNvPicPr>
              <a:picLocks noChangeAspect="1"/>
            </p:cNvPicPr>
            <p:nvPr/>
          </p:nvPicPr>
          <p:blipFill>
            <a:blip r:embed="rId2">
              <a:alphaModFix amt="64876"/>
            </a:blip>
            <a:srcRect l="28378" t="23947" r="9465"/>
            <a:stretch>
              <a:fillRect/>
            </a:stretch>
          </p:blipFill>
          <p:spPr>
            <a:xfrm rot="38828">
              <a:off x="922871" y="982334"/>
              <a:ext cx="3739971" cy="764059"/>
            </a:xfrm>
            <a:prstGeom prst="rect">
              <a:avLst/>
            </a:prstGeom>
            <a:ln w="12700" cap="flat">
              <a:noFill/>
              <a:miter lim="400000"/>
            </a:ln>
            <a:effectLst/>
          </p:spPr>
        </p:pic>
        <p:grpSp>
          <p:nvGrpSpPr>
            <p:cNvPr id="89" name="Group">
              <a:extLst>
                <a:ext uri="{FF2B5EF4-FFF2-40B4-BE49-F238E27FC236}">
                  <a16:creationId xmlns:a16="http://schemas.microsoft.com/office/drawing/2014/main" id="{DCE388FA-2876-4001-BF1F-C8B523B321B2}"/>
                </a:ext>
              </a:extLst>
            </p:cNvPr>
            <p:cNvGrpSpPr/>
            <p:nvPr/>
          </p:nvGrpSpPr>
          <p:grpSpPr>
            <a:xfrm>
              <a:off x="6592" y="11039"/>
              <a:ext cx="4275316" cy="977886"/>
              <a:chOff x="6594" y="11041"/>
              <a:chExt cx="4275314" cy="977885"/>
            </a:xfrm>
          </p:grpSpPr>
          <p:sp>
            <p:nvSpPr>
              <p:cNvPr id="90" name="Rectangle">
                <a:extLst>
                  <a:ext uri="{FF2B5EF4-FFF2-40B4-BE49-F238E27FC236}">
                    <a16:creationId xmlns:a16="http://schemas.microsoft.com/office/drawing/2014/main" id="{D77A292A-D3D5-4D02-B915-AFD8D12783A6}"/>
                  </a:ext>
                </a:extLst>
              </p:cNvPr>
              <p:cNvSpPr/>
              <p:nvPr/>
            </p:nvSpPr>
            <p:spPr>
              <a:xfrm rot="48851">
                <a:off x="6594" y="30326"/>
                <a:ext cx="4275314" cy="958600"/>
              </a:xfrm>
              <a:prstGeom prst="rect">
                <a:avLst/>
              </a:prstGeom>
              <a:gradFill flip="none" rotWithShape="1">
                <a:gsLst>
                  <a:gs pos="1890">
                    <a:srgbClr val="3D8CF2"/>
                  </a:gs>
                  <a:gs pos="48412">
                    <a:srgbClr val="1FA8CF"/>
                  </a:gs>
                  <a:gs pos="98899">
                    <a:srgbClr val="00C4AC"/>
                  </a:gs>
                </a:gsLst>
                <a:lin ang="2089253"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pic>
            <p:nvPicPr>
              <p:cNvPr id="91" name="TinyPPT.png">
                <a:extLst>
                  <a:ext uri="{FF2B5EF4-FFF2-40B4-BE49-F238E27FC236}">
                    <a16:creationId xmlns:a16="http://schemas.microsoft.com/office/drawing/2014/main" id="{9D2669A8-32C1-494C-A939-87EEF1A03F2E}"/>
                  </a:ext>
                </a:extLst>
              </p:cNvPr>
              <p:cNvPicPr>
                <a:picLocks noChangeAspect="1"/>
              </p:cNvPicPr>
              <p:nvPr/>
            </p:nvPicPr>
            <p:blipFill>
              <a:blip r:embed="rId3"/>
              <a:stretch>
                <a:fillRect/>
              </a:stretch>
            </p:blipFill>
            <p:spPr>
              <a:xfrm rot="48851">
                <a:off x="505343" y="11041"/>
                <a:ext cx="563652" cy="958600"/>
              </a:xfrm>
              <a:prstGeom prst="rect">
                <a:avLst/>
              </a:prstGeom>
              <a:ln w="12700" cap="flat">
                <a:noFill/>
                <a:miter lim="400000"/>
              </a:ln>
              <a:effectLst/>
            </p:spPr>
          </p:pic>
        </p:grpSp>
      </p:grpSp>
      <p:grpSp>
        <p:nvGrpSpPr>
          <p:cNvPr id="8" name="Group">
            <a:extLst>
              <a:ext uri="{FF2B5EF4-FFF2-40B4-BE49-F238E27FC236}">
                <a16:creationId xmlns:a16="http://schemas.microsoft.com/office/drawing/2014/main" id="{F438E958-F88A-4631-A552-6EDEF16C7BE4}"/>
              </a:ext>
            </a:extLst>
          </p:cNvPr>
          <p:cNvGrpSpPr/>
          <p:nvPr/>
        </p:nvGrpSpPr>
        <p:grpSpPr>
          <a:xfrm>
            <a:off x="3608280" y="2777120"/>
            <a:ext cx="6916241" cy="1674821"/>
            <a:chOff x="16573" y="80118"/>
            <a:chExt cx="4874242" cy="1674819"/>
          </a:xfrm>
        </p:grpSpPr>
        <p:pic>
          <p:nvPicPr>
            <p:cNvPr id="84" name="Shadows.png">
              <a:extLst>
                <a:ext uri="{FF2B5EF4-FFF2-40B4-BE49-F238E27FC236}">
                  <a16:creationId xmlns:a16="http://schemas.microsoft.com/office/drawing/2014/main" id="{7C80EBC9-76E8-4059-A33E-34C2298C1B6B}"/>
                </a:ext>
              </a:extLst>
            </p:cNvPr>
            <p:cNvPicPr>
              <a:picLocks noChangeAspect="1"/>
            </p:cNvPicPr>
            <p:nvPr/>
          </p:nvPicPr>
          <p:blipFill>
            <a:blip r:embed="rId2">
              <a:alphaModFix amt="64876"/>
            </a:blip>
            <a:srcRect l="28378" t="23948" r="9466"/>
            <a:stretch>
              <a:fillRect/>
            </a:stretch>
          </p:blipFill>
          <p:spPr>
            <a:xfrm rot="21480075">
              <a:off x="1137268" y="990879"/>
              <a:ext cx="3753547" cy="764058"/>
            </a:xfrm>
            <a:prstGeom prst="rect">
              <a:avLst/>
            </a:prstGeom>
            <a:ln w="12700" cap="flat">
              <a:noFill/>
              <a:miter lim="400000"/>
            </a:ln>
            <a:effectLst/>
          </p:spPr>
        </p:pic>
        <p:grpSp>
          <p:nvGrpSpPr>
            <p:cNvPr id="85" name="Group">
              <a:extLst>
                <a:ext uri="{FF2B5EF4-FFF2-40B4-BE49-F238E27FC236}">
                  <a16:creationId xmlns:a16="http://schemas.microsoft.com/office/drawing/2014/main" id="{E4B3C3CC-038B-4DF6-AAC0-538003C569D4}"/>
                </a:ext>
              </a:extLst>
            </p:cNvPr>
            <p:cNvGrpSpPr/>
            <p:nvPr/>
          </p:nvGrpSpPr>
          <p:grpSpPr>
            <a:xfrm>
              <a:off x="16573" y="80118"/>
              <a:ext cx="4262327" cy="1009598"/>
              <a:chOff x="16575" y="80119"/>
              <a:chExt cx="4262325" cy="1009597"/>
            </a:xfrm>
          </p:grpSpPr>
          <p:sp>
            <p:nvSpPr>
              <p:cNvPr id="86" name="Rectangle">
                <a:extLst>
                  <a:ext uri="{FF2B5EF4-FFF2-40B4-BE49-F238E27FC236}">
                    <a16:creationId xmlns:a16="http://schemas.microsoft.com/office/drawing/2014/main" id="{60F50925-D8A2-4E61-BC72-CD4472111AD1}"/>
                  </a:ext>
                </a:extLst>
              </p:cNvPr>
              <p:cNvSpPr/>
              <p:nvPr/>
            </p:nvSpPr>
            <p:spPr>
              <a:xfrm rot="21470178">
                <a:off x="16575" y="80119"/>
                <a:ext cx="4262325" cy="958600"/>
              </a:xfrm>
              <a:prstGeom prst="rect">
                <a:avLst/>
              </a:prstGeom>
              <a:gradFill flip="none" rotWithShape="1">
                <a:gsLst>
                  <a:gs pos="22846">
                    <a:srgbClr val="6428AA"/>
                  </a:gs>
                  <a:gs pos="63239">
                    <a:srgbClr val="863DC8"/>
                  </a:gs>
                  <a:gs pos="99804">
                    <a:srgbClr val="A852E6"/>
                  </a:gs>
                </a:gsLst>
                <a:lin ang="2089253"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pic>
            <p:nvPicPr>
              <p:cNvPr id="87" name="TinyPPT.png">
                <a:extLst>
                  <a:ext uri="{FF2B5EF4-FFF2-40B4-BE49-F238E27FC236}">
                    <a16:creationId xmlns:a16="http://schemas.microsoft.com/office/drawing/2014/main" id="{D1D8896A-A988-4E0C-8ED7-AE378574E15C}"/>
                  </a:ext>
                </a:extLst>
              </p:cNvPr>
              <p:cNvPicPr>
                <a:picLocks noChangeAspect="1"/>
              </p:cNvPicPr>
              <p:nvPr/>
            </p:nvPicPr>
            <p:blipFill>
              <a:blip r:embed="rId3"/>
              <a:stretch>
                <a:fillRect/>
              </a:stretch>
            </p:blipFill>
            <p:spPr>
              <a:xfrm rot="21470178">
                <a:off x="516150" y="131114"/>
                <a:ext cx="563652" cy="958602"/>
              </a:xfrm>
              <a:prstGeom prst="rect">
                <a:avLst/>
              </a:prstGeom>
              <a:ln w="12700" cap="flat">
                <a:noFill/>
                <a:miter lim="400000"/>
              </a:ln>
              <a:effectLst/>
            </p:spPr>
          </p:pic>
        </p:grpSp>
      </p:grpSp>
      <p:grpSp>
        <p:nvGrpSpPr>
          <p:cNvPr id="9" name="Group">
            <a:extLst>
              <a:ext uri="{FF2B5EF4-FFF2-40B4-BE49-F238E27FC236}">
                <a16:creationId xmlns:a16="http://schemas.microsoft.com/office/drawing/2014/main" id="{5AEB0479-1BB6-48D3-B608-5CEF8FC3E172}"/>
              </a:ext>
            </a:extLst>
          </p:cNvPr>
          <p:cNvGrpSpPr/>
          <p:nvPr/>
        </p:nvGrpSpPr>
        <p:grpSpPr>
          <a:xfrm>
            <a:off x="3930823" y="1818591"/>
            <a:ext cx="6593698" cy="1700254"/>
            <a:chOff x="1232" y="2020"/>
            <a:chExt cx="4839005" cy="1700252"/>
          </a:xfrm>
        </p:grpSpPr>
        <p:pic>
          <p:nvPicPr>
            <p:cNvPr id="80" name="Shadows.png">
              <a:extLst>
                <a:ext uri="{FF2B5EF4-FFF2-40B4-BE49-F238E27FC236}">
                  <a16:creationId xmlns:a16="http://schemas.microsoft.com/office/drawing/2014/main" id="{4F428864-FA30-4BE9-8AF8-19742C0C3D98}"/>
                </a:ext>
              </a:extLst>
            </p:cNvPr>
            <p:cNvPicPr>
              <a:picLocks noChangeAspect="1"/>
            </p:cNvPicPr>
            <p:nvPr/>
          </p:nvPicPr>
          <p:blipFill>
            <a:blip r:embed="rId2">
              <a:alphaModFix amt="64876"/>
            </a:blip>
            <a:srcRect l="28378" t="23947" r="9466"/>
            <a:stretch>
              <a:fillRect/>
            </a:stretch>
          </p:blipFill>
          <p:spPr>
            <a:xfrm rot="1690">
              <a:off x="1086691" y="938212"/>
              <a:ext cx="3753546" cy="764060"/>
            </a:xfrm>
            <a:prstGeom prst="rect">
              <a:avLst/>
            </a:prstGeom>
            <a:ln w="12700" cap="flat">
              <a:noFill/>
              <a:miter lim="400000"/>
            </a:ln>
            <a:effectLst/>
          </p:spPr>
        </p:pic>
        <p:grpSp>
          <p:nvGrpSpPr>
            <p:cNvPr id="81" name="Group">
              <a:extLst>
                <a:ext uri="{FF2B5EF4-FFF2-40B4-BE49-F238E27FC236}">
                  <a16:creationId xmlns:a16="http://schemas.microsoft.com/office/drawing/2014/main" id="{9435D162-4533-426C-8C19-42F63624DE3F}"/>
                </a:ext>
              </a:extLst>
            </p:cNvPr>
            <p:cNvGrpSpPr/>
            <p:nvPr/>
          </p:nvGrpSpPr>
          <p:grpSpPr>
            <a:xfrm>
              <a:off x="1232" y="2020"/>
              <a:ext cx="4275316" cy="962120"/>
              <a:chOff x="1234" y="2021"/>
              <a:chExt cx="4275315" cy="962118"/>
            </a:xfrm>
          </p:grpSpPr>
          <p:sp>
            <p:nvSpPr>
              <p:cNvPr id="82" name="Rectangle">
                <a:extLst>
                  <a:ext uri="{FF2B5EF4-FFF2-40B4-BE49-F238E27FC236}">
                    <a16:creationId xmlns:a16="http://schemas.microsoft.com/office/drawing/2014/main" id="{A5A0C1F5-5A3A-4C29-9B96-191EFB246845}"/>
                  </a:ext>
                </a:extLst>
              </p:cNvPr>
              <p:cNvSpPr/>
              <p:nvPr/>
            </p:nvSpPr>
            <p:spPr>
              <a:xfrm rot="8915">
                <a:off x="1234" y="5540"/>
                <a:ext cx="4275315" cy="958599"/>
              </a:xfrm>
              <a:prstGeom prst="rect">
                <a:avLst/>
              </a:prstGeom>
              <a:gradFill flip="none" rotWithShape="1">
                <a:gsLst>
                  <a:gs pos="1890">
                    <a:srgbClr val="FF2A70"/>
                  </a:gs>
                  <a:gs pos="64134">
                    <a:srgbClr val="E1359B"/>
                  </a:gs>
                  <a:gs pos="98899">
                    <a:srgbClr val="C23FC6"/>
                  </a:gs>
                </a:gsLst>
                <a:lin ang="2089253"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pic>
            <p:nvPicPr>
              <p:cNvPr id="83" name="TinyPPT.png">
                <a:extLst>
                  <a:ext uri="{FF2B5EF4-FFF2-40B4-BE49-F238E27FC236}">
                    <a16:creationId xmlns:a16="http://schemas.microsoft.com/office/drawing/2014/main" id="{5EDA0B25-C6D9-4B3B-9329-E7BEE4693DDE}"/>
                  </a:ext>
                </a:extLst>
              </p:cNvPr>
              <p:cNvPicPr>
                <a:picLocks noChangeAspect="1"/>
              </p:cNvPicPr>
              <p:nvPr/>
            </p:nvPicPr>
            <p:blipFill>
              <a:blip r:embed="rId3"/>
              <a:stretch>
                <a:fillRect/>
              </a:stretch>
            </p:blipFill>
            <p:spPr>
              <a:xfrm rot="8915">
                <a:off x="499850" y="2021"/>
                <a:ext cx="563653" cy="958600"/>
              </a:xfrm>
              <a:prstGeom prst="rect">
                <a:avLst/>
              </a:prstGeom>
              <a:ln w="12700" cap="flat">
                <a:noFill/>
                <a:miter lim="400000"/>
              </a:ln>
              <a:effectLst/>
            </p:spPr>
          </p:pic>
        </p:grpSp>
      </p:grpSp>
      <p:grpSp>
        <p:nvGrpSpPr>
          <p:cNvPr id="10" name="Group">
            <a:extLst>
              <a:ext uri="{FF2B5EF4-FFF2-40B4-BE49-F238E27FC236}">
                <a16:creationId xmlns:a16="http://schemas.microsoft.com/office/drawing/2014/main" id="{887497C0-DCD1-43E7-9CBD-3495983F0CB7}"/>
              </a:ext>
            </a:extLst>
          </p:cNvPr>
          <p:cNvGrpSpPr/>
          <p:nvPr/>
        </p:nvGrpSpPr>
        <p:grpSpPr>
          <a:xfrm>
            <a:off x="3617707" y="904819"/>
            <a:ext cx="6884576" cy="1627141"/>
            <a:chOff x="31465" y="169302"/>
            <a:chExt cx="4908219" cy="1627139"/>
          </a:xfrm>
        </p:grpSpPr>
        <p:pic>
          <p:nvPicPr>
            <p:cNvPr id="76" name="Shadows.png">
              <a:extLst>
                <a:ext uri="{FF2B5EF4-FFF2-40B4-BE49-F238E27FC236}">
                  <a16:creationId xmlns:a16="http://schemas.microsoft.com/office/drawing/2014/main" id="{199A93CA-513C-4BE3-9DDE-DA123DA0FD30}"/>
                </a:ext>
              </a:extLst>
            </p:cNvPr>
            <p:cNvPicPr>
              <a:picLocks noChangeAspect="1"/>
            </p:cNvPicPr>
            <p:nvPr/>
          </p:nvPicPr>
          <p:blipFill>
            <a:blip r:embed="rId2">
              <a:alphaModFix amt="64876"/>
            </a:blip>
            <a:srcRect l="28378" t="23948" r="9466"/>
            <a:stretch>
              <a:fillRect/>
            </a:stretch>
          </p:blipFill>
          <p:spPr>
            <a:xfrm rot="21322403">
              <a:off x="1186138" y="1032383"/>
              <a:ext cx="3753546" cy="764058"/>
            </a:xfrm>
            <a:prstGeom prst="rect">
              <a:avLst/>
            </a:prstGeom>
            <a:ln w="12700" cap="flat">
              <a:noFill/>
              <a:miter lim="400000"/>
            </a:ln>
            <a:effectLst/>
          </p:spPr>
        </p:pic>
        <p:grpSp>
          <p:nvGrpSpPr>
            <p:cNvPr id="77" name="Group">
              <a:extLst>
                <a:ext uri="{FF2B5EF4-FFF2-40B4-BE49-F238E27FC236}">
                  <a16:creationId xmlns:a16="http://schemas.microsoft.com/office/drawing/2014/main" id="{ED24F0FB-DE67-4AFA-885A-03A404CA09F0}"/>
                </a:ext>
              </a:extLst>
            </p:cNvPr>
            <p:cNvGrpSpPr/>
            <p:nvPr/>
          </p:nvGrpSpPr>
          <p:grpSpPr>
            <a:xfrm>
              <a:off x="31465" y="169302"/>
              <a:ext cx="4275316" cy="1067070"/>
              <a:chOff x="31467" y="169304"/>
              <a:chExt cx="4275314" cy="1067069"/>
            </a:xfrm>
          </p:grpSpPr>
          <p:sp>
            <p:nvSpPr>
              <p:cNvPr id="78" name="Rectangle">
                <a:extLst>
                  <a:ext uri="{FF2B5EF4-FFF2-40B4-BE49-F238E27FC236}">
                    <a16:creationId xmlns:a16="http://schemas.microsoft.com/office/drawing/2014/main" id="{4ADB9638-0294-43EA-9A9B-F6F5DF9CBA3F}"/>
                  </a:ext>
                </a:extLst>
              </p:cNvPr>
              <p:cNvSpPr/>
              <p:nvPr/>
            </p:nvSpPr>
            <p:spPr>
              <a:xfrm rot="21324968">
                <a:off x="31467" y="169304"/>
                <a:ext cx="4275314" cy="958601"/>
              </a:xfrm>
              <a:prstGeom prst="rect">
                <a:avLst/>
              </a:prstGeom>
              <a:gradFill flip="none" rotWithShape="1">
                <a:gsLst>
                  <a:gs pos="0">
                    <a:srgbClr val="FFC203"/>
                  </a:gs>
                  <a:gs pos="36657">
                    <a:srgbClr val="FF7D25"/>
                  </a:gs>
                  <a:gs pos="77153">
                    <a:srgbClr val="FF3847"/>
                  </a:gs>
                </a:gsLst>
                <a:lin ang="2089253"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pic>
            <p:nvPicPr>
              <p:cNvPr id="79" name="TinyPPT.png">
                <a:extLst>
                  <a:ext uri="{FF2B5EF4-FFF2-40B4-BE49-F238E27FC236}">
                    <a16:creationId xmlns:a16="http://schemas.microsoft.com/office/drawing/2014/main" id="{9069E463-7824-4B56-A947-7996103257C1}"/>
                  </a:ext>
                </a:extLst>
              </p:cNvPr>
              <p:cNvPicPr>
                <a:picLocks noChangeAspect="1"/>
              </p:cNvPicPr>
              <p:nvPr/>
            </p:nvPicPr>
            <p:blipFill>
              <a:blip r:embed="rId3"/>
              <a:stretch>
                <a:fillRect/>
              </a:stretch>
            </p:blipFill>
            <p:spPr>
              <a:xfrm rot="21324968">
                <a:off x="534419" y="277771"/>
                <a:ext cx="563653" cy="958602"/>
              </a:xfrm>
              <a:prstGeom prst="rect">
                <a:avLst/>
              </a:prstGeom>
              <a:ln w="12700" cap="flat">
                <a:noFill/>
                <a:miter lim="400000"/>
              </a:ln>
              <a:effectLst/>
            </p:spPr>
          </p:pic>
        </p:grpSp>
      </p:grpSp>
      <p:pic>
        <p:nvPicPr>
          <p:cNvPr id="11" name="TinyPPT_8.png">
            <a:extLst>
              <a:ext uri="{FF2B5EF4-FFF2-40B4-BE49-F238E27FC236}">
                <a16:creationId xmlns:a16="http://schemas.microsoft.com/office/drawing/2014/main" id="{6EC28720-62B1-4CC4-81DC-4BAD335CAB41}"/>
              </a:ext>
            </a:extLst>
          </p:cNvPr>
          <p:cNvPicPr>
            <a:picLocks noChangeAspect="1"/>
          </p:cNvPicPr>
          <p:nvPr/>
        </p:nvPicPr>
        <p:blipFill>
          <a:blip r:embed="rId4">
            <a:alphaModFix amt="85611"/>
          </a:blip>
          <a:stretch>
            <a:fillRect/>
          </a:stretch>
        </p:blipFill>
        <p:spPr>
          <a:xfrm>
            <a:off x="3834706" y="6048405"/>
            <a:ext cx="2855555" cy="168385"/>
          </a:xfrm>
          <a:prstGeom prst="rect">
            <a:avLst/>
          </a:prstGeom>
          <a:ln w="12700">
            <a:miter lim="400000"/>
          </a:ln>
        </p:spPr>
      </p:pic>
      <p:sp>
        <p:nvSpPr>
          <p:cNvPr id="12" name="TextBox 52">
            <a:extLst>
              <a:ext uri="{FF2B5EF4-FFF2-40B4-BE49-F238E27FC236}">
                <a16:creationId xmlns:a16="http://schemas.microsoft.com/office/drawing/2014/main" id="{90DBCC0D-16C6-49DC-BAFB-718D828775B2}"/>
              </a:ext>
            </a:extLst>
          </p:cNvPr>
          <p:cNvSpPr txBox="1"/>
          <p:nvPr/>
        </p:nvSpPr>
        <p:spPr>
          <a:xfrm rot="21332062">
            <a:off x="5803296" y="1102870"/>
            <a:ext cx="2690833" cy="64632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Tổng</a:t>
            </a:r>
            <a:r>
              <a:rPr lang="en-US" dirty="0"/>
              <a:t> </a:t>
            </a:r>
            <a:r>
              <a:rPr lang="en-US" dirty="0" err="1"/>
              <a:t>quan</a:t>
            </a:r>
            <a:r>
              <a:rPr lang="en-US" dirty="0"/>
              <a:t> </a:t>
            </a:r>
            <a:r>
              <a:rPr lang="en-US" dirty="0" err="1"/>
              <a:t>về</a:t>
            </a:r>
            <a:r>
              <a:rPr lang="en-US" dirty="0"/>
              <a:t> ô </a:t>
            </a:r>
            <a:r>
              <a:rPr lang="en-US" dirty="0" err="1"/>
              <a:t>nhiễm</a:t>
            </a:r>
            <a:r>
              <a:rPr lang="en-US" dirty="0"/>
              <a:t> </a:t>
            </a:r>
            <a:r>
              <a:rPr lang="en-US" dirty="0" err="1"/>
              <a:t>tiếng</a:t>
            </a:r>
            <a:r>
              <a:rPr lang="en-US" dirty="0"/>
              <a:t> </a:t>
            </a:r>
            <a:r>
              <a:rPr lang="en-US" dirty="0" err="1"/>
              <a:t>ồn</a:t>
            </a:r>
            <a:r>
              <a:rPr dirty="0"/>
              <a:t>     </a:t>
            </a:r>
          </a:p>
        </p:txBody>
      </p:sp>
      <p:sp>
        <p:nvSpPr>
          <p:cNvPr id="14" name="TextBox 52">
            <a:extLst>
              <a:ext uri="{FF2B5EF4-FFF2-40B4-BE49-F238E27FC236}">
                <a16:creationId xmlns:a16="http://schemas.microsoft.com/office/drawing/2014/main" id="{DE255279-5D0C-43CD-A868-EF2C7089645C}"/>
              </a:ext>
            </a:extLst>
          </p:cNvPr>
          <p:cNvSpPr txBox="1"/>
          <p:nvPr/>
        </p:nvSpPr>
        <p:spPr>
          <a:xfrm rot="84307">
            <a:off x="5868468" y="2073829"/>
            <a:ext cx="3083702" cy="64632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Hiện</a:t>
            </a:r>
            <a:r>
              <a:rPr lang="en-US" dirty="0"/>
              <a:t> </a:t>
            </a:r>
            <a:r>
              <a:rPr lang="en-US" dirty="0" err="1"/>
              <a:t>trạng</a:t>
            </a:r>
            <a:r>
              <a:rPr lang="en-US" dirty="0"/>
              <a:t> ô </a:t>
            </a:r>
            <a:r>
              <a:rPr lang="en-US" dirty="0" err="1"/>
              <a:t>nhiễm</a:t>
            </a:r>
            <a:r>
              <a:rPr lang="en-US" dirty="0"/>
              <a:t> </a:t>
            </a:r>
            <a:r>
              <a:rPr lang="en-US" dirty="0" err="1"/>
              <a:t>tiếng</a:t>
            </a:r>
            <a:r>
              <a:rPr lang="en-US" dirty="0"/>
              <a:t> </a:t>
            </a:r>
            <a:r>
              <a:rPr lang="en-US" dirty="0" err="1"/>
              <a:t>ồn</a:t>
            </a:r>
            <a:r>
              <a:rPr lang="en-US" dirty="0"/>
              <a:t> ở </a:t>
            </a:r>
            <a:r>
              <a:rPr lang="en-US" dirty="0" err="1"/>
              <a:t>Việt</a:t>
            </a:r>
            <a:r>
              <a:rPr lang="en-US" dirty="0"/>
              <a:t> Nam</a:t>
            </a:r>
            <a:r>
              <a:rPr dirty="0"/>
              <a:t>    </a:t>
            </a:r>
          </a:p>
        </p:txBody>
      </p:sp>
      <p:sp>
        <p:nvSpPr>
          <p:cNvPr id="16" name="TextBox 52">
            <a:extLst>
              <a:ext uri="{FF2B5EF4-FFF2-40B4-BE49-F238E27FC236}">
                <a16:creationId xmlns:a16="http://schemas.microsoft.com/office/drawing/2014/main" id="{0224DA64-19C5-493F-B460-DEF789FC12D5}"/>
              </a:ext>
            </a:extLst>
          </p:cNvPr>
          <p:cNvSpPr txBox="1"/>
          <p:nvPr/>
        </p:nvSpPr>
        <p:spPr>
          <a:xfrm rot="21563278">
            <a:off x="5793564" y="2975481"/>
            <a:ext cx="3158479" cy="64632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Nguyên</a:t>
            </a:r>
            <a:r>
              <a:rPr lang="en-US" dirty="0"/>
              <a:t> </a:t>
            </a:r>
            <a:r>
              <a:rPr lang="en-US" dirty="0" err="1"/>
              <a:t>nhân</a:t>
            </a:r>
            <a:r>
              <a:rPr lang="en-US" dirty="0"/>
              <a:t> </a:t>
            </a:r>
            <a:r>
              <a:rPr lang="en-US" dirty="0" err="1"/>
              <a:t>gây</a:t>
            </a:r>
            <a:r>
              <a:rPr lang="en-US" dirty="0"/>
              <a:t> ô </a:t>
            </a:r>
            <a:r>
              <a:rPr lang="en-US" dirty="0" err="1"/>
              <a:t>nhiễm</a:t>
            </a:r>
            <a:r>
              <a:rPr lang="en-US" dirty="0"/>
              <a:t> </a:t>
            </a:r>
            <a:r>
              <a:rPr lang="en-US" dirty="0" err="1"/>
              <a:t>tiếng</a:t>
            </a:r>
            <a:r>
              <a:rPr lang="en-US" dirty="0"/>
              <a:t> </a:t>
            </a:r>
            <a:r>
              <a:rPr lang="en-US" dirty="0" err="1"/>
              <a:t>ồn</a:t>
            </a:r>
            <a:r>
              <a:rPr dirty="0"/>
              <a:t>     </a:t>
            </a:r>
          </a:p>
        </p:txBody>
      </p:sp>
      <p:sp>
        <p:nvSpPr>
          <p:cNvPr id="18" name="TextBox 52">
            <a:extLst>
              <a:ext uri="{FF2B5EF4-FFF2-40B4-BE49-F238E27FC236}">
                <a16:creationId xmlns:a16="http://schemas.microsoft.com/office/drawing/2014/main" id="{EABCC4C3-5040-4662-A126-764C171784C6}"/>
              </a:ext>
            </a:extLst>
          </p:cNvPr>
          <p:cNvSpPr txBox="1"/>
          <p:nvPr/>
        </p:nvSpPr>
        <p:spPr>
          <a:xfrm rot="101193">
            <a:off x="5678795" y="4087589"/>
            <a:ext cx="2874758" cy="369328"/>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a:t>Tác</a:t>
            </a:r>
            <a:r>
              <a:rPr lang="en-US" dirty="0"/>
              <a:t> </a:t>
            </a:r>
            <a:r>
              <a:rPr lang="en-US" dirty="0" err="1"/>
              <a:t>hại</a:t>
            </a:r>
            <a:r>
              <a:rPr lang="en-US" dirty="0"/>
              <a:t> </a:t>
            </a:r>
            <a:r>
              <a:rPr lang="en-US" dirty="0" err="1"/>
              <a:t>của</a:t>
            </a:r>
            <a:r>
              <a:rPr lang="en-US" dirty="0"/>
              <a:t> ô </a:t>
            </a:r>
            <a:r>
              <a:rPr lang="en-US" dirty="0" err="1"/>
              <a:t>nhiễm</a:t>
            </a:r>
            <a:r>
              <a:rPr lang="en-US" dirty="0"/>
              <a:t> </a:t>
            </a:r>
            <a:r>
              <a:rPr lang="en-US" dirty="0" err="1"/>
              <a:t>tiếng</a:t>
            </a:r>
            <a:r>
              <a:rPr lang="en-US" dirty="0"/>
              <a:t> </a:t>
            </a:r>
            <a:r>
              <a:rPr lang="en-US" dirty="0" err="1"/>
              <a:t>ồn</a:t>
            </a:r>
            <a:r>
              <a:rPr dirty="0"/>
              <a:t>    </a:t>
            </a:r>
          </a:p>
        </p:txBody>
      </p:sp>
      <p:pic>
        <p:nvPicPr>
          <p:cNvPr id="20" name="Graphic 6" descr="Graphic 6">
            <a:extLst>
              <a:ext uri="{FF2B5EF4-FFF2-40B4-BE49-F238E27FC236}">
                <a16:creationId xmlns:a16="http://schemas.microsoft.com/office/drawing/2014/main" id="{089417E2-D9CC-4E42-A459-5CB4F774B340}"/>
              </a:ext>
            </a:extLst>
          </p:cNvPr>
          <p:cNvPicPr>
            <a:picLocks noChangeAspect="1"/>
          </p:cNvPicPr>
          <p:nvPr/>
        </p:nvPicPr>
        <p:blipFill>
          <a:blip r:embed="rId5"/>
          <a:stretch>
            <a:fillRect/>
          </a:stretch>
        </p:blipFill>
        <p:spPr>
          <a:xfrm>
            <a:off x="8496714" y="3971875"/>
            <a:ext cx="635003" cy="635003"/>
          </a:xfrm>
          <a:prstGeom prst="rect">
            <a:avLst/>
          </a:prstGeom>
          <a:ln w="12700">
            <a:miter lim="400000"/>
          </a:ln>
        </p:spPr>
      </p:pic>
      <p:pic>
        <p:nvPicPr>
          <p:cNvPr id="21" name="Graphic 24" descr="Graphic 24">
            <a:extLst>
              <a:ext uri="{FF2B5EF4-FFF2-40B4-BE49-F238E27FC236}">
                <a16:creationId xmlns:a16="http://schemas.microsoft.com/office/drawing/2014/main" id="{3562668F-FEE4-4732-82BC-CEB40FC0C8B4}"/>
              </a:ext>
            </a:extLst>
          </p:cNvPr>
          <p:cNvPicPr>
            <a:picLocks noChangeAspect="1"/>
          </p:cNvPicPr>
          <p:nvPr/>
        </p:nvPicPr>
        <p:blipFill>
          <a:blip r:embed="rId6"/>
          <a:stretch>
            <a:fillRect/>
          </a:stretch>
        </p:blipFill>
        <p:spPr>
          <a:xfrm>
            <a:off x="8690745" y="862461"/>
            <a:ext cx="635003" cy="635004"/>
          </a:xfrm>
          <a:prstGeom prst="rect">
            <a:avLst/>
          </a:prstGeom>
          <a:ln w="12700">
            <a:miter lim="400000"/>
          </a:ln>
        </p:spPr>
      </p:pic>
      <p:pic>
        <p:nvPicPr>
          <p:cNvPr id="22" name="Graphic 26" descr="Graphic 26">
            <a:extLst>
              <a:ext uri="{FF2B5EF4-FFF2-40B4-BE49-F238E27FC236}">
                <a16:creationId xmlns:a16="http://schemas.microsoft.com/office/drawing/2014/main" id="{B04CD90A-BED0-409A-938A-FB7783DCF93D}"/>
              </a:ext>
            </a:extLst>
          </p:cNvPr>
          <p:cNvPicPr>
            <a:picLocks noChangeAspect="1"/>
          </p:cNvPicPr>
          <p:nvPr/>
        </p:nvPicPr>
        <p:blipFill>
          <a:blip r:embed="rId7"/>
          <a:stretch>
            <a:fillRect/>
          </a:stretch>
        </p:blipFill>
        <p:spPr>
          <a:xfrm>
            <a:off x="8846391" y="1984607"/>
            <a:ext cx="635002" cy="635003"/>
          </a:xfrm>
          <a:prstGeom prst="rect">
            <a:avLst/>
          </a:prstGeom>
          <a:ln w="12700">
            <a:miter lim="400000"/>
          </a:ln>
        </p:spPr>
      </p:pic>
      <p:pic>
        <p:nvPicPr>
          <p:cNvPr id="23" name="Graphic 86" descr="Graphic 86">
            <a:extLst>
              <a:ext uri="{FF2B5EF4-FFF2-40B4-BE49-F238E27FC236}">
                <a16:creationId xmlns:a16="http://schemas.microsoft.com/office/drawing/2014/main" id="{380332BF-B916-4BD1-9102-55C8AE63C269}"/>
              </a:ext>
            </a:extLst>
          </p:cNvPr>
          <p:cNvPicPr>
            <a:picLocks noChangeAspect="1"/>
          </p:cNvPicPr>
          <p:nvPr/>
        </p:nvPicPr>
        <p:blipFill>
          <a:blip r:embed="rId8"/>
          <a:stretch>
            <a:fillRect/>
          </a:stretch>
        </p:blipFill>
        <p:spPr>
          <a:xfrm>
            <a:off x="8730222" y="2939219"/>
            <a:ext cx="635003" cy="635003"/>
          </a:xfrm>
          <a:prstGeom prst="rect">
            <a:avLst/>
          </a:prstGeom>
          <a:ln w="12700">
            <a:miter lim="400000"/>
          </a:ln>
        </p:spPr>
      </p:pic>
      <p:sp>
        <p:nvSpPr>
          <p:cNvPr id="24" name="TextBox 34">
            <a:extLst>
              <a:ext uri="{FF2B5EF4-FFF2-40B4-BE49-F238E27FC236}">
                <a16:creationId xmlns:a16="http://schemas.microsoft.com/office/drawing/2014/main" id="{704A6EC6-54EE-464A-B996-C9CCCF1505F1}"/>
              </a:ext>
            </a:extLst>
          </p:cNvPr>
          <p:cNvSpPr txBox="1"/>
          <p:nvPr/>
        </p:nvSpPr>
        <p:spPr>
          <a:xfrm rot="21470180">
            <a:off x="3756369" y="3065705"/>
            <a:ext cx="679074" cy="51053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dirty="0"/>
              <a:t>03</a:t>
            </a:r>
          </a:p>
        </p:txBody>
      </p:sp>
      <p:sp>
        <p:nvSpPr>
          <p:cNvPr id="25" name="TextBox 34">
            <a:extLst>
              <a:ext uri="{FF2B5EF4-FFF2-40B4-BE49-F238E27FC236}">
                <a16:creationId xmlns:a16="http://schemas.microsoft.com/office/drawing/2014/main" id="{043C0EF4-C5F2-4F32-A3E1-7ABC41DA96B2}"/>
              </a:ext>
            </a:extLst>
          </p:cNvPr>
          <p:cNvSpPr txBox="1"/>
          <p:nvPr/>
        </p:nvSpPr>
        <p:spPr>
          <a:xfrm rot="48851">
            <a:off x="3575532" y="4027601"/>
            <a:ext cx="679073" cy="51053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t>04</a:t>
            </a:r>
          </a:p>
        </p:txBody>
      </p:sp>
      <p:sp>
        <p:nvSpPr>
          <p:cNvPr id="26" name="TextBox 34">
            <a:extLst>
              <a:ext uri="{FF2B5EF4-FFF2-40B4-BE49-F238E27FC236}">
                <a16:creationId xmlns:a16="http://schemas.microsoft.com/office/drawing/2014/main" id="{018796EB-41C2-4161-8DC4-7218E745A00B}"/>
              </a:ext>
            </a:extLst>
          </p:cNvPr>
          <p:cNvSpPr txBox="1"/>
          <p:nvPr/>
        </p:nvSpPr>
        <p:spPr>
          <a:xfrm rot="21251382">
            <a:off x="3768940" y="5197019"/>
            <a:ext cx="679073" cy="51053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t>05</a:t>
            </a:r>
          </a:p>
        </p:txBody>
      </p:sp>
      <p:sp>
        <p:nvSpPr>
          <p:cNvPr id="27" name="TextBox 34">
            <a:extLst>
              <a:ext uri="{FF2B5EF4-FFF2-40B4-BE49-F238E27FC236}">
                <a16:creationId xmlns:a16="http://schemas.microsoft.com/office/drawing/2014/main" id="{F7ADF46B-E8A1-4581-A75B-F011F52DA05B}"/>
              </a:ext>
            </a:extLst>
          </p:cNvPr>
          <p:cNvSpPr txBox="1"/>
          <p:nvPr/>
        </p:nvSpPr>
        <p:spPr>
          <a:xfrm rot="21324966">
            <a:off x="3770008" y="1263273"/>
            <a:ext cx="679073" cy="51053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t>01</a:t>
            </a:r>
          </a:p>
        </p:txBody>
      </p:sp>
      <p:sp>
        <p:nvSpPr>
          <p:cNvPr id="28" name="TextBox 34">
            <a:extLst>
              <a:ext uri="{FF2B5EF4-FFF2-40B4-BE49-F238E27FC236}">
                <a16:creationId xmlns:a16="http://schemas.microsoft.com/office/drawing/2014/main" id="{5827650C-5642-4099-85E7-449E304BE72B}"/>
              </a:ext>
            </a:extLst>
          </p:cNvPr>
          <p:cNvSpPr txBox="1"/>
          <p:nvPr/>
        </p:nvSpPr>
        <p:spPr>
          <a:xfrm rot="8915">
            <a:off x="4077645" y="2044317"/>
            <a:ext cx="679074" cy="510539"/>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t>02</a:t>
            </a:r>
          </a:p>
        </p:txBody>
      </p:sp>
      <p:grpSp>
        <p:nvGrpSpPr>
          <p:cNvPr id="29" name="Group">
            <a:extLst>
              <a:ext uri="{FF2B5EF4-FFF2-40B4-BE49-F238E27FC236}">
                <a16:creationId xmlns:a16="http://schemas.microsoft.com/office/drawing/2014/main" id="{82999788-E189-4AE0-97D0-B0BFE7DD8344}"/>
              </a:ext>
            </a:extLst>
          </p:cNvPr>
          <p:cNvGrpSpPr/>
          <p:nvPr/>
        </p:nvGrpSpPr>
        <p:grpSpPr>
          <a:xfrm>
            <a:off x="4738470" y="641206"/>
            <a:ext cx="1047982" cy="5501511"/>
            <a:chOff x="-21" y="-5"/>
            <a:chExt cx="1047980" cy="5501509"/>
          </a:xfrm>
        </p:grpSpPr>
        <p:grpSp>
          <p:nvGrpSpPr>
            <p:cNvPr id="30" name="Group">
              <a:extLst>
                <a:ext uri="{FF2B5EF4-FFF2-40B4-BE49-F238E27FC236}">
                  <a16:creationId xmlns:a16="http://schemas.microsoft.com/office/drawing/2014/main" id="{CAFA78A8-2DE6-458A-B0C6-EF99330605A2}"/>
                </a:ext>
              </a:extLst>
            </p:cNvPr>
            <p:cNvGrpSpPr/>
            <p:nvPr/>
          </p:nvGrpSpPr>
          <p:grpSpPr>
            <a:xfrm>
              <a:off x="33734" y="477289"/>
              <a:ext cx="983946" cy="5024215"/>
              <a:chOff x="-1" y="-2"/>
              <a:chExt cx="983945" cy="5024212"/>
            </a:xfrm>
          </p:grpSpPr>
          <p:grpSp>
            <p:nvGrpSpPr>
              <p:cNvPr id="58" name="Group">
                <a:extLst>
                  <a:ext uri="{FF2B5EF4-FFF2-40B4-BE49-F238E27FC236}">
                    <a16:creationId xmlns:a16="http://schemas.microsoft.com/office/drawing/2014/main" id="{EB89F384-B691-4103-A81B-ECDE214C2A2D}"/>
                  </a:ext>
                </a:extLst>
              </p:cNvPr>
              <p:cNvGrpSpPr/>
              <p:nvPr/>
            </p:nvGrpSpPr>
            <p:grpSpPr>
              <a:xfrm>
                <a:off x="9700" y="3691955"/>
                <a:ext cx="963924" cy="1330392"/>
                <a:chOff x="-1" y="-1"/>
                <a:chExt cx="963924" cy="1330391"/>
              </a:xfrm>
            </p:grpSpPr>
            <p:sp>
              <p:nvSpPr>
                <p:cNvPr id="71" name="Freeform 732">
                  <a:extLst>
                    <a:ext uri="{FF2B5EF4-FFF2-40B4-BE49-F238E27FC236}">
                      <a16:creationId xmlns:a16="http://schemas.microsoft.com/office/drawing/2014/main" id="{B4F22CE6-7E19-4EDD-91B5-74FC9DAA9F8A}"/>
                    </a:ext>
                  </a:extLst>
                </p:cNvPr>
                <p:cNvSpPr/>
                <p:nvPr/>
              </p:nvSpPr>
              <p:spPr>
                <a:xfrm>
                  <a:off x="144066" y="-1"/>
                  <a:ext cx="329797" cy="986022"/>
                </a:xfrm>
                <a:custGeom>
                  <a:avLst/>
                  <a:gdLst/>
                  <a:ahLst/>
                  <a:cxnLst>
                    <a:cxn ang="0">
                      <a:pos x="wd2" y="hd2"/>
                    </a:cxn>
                    <a:cxn ang="5400000">
                      <a:pos x="wd2" y="hd2"/>
                    </a:cxn>
                    <a:cxn ang="10800000">
                      <a:pos x="wd2" y="hd2"/>
                    </a:cxn>
                    <a:cxn ang="16200000">
                      <a:pos x="wd2" y="hd2"/>
                    </a:cxn>
                  </a:cxnLst>
                  <a:rect l="0" t="0" r="r" b="b"/>
                  <a:pathLst>
                    <a:path w="21600" h="21600" extrusionOk="0">
                      <a:moveTo>
                        <a:pt x="21600" y="21458"/>
                      </a:moveTo>
                      <a:lnTo>
                        <a:pt x="21337" y="0"/>
                      </a:lnTo>
                      <a:lnTo>
                        <a:pt x="5016" y="0"/>
                      </a:lnTo>
                      <a:lnTo>
                        <a:pt x="0" y="3236"/>
                      </a:lnTo>
                      <a:lnTo>
                        <a:pt x="14926" y="21600"/>
                      </a:lnTo>
                      <a:cubicBezTo>
                        <a:pt x="17133" y="21466"/>
                        <a:pt x="19369" y="21419"/>
                        <a:pt x="21600" y="21458"/>
                      </a:cubicBezTo>
                      <a:close/>
                    </a:path>
                  </a:pathLst>
                </a:custGeom>
                <a:solidFill>
                  <a:srgbClr val="FFE6CA"/>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sp>
              <p:nvSpPr>
                <p:cNvPr id="72" name="Freeform 733">
                  <a:extLst>
                    <a:ext uri="{FF2B5EF4-FFF2-40B4-BE49-F238E27FC236}">
                      <a16:creationId xmlns:a16="http://schemas.microsoft.com/office/drawing/2014/main" id="{AA2600E7-D8A1-4F36-9B98-112921DEBDB5}"/>
                    </a:ext>
                  </a:extLst>
                </p:cNvPr>
                <p:cNvSpPr/>
                <p:nvPr/>
              </p:nvSpPr>
              <p:spPr>
                <a:xfrm>
                  <a:off x="469847" y="0"/>
                  <a:ext cx="329488" cy="993929"/>
                </a:xfrm>
                <a:custGeom>
                  <a:avLst/>
                  <a:gdLst/>
                  <a:ahLst/>
                  <a:cxnLst>
                    <a:cxn ang="0">
                      <a:pos x="wd2" y="hd2"/>
                    </a:cxn>
                    <a:cxn ang="5400000">
                      <a:pos x="wd2" y="hd2"/>
                    </a:cxn>
                    <a:cxn ang="10800000">
                      <a:pos x="wd2" y="hd2"/>
                    </a:cxn>
                    <a:cxn ang="16200000">
                      <a:pos x="wd2" y="hd2"/>
                    </a:cxn>
                  </a:cxnLst>
                  <a:rect l="0" t="0" r="r" b="b"/>
                  <a:pathLst>
                    <a:path w="21600" h="21600" extrusionOk="0">
                      <a:moveTo>
                        <a:pt x="6660" y="21600"/>
                      </a:moveTo>
                      <a:lnTo>
                        <a:pt x="21600" y="3375"/>
                      </a:lnTo>
                      <a:lnTo>
                        <a:pt x="16195" y="0"/>
                      </a:lnTo>
                      <a:lnTo>
                        <a:pt x="0" y="0"/>
                      </a:lnTo>
                      <a:lnTo>
                        <a:pt x="263" y="21288"/>
                      </a:lnTo>
                      <a:cubicBezTo>
                        <a:pt x="2417" y="21311"/>
                        <a:pt x="4559" y="21416"/>
                        <a:pt x="6660" y="21600"/>
                      </a:cubicBezTo>
                      <a:close/>
                    </a:path>
                  </a:pathLst>
                </a:custGeom>
                <a:solidFill>
                  <a:srgbClr val="FFDAB0"/>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sp>
              <p:nvSpPr>
                <p:cNvPr id="73" name="Freeform 734">
                  <a:extLst>
                    <a:ext uri="{FF2B5EF4-FFF2-40B4-BE49-F238E27FC236}">
                      <a16:creationId xmlns:a16="http://schemas.microsoft.com/office/drawing/2014/main" id="{9667E556-DFDC-4801-8F1D-541D1C032044}"/>
                    </a:ext>
                  </a:extLst>
                </p:cNvPr>
                <p:cNvSpPr/>
                <p:nvPr/>
              </p:nvSpPr>
              <p:spPr>
                <a:xfrm>
                  <a:off x="571441" y="155290"/>
                  <a:ext cx="392482" cy="869552"/>
                </a:xfrm>
                <a:custGeom>
                  <a:avLst/>
                  <a:gdLst/>
                  <a:ahLst/>
                  <a:cxnLst>
                    <a:cxn ang="0">
                      <a:pos x="wd2" y="hd2"/>
                    </a:cxn>
                    <a:cxn ang="5400000">
                      <a:pos x="wd2" y="hd2"/>
                    </a:cxn>
                    <a:cxn ang="10800000">
                      <a:pos x="wd2" y="hd2"/>
                    </a:cxn>
                    <a:cxn ang="16200000">
                      <a:pos x="wd2" y="hd2"/>
                    </a:cxn>
                  </a:cxnLst>
                  <a:rect l="0" t="0" r="r" b="b"/>
                  <a:pathLst>
                    <a:path w="21600" h="21600" extrusionOk="0">
                      <a:moveTo>
                        <a:pt x="4725" y="21600"/>
                      </a:moveTo>
                      <a:lnTo>
                        <a:pt x="21600" y="7706"/>
                      </a:lnTo>
                      <a:lnTo>
                        <a:pt x="12542" y="0"/>
                      </a:lnTo>
                      <a:lnTo>
                        <a:pt x="0" y="20832"/>
                      </a:lnTo>
                      <a:cubicBezTo>
                        <a:pt x="1612" y="21021"/>
                        <a:pt x="3192" y="21277"/>
                        <a:pt x="4725" y="21600"/>
                      </a:cubicBezTo>
                      <a:close/>
                    </a:path>
                  </a:pathLst>
                </a:custGeom>
                <a:solidFill>
                  <a:srgbClr val="D6B38B"/>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sp>
              <p:nvSpPr>
                <p:cNvPr id="74" name="Freeform 735">
                  <a:extLst>
                    <a:ext uri="{FF2B5EF4-FFF2-40B4-BE49-F238E27FC236}">
                      <a16:creationId xmlns:a16="http://schemas.microsoft.com/office/drawing/2014/main" id="{16CAA35D-B7A0-4864-86C4-2D648670ECF6}"/>
                    </a:ext>
                  </a:extLst>
                </p:cNvPr>
                <p:cNvSpPr/>
                <p:nvPr/>
              </p:nvSpPr>
              <p:spPr>
                <a:xfrm>
                  <a:off x="-1" y="147740"/>
                  <a:ext cx="370726" cy="866679"/>
                </a:xfrm>
                <a:custGeom>
                  <a:avLst/>
                  <a:gdLst/>
                  <a:ahLst/>
                  <a:cxnLst>
                    <a:cxn ang="0">
                      <a:pos x="wd2" y="hd2"/>
                    </a:cxn>
                    <a:cxn ang="5400000">
                      <a:pos x="wd2" y="hd2"/>
                    </a:cxn>
                    <a:cxn ang="10800000">
                      <a:pos x="wd2" y="hd2"/>
                    </a:cxn>
                    <a:cxn ang="16200000">
                      <a:pos x="wd2" y="hd2"/>
                    </a:cxn>
                  </a:cxnLst>
                  <a:rect l="0" t="0" r="r" b="b"/>
                  <a:pathLst>
                    <a:path w="21600" h="21600" extrusionOk="0">
                      <a:moveTo>
                        <a:pt x="8394" y="0"/>
                      </a:moveTo>
                      <a:lnTo>
                        <a:pt x="0" y="7765"/>
                      </a:lnTo>
                      <a:lnTo>
                        <a:pt x="16364" y="21600"/>
                      </a:lnTo>
                      <a:cubicBezTo>
                        <a:pt x="17209" y="21448"/>
                        <a:pt x="18072" y="21315"/>
                        <a:pt x="18950" y="21202"/>
                      </a:cubicBezTo>
                      <a:cubicBezTo>
                        <a:pt x="19821" y="21091"/>
                        <a:pt x="20706" y="20999"/>
                        <a:pt x="21600" y="20928"/>
                      </a:cubicBezTo>
                      <a:lnTo>
                        <a:pt x="8394" y="0"/>
                      </a:lnTo>
                      <a:close/>
                    </a:path>
                  </a:pathLst>
                </a:custGeom>
                <a:solidFill>
                  <a:srgbClr val="FFF2E3"/>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sp>
              <p:nvSpPr>
                <p:cNvPr id="75" name="Freeform 737">
                  <a:extLst>
                    <a:ext uri="{FF2B5EF4-FFF2-40B4-BE49-F238E27FC236}">
                      <a16:creationId xmlns:a16="http://schemas.microsoft.com/office/drawing/2014/main" id="{593E9AC9-C9D4-4DB7-BAF5-37EFD8AA7D80}"/>
                    </a:ext>
                  </a:extLst>
                </p:cNvPr>
                <p:cNvSpPr/>
                <p:nvPr/>
              </p:nvSpPr>
              <p:spPr>
                <a:xfrm>
                  <a:off x="282098" y="957502"/>
                  <a:ext cx="375190" cy="372888"/>
                </a:xfrm>
                <a:custGeom>
                  <a:avLst/>
                  <a:gdLst/>
                  <a:ahLst/>
                  <a:cxnLst>
                    <a:cxn ang="0">
                      <a:pos x="wd2" y="hd2"/>
                    </a:cxn>
                    <a:cxn ang="5400000">
                      <a:pos x="wd2" y="hd2"/>
                    </a:cxn>
                    <a:cxn ang="10800000">
                      <a:pos x="wd2" y="hd2"/>
                    </a:cxn>
                    <a:cxn ang="16200000">
                      <a:pos x="wd2" y="hd2"/>
                    </a:cxn>
                  </a:cxnLst>
                  <a:rect l="0" t="0" r="r" b="b"/>
                  <a:pathLst>
                    <a:path w="21600" h="21184" extrusionOk="0">
                      <a:moveTo>
                        <a:pt x="0" y="3233"/>
                      </a:moveTo>
                      <a:lnTo>
                        <a:pt x="9458" y="20285"/>
                      </a:lnTo>
                      <a:cubicBezTo>
                        <a:pt x="9796" y="20860"/>
                        <a:pt x="10365" y="21198"/>
                        <a:pt x="10969" y="21183"/>
                      </a:cubicBezTo>
                      <a:cubicBezTo>
                        <a:pt x="11566" y="21191"/>
                        <a:pt x="12128" y="20853"/>
                        <a:pt x="12462" y="20285"/>
                      </a:cubicBezTo>
                      <a:lnTo>
                        <a:pt x="21600" y="3825"/>
                      </a:lnTo>
                      <a:cubicBezTo>
                        <a:pt x="19822" y="3049"/>
                        <a:pt x="18809" y="497"/>
                        <a:pt x="17209" y="88"/>
                      </a:cubicBezTo>
                      <a:cubicBezTo>
                        <a:pt x="15253" y="-402"/>
                        <a:pt x="12818" y="1313"/>
                        <a:pt x="11040" y="1252"/>
                      </a:cubicBezTo>
                      <a:cubicBezTo>
                        <a:pt x="8907" y="1252"/>
                        <a:pt x="6560" y="-239"/>
                        <a:pt x="4782" y="88"/>
                      </a:cubicBezTo>
                      <a:cubicBezTo>
                        <a:pt x="3004" y="415"/>
                        <a:pt x="1422" y="2641"/>
                        <a:pt x="0" y="3233"/>
                      </a:cubicBezTo>
                      <a:close/>
                    </a:path>
                  </a:pathLst>
                </a:custGeom>
                <a:solidFill>
                  <a:srgbClr val="636363"/>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grpSp>
          <p:sp>
            <p:nvSpPr>
              <p:cNvPr id="59" name="Shape">
                <a:extLst>
                  <a:ext uri="{FF2B5EF4-FFF2-40B4-BE49-F238E27FC236}">
                    <a16:creationId xmlns:a16="http://schemas.microsoft.com/office/drawing/2014/main" id="{D8577008-4E4F-4B39-950B-D45FAEC9A77C}"/>
                  </a:ext>
                </a:extLst>
              </p:cNvPr>
              <p:cNvSpPr/>
              <p:nvPr/>
            </p:nvSpPr>
            <p:spPr>
              <a:xfrm>
                <a:off x="246142" y="3117459"/>
                <a:ext cx="245513" cy="11023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603"/>
                    </a:lnTo>
                    <a:cubicBezTo>
                      <a:pt x="139" y="20110"/>
                      <a:pt x="1317" y="20578"/>
                      <a:pt x="3276" y="20872"/>
                    </a:cubicBezTo>
                    <a:lnTo>
                      <a:pt x="7496" y="21424"/>
                    </a:lnTo>
                    <a:cubicBezTo>
                      <a:pt x="8527" y="21545"/>
                      <a:pt x="9636" y="21600"/>
                      <a:pt x="10772" y="21600"/>
                    </a:cubicBezTo>
                    <a:cubicBezTo>
                      <a:pt x="11909" y="21600"/>
                      <a:pt x="13073" y="21545"/>
                      <a:pt x="14104" y="21424"/>
                    </a:cubicBezTo>
                    <a:lnTo>
                      <a:pt x="18324" y="20872"/>
                    </a:lnTo>
                    <a:cubicBezTo>
                      <a:pt x="20285" y="20579"/>
                      <a:pt x="21464" y="20110"/>
                      <a:pt x="21600" y="19603"/>
                    </a:cubicBezTo>
                    <a:lnTo>
                      <a:pt x="21600" y="0"/>
                    </a:lnTo>
                    <a:lnTo>
                      <a:pt x="0" y="0"/>
                    </a:lnTo>
                    <a:close/>
                  </a:path>
                </a:pathLst>
              </a:custGeom>
              <a:gradFill flip="none" rotWithShape="1">
                <a:gsLst>
                  <a:gs pos="20900">
                    <a:srgbClr val="FFC203"/>
                  </a:gs>
                  <a:gs pos="34125">
                    <a:srgbClr val="FFC203"/>
                  </a:gs>
                  <a:gs pos="48736">
                    <a:srgbClr val="FFC203"/>
                  </a:gs>
                  <a:gs pos="100000">
                    <a:srgbClr val="FFC203"/>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0" name="Shape">
                <a:extLst>
                  <a:ext uri="{FF2B5EF4-FFF2-40B4-BE49-F238E27FC236}">
                    <a16:creationId xmlns:a16="http://schemas.microsoft.com/office/drawing/2014/main" id="{2A7B1A4D-2B23-4B03-AD45-660AF27853C6}"/>
                  </a:ext>
                </a:extLst>
              </p:cNvPr>
              <p:cNvSpPr/>
              <p:nvPr/>
            </p:nvSpPr>
            <p:spPr>
              <a:xfrm>
                <a:off x="737795" y="3117459"/>
                <a:ext cx="246145" cy="11023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603"/>
                    </a:lnTo>
                    <a:cubicBezTo>
                      <a:pt x="136" y="20110"/>
                      <a:pt x="1371" y="20578"/>
                      <a:pt x="3323" y="20872"/>
                    </a:cubicBezTo>
                    <a:lnTo>
                      <a:pt x="7477" y="21424"/>
                    </a:lnTo>
                    <a:cubicBezTo>
                      <a:pt x="8505" y="21545"/>
                      <a:pt x="9653" y="21600"/>
                      <a:pt x="10800" y="21600"/>
                    </a:cubicBezTo>
                    <a:cubicBezTo>
                      <a:pt x="11947" y="21600"/>
                      <a:pt x="13095" y="21545"/>
                      <a:pt x="14123" y="21424"/>
                    </a:cubicBezTo>
                    <a:lnTo>
                      <a:pt x="18277" y="20872"/>
                    </a:lnTo>
                    <a:cubicBezTo>
                      <a:pt x="20226" y="20578"/>
                      <a:pt x="21461" y="20110"/>
                      <a:pt x="21600" y="19603"/>
                    </a:cubicBezTo>
                    <a:lnTo>
                      <a:pt x="21600" y="0"/>
                    </a:lnTo>
                    <a:lnTo>
                      <a:pt x="0" y="0"/>
                    </a:lnTo>
                    <a:close/>
                  </a:path>
                </a:pathLst>
              </a:custGeom>
              <a:gradFill flip="none" rotWithShape="1">
                <a:gsLst>
                  <a:gs pos="20900">
                    <a:srgbClr val="CB4F44"/>
                  </a:gs>
                  <a:gs pos="34125">
                    <a:srgbClr val="CB4F44"/>
                  </a:gs>
                  <a:gs pos="48736">
                    <a:srgbClr val="CB4F44"/>
                  </a:gs>
                  <a:gs pos="100000">
                    <a:srgbClr val="CB4F44"/>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1" name="Shape">
                <a:extLst>
                  <a:ext uri="{FF2B5EF4-FFF2-40B4-BE49-F238E27FC236}">
                    <a16:creationId xmlns:a16="http://schemas.microsoft.com/office/drawing/2014/main" id="{19F33DE2-6FDF-4F3D-8597-D8669C6870E4}"/>
                  </a:ext>
                </a:extLst>
              </p:cNvPr>
              <p:cNvSpPr/>
              <p:nvPr/>
            </p:nvSpPr>
            <p:spPr>
              <a:xfrm>
                <a:off x="-1" y="3117459"/>
                <a:ext cx="246145" cy="11023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603"/>
                    </a:lnTo>
                    <a:cubicBezTo>
                      <a:pt x="139" y="20110"/>
                      <a:pt x="1314" y="20578"/>
                      <a:pt x="3268" y="20872"/>
                    </a:cubicBezTo>
                    <a:lnTo>
                      <a:pt x="7477" y="21424"/>
                    </a:lnTo>
                    <a:cubicBezTo>
                      <a:pt x="8505" y="21545"/>
                      <a:pt x="9611" y="21600"/>
                      <a:pt x="10745" y="21600"/>
                    </a:cubicBezTo>
                    <a:cubicBezTo>
                      <a:pt x="11878" y="21600"/>
                      <a:pt x="13039" y="21545"/>
                      <a:pt x="14068" y="21424"/>
                    </a:cubicBezTo>
                    <a:lnTo>
                      <a:pt x="18277" y="20872"/>
                    </a:lnTo>
                    <a:cubicBezTo>
                      <a:pt x="20229" y="20578"/>
                      <a:pt x="21464" y="20110"/>
                      <a:pt x="21600" y="19603"/>
                    </a:cubicBezTo>
                    <a:lnTo>
                      <a:pt x="21600" y="0"/>
                    </a:lnTo>
                    <a:lnTo>
                      <a:pt x="0" y="0"/>
                    </a:lnTo>
                    <a:close/>
                  </a:path>
                </a:pathLst>
              </a:custGeom>
              <a:solidFill>
                <a:srgbClr val="FFDD03"/>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2" name="Shape">
                <a:extLst>
                  <a:ext uri="{FF2B5EF4-FFF2-40B4-BE49-F238E27FC236}">
                    <a16:creationId xmlns:a16="http://schemas.microsoft.com/office/drawing/2014/main" id="{65B88F17-A628-4243-B976-06616ABCBDAA}"/>
                  </a:ext>
                </a:extLst>
              </p:cNvPr>
              <p:cNvSpPr/>
              <p:nvPr/>
            </p:nvSpPr>
            <p:spPr>
              <a:xfrm>
                <a:off x="491653" y="3117459"/>
                <a:ext cx="246144" cy="110231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603"/>
                    </a:lnTo>
                    <a:cubicBezTo>
                      <a:pt x="136" y="20110"/>
                      <a:pt x="1371" y="20578"/>
                      <a:pt x="3323" y="20872"/>
                    </a:cubicBezTo>
                    <a:lnTo>
                      <a:pt x="7532" y="21424"/>
                    </a:lnTo>
                    <a:cubicBezTo>
                      <a:pt x="8561" y="21545"/>
                      <a:pt x="9667" y="21600"/>
                      <a:pt x="10800" y="21600"/>
                    </a:cubicBezTo>
                    <a:cubicBezTo>
                      <a:pt x="11933" y="21600"/>
                      <a:pt x="13095" y="21545"/>
                      <a:pt x="14123" y="21424"/>
                    </a:cubicBezTo>
                    <a:lnTo>
                      <a:pt x="18332" y="20872"/>
                    </a:lnTo>
                    <a:cubicBezTo>
                      <a:pt x="20286" y="20578"/>
                      <a:pt x="21462" y="20110"/>
                      <a:pt x="21600" y="19603"/>
                    </a:cubicBezTo>
                    <a:lnTo>
                      <a:pt x="21600" y="0"/>
                    </a:lnTo>
                    <a:lnTo>
                      <a:pt x="0" y="0"/>
                    </a:lnTo>
                    <a:close/>
                  </a:path>
                </a:pathLst>
              </a:custGeom>
              <a:gradFill flip="none" rotWithShape="1">
                <a:gsLst>
                  <a:gs pos="20900">
                    <a:srgbClr val="DF8544"/>
                  </a:gs>
                  <a:gs pos="34125">
                    <a:srgbClr val="DF8544"/>
                  </a:gs>
                  <a:gs pos="48736">
                    <a:srgbClr val="DF8544"/>
                  </a:gs>
                  <a:gs pos="100000">
                    <a:srgbClr val="DF8544"/>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grpSp>
            <p:nvGrpSpPr>
              <p:cNvPr id="63" name="Group">
                <a:extLst>
                  <a:ext uri="{FF2B5EF4-FFF2-40B4-BE49-F238E27FC236}">
                    <a16:creationId xmlns:a16="http://schemas.microsoft.com/office/drawing/2014/main" id="{F358C51D-EA5F-4A28-87D9-BB1523087715}"/>
                  </a:ext>
                </a:extLst>
              </p:cNvPr>
              <p:cNvGrpSpPr/>
              <p:nvPr/>
            </p:nvGrpSpPr>
            <p:grpSpPr>
              <a:xfrm>
                <a:off x="-1" y="-2"/>
                <a:ext cx="983945" cy="3299683"/>
                <a:chOff x="0" y="-1"/>
                <a:chExt cx="983941" cy="3299682"/>
              </a:xfrm>
            </p:grpSpPr>
            <p:sp>
              <p:nvSpPr>
                <p:cNvPr id="67" name="Rectangle">
                  <a:extLst>
                    <a:ext uri="{FF2B5EF4-FFF2-40B4-BE49-F238E27FC236}">
                      <a16:creationId xmlns:a16="http://schemas.microsoft.com/office/drawing/2014/main" id="{3F74D949-EA18-4CD2-B9B7-A928B38889F3}"/>
                    </a:ext>
                  </a:extLst>
                </p:cNvPr>
                <p:cNvSpPr/>
                <p:nvPr/>
              </p:nvSpPr>
              <p:spPr>
                <a:xfrm>
                  <a:off x="0" y="-1"/>
                  <a:ext cx="246144" cy="3299682"/>
                </a:xfrm>
                <a:prstGeom prst="rect">
                  <a:avLst/>
                </a:prstGeom>
                <a:solidFill>
                  <a:srgbClr val="FFDD03"/>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8" name="Rectangle">
                  <a:extLst>
                    <a:ext uri="{FF2B5EF4-FFF2-40B4-BE49-F238E27FC236}">
                      <a16:creationId xmlns:a16="http://schemas.microsoft.com/office/drawing/2014/main" id="{146061B6-E4B5-4C73-8789-2EFFE3DCA2DA}"/>
                    </a:ext>
                  </a:extLst>
                </p:cNvPr>
                <p:cNvSpPr/>
                <p:nvPr/>
              </p:nvSpPr>
              <p:spPr>
                <a:xfrm>
                  <a:off x="246142" y="-1"/>
                  <a:ext cx="245513" cy="3299682"/>
                </a:xfrm>
                <a:prstGeom prst="rect">
                  <a:avLst/>
                </a:prstGeom>
                <a:gradFill flip="none" rotWithShape="1">
                  <a:gsLst>
                    <a:gs pos="20900">
                      <a:srgbClr val="FFC203"/>
                    </a:gs>
                    <a:gs pos="34125">
                      <a:srgbClr val="FFC203"/>
                    </a:gs>
                    <a:gs pos="48736">
                      <a:srgbClr val="FFC203"/>
                    </a:gs>
                    <a:gs pos="100000">
                      <a:srgbClr val="FFC203"/>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69" name="Rectangle">
                  <a:extLst>
                    <a:ext uri="{FF2B5EF4-FFF2-40B4-BE49-F238E27FC236}">
                      <a16:creationId xmlns:a16="http://schemas.microsoft.com/office/drawing/2014/main" id="{8CD86BEC-016B-4808-AF46-8FB12D6ECC35}"/>
                    </a:ext>
                  </a:extLst>
                </p:cNvPr>
                <p:cNvSpPr/>
                <p:nvPr/>
              </p:nvSpPr>
              <p:spPr>
                <a:xfrm>
                  <a:off x="491653" y="-1"/>
                  <a:ext cx="246145" cy="3299682"/>
                </a:xfrm>
                <a:prstGeom prst="rect">
                  <a:avLst/>
                </a:prstGeom>
                <a:gradFill flip="none" rotWithShape="1">
                  <a:gsLst>
                    <a:gs pos="20900">
                      <a:srgbClr val="DF8544"/>
                    </a:gs>
                    <a:gs pos="34125">
                      <a:srgbClr val="DF8544"/>
                    </a:gs>
                    <a:gs pos="48736">
                      <a:srgbClr val="DF8544"/>
                    </a:gs>
                    <a:gs pos="100000">
                      <a:srgbClr val="DF8544"/>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sp>
              <p:nvSpPr>
                <p:cNvPr id="70" name="Rectangle">
                  <a:extLst>
                    <a:ext uri="{FF2B5EF4-FFF2-40B4-BE49-F238E27FC236}">
                      <a16:creationId xmlns:a16="http://schemas.microsoft.com/office/drawing/2014/main" id="{34DD9A0D-B6D0-4B65-A0DD-7506D0B93808}"/>
                    </a:ext>
                  </a:extLst>
                </p:cNvPr>
                <p:cNvSpPr/>
                <p:nvPr/>
              </p:nvSpPr>
              <p:spPr>
                <a:xfrm>
                  <a:off x="737797" y="-1"/>
                  <a:ext cx="246144" cy="3299682"/>
                </a:xfrm>
                <a:prstGeom prst="rect">
                  <a:avLst/>
                </a:prstGeom>
                <a:gradFill flip="none" rotWithShape="1">
                  <a:gsLst>
                    <a:gs pos="20900">
                      <a:srgbClr val="CB4F44"/>
                    </a:gs>
                    <a:gs pos="34125">
                      <a:srgbClr val="CB4F44"/>
                    </a:gs>
                    <a:gs pos="48736">
                      <a:srgbClr val="CB4F44"/>
                    </a:gs>
                    <a:gs pos="100000">
                      <a:srgbClr val="CB4F44"/>
                    </a:gs>
                  </a:gsLst>
                  <a:lin ang="5400000"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a:p>
              </p:txBody>
            </p:sp>
          </p:grpSp>
          <p:grpSp>
            <p:nvGrpSpPr>
              <p:cNvPr id="64" name="Group">
                <a:extLst>
                  <a:ext uri="{FF2B5EF4-FFF2-40B4-BE49-F238E27FC236}">
                    <a16:creationId xmlns:a16="http://schemas.microsoft.com/office/drawing/2014/main" id="{00480AF7-17D4-4216-9894-8E7920ECD2C3}"/>
                  </a:ext>
                </a:extLst>
              </p:cNvPr>
              <p:cNvGrpSpPr/>
              <p:nvPr/>
            </p:nvGrpSpPr>
            <p:grpSpPr>
              <a:xfrm>
                <a:off x="323959" y="4668618"/>
                <a:ext cx="306643" cy="355592"/>
                <a:chOff x="0" y="6"/>
                <a:chExt cx="306643" cy="355591"/>
              </a:xfrm>
            </p:grpSpPr>
            <p:sp>
              <p:nvSpPr>
                <p:cNvPr id="65" name="Freeform 77">
                  <a:extLst>
                    <a:ext uri="{FF2B5EF4-FFF2-40B4-BE49-F238E27FC236}">
                      <a16:creationId xmlns:a16="http://schemas.microsoft.com/office/drawing/2014/main" id="{BE88278F-871A-48C2-AE1B-795B31A9C13B}"/>
                    </a:ext>
                  </a:extLst>
                </p:cNvPr>
                <p:cNvSpPr/>
                <p:nvPr/>
              </p:nvSpPr>
              <p:spPr>
                <a:xfrm rot="10800000">
                  <a:off x="171590" y="11664"/>
                  <a:ext cx="135053" cy="343933"/>
                </a:xfrm>
                <a:custGeom>
                  <a:avLst/>
                  <a:gdLst/>
                  <a:ahLst/>
                  <a:cxnLst>
                    <a:cxn ang="0">
                      <a:pos x="wd2" y="hd2"/>
                    </a:cxn>
                    <a:cxn ang="5400000">
                      <a:pos x="wd2" y="hd2"/>
                    </a:cxn>
                    <a:cxn ang="10800000">
                      <a:pos x="wd2" y="hd2"/>
                    </a:cxn>
                    <a:cxn ang="16200000">
                      <a:pos x="wd2" y="hd2"/>
                    </a:cxn>
                  </a:cxnLst>
                  <a:rect l="0" t="0" r="r" b="b"/>
                  <a:pathLst>
                    <a:path w="21600" h="21384" extrusionOk="0">
                      <a:moveTo>
                        <a:pt x="0" y="19401"/>
                      </a:moveTo>
                      <a:lnTo>
                        <a:pt x="21600" y="0"/>
                      </a:lnTo>
                      <a:lnTo>
                        <a:pt x="13652" y="19935"/>
                      </a:lnTo>
                      <a:cubicBezTo>
                        <a:pt x="11956" y="21047"/>
                        <a:pt x="8570" y="21600"/>
                        <a:pt x="5335" y="21305"/>
                      </a:cubicBezTo>
                      <a:cubicBezTo>
                        <a:pt x="2799" y="21073"/>
                        <a:pt x="763" y="20341"/>
                        <a:pt x="0" y="19401"/>
                      </a:cubicBezTo>
                      <a:close/>
                    </a:path>
                  </a:pathLst>
                </a:custGeom>
                <a:solidFill>
                  <a:srgbClr val="FFFFFF">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sp>
              <p:nvSpPr>
                <p:cNvPr id="66" name="Freeform 78">
                  <a:extLst>
                    <a:ext uri="{FF2B5EF4-FFF2-40B4-BE49-F238E27FC236}">
                      <a16:creationId xmlns:a16="http://schemas.microsoft.com/office/drawing/2014/main" id="{B712838F-17F9-410D-8297-09691A345D4C}"/>
                    </a:ext>
                  </a:extLst>
                </p:cNvPr>
                <p:cNvSpPr/>
                <p:nvPr/>
              </p:nvSpPr>
              <p:spPr>
                <a:xfrm rot="10800000">
                  <a:off x="0" y="6"/>
                  <a:ext cx="142068" cy="355591"/>
                </a:xfrm>
                <a:custGeom>
                  <a:avLst/>
                  <a:gdLst/>
                  <a:ahLst/>
                  <a:cxnLst>
                    <a:cxn ang="0">
                      <a:pos x="wd2" y="hd2"/>
                    </a:cxn>
                    <a:cxn ang="5400000">
                      <a:pos x="wd2" y="hd2"/>
                    </a:cxn>
                    <a:cxn ang="10800000">
                      <a:pos x="wd2" y="hd2"/>
                    </a:cxn>
                    <a:cxn ang="16200000">
                      <a:pos x="wd2" y="hd2"/>
                    </a:cxn>
                  </a:cxnLst>
                  <a:rect l="0" t="0" r="r" b="b"/>
                  <a:pathLst>
                    <a:path w="21600" h="21474" extrusionOk="0">
                      <a:moveTo>
                        <a:pt x="21600" y="19790"/>
                      </a:moveTo>
                      <a:lnTo>
                        <a:pt x="0" y="0"/>
                      </a:lnTo>
                      <a:lnTo>
                        <a:pt x="8889" y="20997"/>
                      </a:lnTo>
                      <a:cubicBezTo>
                        <a:pt x="10995" y="21485"/>
                        <a:pt x="13606" y="21600"/>
                        <a:pt x="16005" y="21334"/>
                      </a:cubicBezTo>
                      <a:cubicBezTo>
                        <a:pt x="18284" y="21082"/>
                        <a:pt x="20208" y="20521"/>
                        <a:pt x="21600" y="19790"/>
                      </a:cubicBezTo>
                      <a:close/>
                    </a:path>
                  </a:pathLst>
                </a:custGeom>
                <a:solidFill>
                  <a:srgbClr val="FFFFFF">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Calibri"/>
                      <a:ea typeface="Calibri"/>
                      <a:cs typeface="Calibri"/>
                      <a:sym typeface="Calibri"/>
                    </a:defRPr>
                  </a:pPr>
                  <a:endParaRPr/>
                </a:p>
              </p:txBody>
            </p:sp>
          </p:grpSp>
        </p:grpSp>
        <p:grpSp>
          <p:nvGrpSpPr>
            <p:cNvPr id="31" name="Google Shape;30;p1">
              <a:extLst>
                <a:ext uri="{FF2B5EF4-FFF2-40B4-BE49-F238E27FC236}">
                  <a16:creationId xmlns:a16="http://schemas.microsoft.com/office/drawing/2014/main" id="{107F1955-3803-4B8C-8FD6-A3B14A5D42E4}"/>
                </a:ext>
              </a:extLst>
            </p:cNvPr>
            <p:cNvGrpSpPr/>
            <p:nvPr/>
          </p:nvGrpSpPr>
          <p:grpSpPr>
            <a:xfrm>
              <a:off x="-21" y="-5"/>
              <a:ext cx="1047980" cy="1121778"/>
              <a:chOff x="-20" y="-3"/>
              <a:chExt cx="1047978" cy="1121776"/>
            </a:xfrm>
          </p:grpSpPr>
          <p:grpSp>
            <p:nvGrpSpPr>
              <p:cNvPr id="32" name="Google Shape;31;p1">
                <a:extLst>
                  <a:ext uri="{FF2B5EF4-FFF2-40B4-BE49-F238E27FC236}">
                    <a16:creationId xmlns:a16="http://schemas.microsoft.com/office/drawing/2014/main" id="{E782F27D-F8DF-432F-9280-9EF8FBB116B6}"/>
                  </a:ext>
                </a:extLst>
              </p:cNvPr>
              <p:cNvGrpSpPr/>
              <p:nvPr/>
            </p:nvGrpSpPr>
            <p:grpSpPr>
              <a:xfrm>
                <a:off x="-20" y="-3"/>
                <a:ext cx="1047978" cy="1121776"/>
                <a:chOff x="-19" y="-1"/>
                <a:chExt cx="1047976" cy="1121774"/>
              </a:xfrm>
            </p:grpSpPr>
            <p:sp>
              <p:nvSpPr>
                <p:cNvPr id="34" name="Google Shape;32;p1">
                  <a:extLst>
                    <a:ext uri="{FF2B5EF4-FFF2-40B4-BE49-F238E27FC236}">
                      <a16:creationId xmlns:a16="http://schemas.microsoft.com/office/drawing/2014/main" id="{3D2E74A9-D216-46A6-A92E-DB1F29BD4DED}"/>
                    </a:ext>
                  </a:extLst>
                </p:cNvPr>
                <p:cNvSpPr/>
                <p:nvPr/>
              </p:nvSpPr>
              <p:spPr>
                <a:xfrm rot="16200000">
                  <a:off x="164082" y="-112313"/>
                  <a:ext cx="733037" cy="9576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084" y="21600"/>
                      </a:lnTo>
                      <a:cubicBezTo>
                        <a:pt x="20021" y="21600"/>
                        <a:pt x="21600" y="20098"/>
                        <a:pt x="21600" y="18244"/>
                      </a:cubicBezTo>
                      <a:lnTo>
                        <a:pt x="21600" y="3356"/>
                      </a:lnTo>
                      <a:cubicBezTo>
                        <a:pt x="21600" y="1502"/>
                        <a:pt x="20021" y="0"/>
                        <a:pt x="18084" y="0"/>
                      </a:cubicBezTo>
                      <a:lnTo>
                        <a:pt x="0" y="0"/>
                      </a:lnTo>
                      <a:close/>
                    </a:path>
                  </a:pathLst>
                </a:custGeom>
                <a:solidFill>
                  <a:srgbClr val="FFFFFF"/>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35" name="Google Shape;33;p1">
                  <a:extLst>
                    <a:ext uri="{FF2B5EF4-FFF2-40B4-BE49-F238E27FC236}">
                      <a16:creationId xmlns:a16="http://schemas.microsoft.com/office/drawing/2014/main" id="{B4B69E13-88E3-48AD-B560-81F12F6DC4D3}"/>
                    </a:ext>
                  </a:extLst>
                </p:cNvPr>
                <p:cNvSpPr/>
                <p:nvPr/>
              </p:nvSpPr>
              <p:spPr>
                <a:xfrm rot="16200000">
                  <a:off x="161796" y="262994"/>
                  <a:ext cx="732736" cy="984822"/>
                </a:xfrm>
                <a:custGeom>
                  <a:avLst/>
                  <a:gdLst/>
                  <a:ahLst/>
                  <a:cxnLst>
                    <a:cxn ang="0">
                      <a:pos x="wd2" y="hd2"/>
                    </a:cxn>
                    <a:cxn ang="5400000">
                      <a:pos x="wd2" y="hd2"/>
                    </a:cxn>
                    <a:cxn ang="10800000">
                      <a:pos x="wd2" y="hd2"/>
                    </a:cxn>
                    <a:cxn ang="16200000">
                      <a:pos x="wd2" y="hd2"/>
                    </a:cxn>
                  </a:cxnLst>
                  <a:rect l="0" t="0" r="r" b="b"/>
                  <a:pathLst>
                    <a:path w="21582" h="21600" extrusionOk="0">
                      <a:moveTo>
                        <a:pt x="4" y="21133"/>
                      </a:moveTo>
                      <a:lnTo>
                        <a:pt x="4" y="426"/>
                      </a:lnTo>
                      <a:cubicBezTo>
                        <a:pt x="-7" y="198"/>
                        <a:pt x="232" y="8"/>
                        <a:pt x="538" y="0"/>
                      </a:cubicBezTo>
                      <a:cubicBezTo>
                        <a:pt x="538" y="0"/>
                        <a:pt x="538" y="0"/>
                        <a:pt x="539" y="0"/>
                      </a:cubicBezTo>
                      <a:lnTo>
                        <a:pt x="4227" y="0"/>
                      </a:lnTo>
                      <a:lnTo>
                        <a:pt x="4227" y="185"/>
                      </a:lnTo>
                      <a:lnTo>
                        <a:pt x="6274" y="185"/>
                      </a:lnTo>
                      <a:lnTo>
                        <a:pt x="6274" y="0"/>
                      </a:lnTo>
                      <a:lnTo>
                        <a:pt x="15283" y="0"/>
                      </a:lnTo>
                      <a:lnTo>
                        <a:pt x="15283" y="185"/>
                      </a:lnTo>
                      <a:lnTo>
                        <a:pt x="17358" y="185"/>
                      </a:lnTo>
                      <a:lnTo>
                        <a:pt x="17358" y="0"/>
                      </a:lnTo>
                      <a:lnTo>
                        <a:pt x="21047" y="0"/>
                      </a:lnTo>
                      <a:cubicBezTo>
                        <a:pt x="21352" y="7"/>
                        <a:pt x="21592" y="198"/>
                        <a:pt x="21582" y="425"/>
                      </a:cubicBezTo>
                      <a:cubicBezTo>
                        <a:pt x="21582" y="425"/>
                        <a:pt x="21582" y="425"/>
                        <a:pt x="21582" y="426"/>
                      </a:cubicBezTo>
                      <a:lnTo>
                        <a:pt x="21582" y="21133"/>
                      </a:lnTo>
                      <a:cubicBezTo>
                        <a:pt x="21592" y="21362"/>
                        <a:pt x="21354" y="21555"/>
                        <a:pt x="21047" y="21566"/>
                      </a:cubicBezTo>
                      <a:lnTo>
                        <a:pt x="17358" y="21566"/>
                      </a:lnTo>
                      <a:lnTo>
                        <a:pt x="17358" y="21408"/>
                      </a:lnTo>
                      <a:lnTo>
                        <a:pt x="15283" y="21408"/>
                      </a:lnTo>
                      <a:lnTo>
                        <a:pt x="15283" y="21600"/>
                      </a:lnTo>
                      <a:lnTo>
                        <a:pt x="6274" y="21600"/>
                      </a:lnTo>
                      <a:lnTo>
                        <a:pt x="6274" y="21408"/>
                      </a:lnTo>
                      <a:lnTo>
                        <a:pt x="4236" y="21408"/>
                      </a:lnTo>
                      <a:lnTo>
                        <a:pt x="4236" y="21600"/>
                      </a:lnTo>
                      <a:lnTo>
                        <a:pt x="548" y="21600"/>
                      </a:lnTo>
                      <a:cubicBezTo>
                        <a:pt x="237" y="21594"/>
                        <a:pt x="-8" y="21402"/>
                        <a:pt x="0" y="21171"/>
                      </a:cubicBezTo>
                      <a:cubicBezTo>
                        <a:pt x="1" y="21158"/>
                        <a:pt x="2" y="21146"/>
                        <a:pt x="4" y="21133"/>
                      </a:cubicBezTo>
                      <a:close/>
                    </a:path>
                  </a:pathLst>
                </a:custGeom>
                <a:solidFill>
                  <a:srgbClr val="BCBEC0"/>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nvGrpSpPr>
                <p:cNvPr id="36" name="Google Shape;34;p1">
                  <a:extLst>
                    <a:ext uri="{FF2B5EF4-FFF2-40B4-BE49-F238E27FC236}">
                      <a16:creationId xmlns:a16="http://schemas.microsoft.com/office/drawing/2014/main" id="{3D98FCD3-986D-4F0A-9747-3AE411757BE2}"/>
                    </a:ext>
                  </a:extLst>
                </p:cNvPr>
                <p:cNvGrpSpPr/>
                <p:nvPr/>
              </p:nvGrpSpPr>
              <p:grpSpPr>
                <a:xfrm>
                  <a:off x="-19" y="415577"/>
                  <a:ext cx="1047976" cy="646035"/>
                  <a:chOff x="-18" y="-1"/>
                  <a:chExt cx="1047974" cy="646035"/>
                </a:xfrm>
              </p:grpSpPr>
              <p:sp>
                <p:nvSpPr>
                  <p:cNvPr id="52" name="Google Shape;35;p1">
                    <a:extLst>
                      <a:ext uri="{FF2B5EF4-FFF2-40B4-BE49-F238E27FC236}">
                        <a16:creationId xmlns:a16="http://schemas.microsoft.com/office/drawing/2014/main" id="{0796DA98-A59A-4343-9340-724437C33E0D}"/>
                      </a:ext>
                    </a:extLst>
                  </p:cNvPr>
                  <p:cNvSpPr/>
                  <p:nvPr/>
                </p:nvSpPr>
                <p:spPr>
                  <a:xfrm rot="16200000">
                    <a:off x="497433" y="-369437"/>
                    <a:ext cx="58861" cy="1042184"/>
                  </a:xfrm>
                  <a:custGeom>
                    <a:avLst/>
                    <a:gdLst/>
                    <a:ahLst/>
                    <a:cxnLst>
                      <a:cxn ang="0">
                        <a:pos x="wd2" y="hd2"/>
                      </a:cxn>
                      <a:cxn ang="5400000">
                        <a:pos x="wd2" y="hd2"/>
                      </a:cxn>
                      <a:cxn ang="10800000">
                        <a:pos x="wd2" y="hd2"/>
                      </a:cxn>
                      <a:cxn ang="16200000">
                        <a:pos x="wd2" y="hd2"/>
                      </a:cxn>
                    </a:cxnLst>
                    <a:rect l="0" t="0" r="r" b="b"/>
                    <a:pathLst>
                      <a:path w="20542" h="21537" extrusionOk="0">
                        <a:moveTo>
                          <a:pt x="55" y="20866"/>
                        </a:moveTo>
                        <a:lnTo>
                          <a:pt x="55" y="670"/>
                        </a:lnTo>
                        <a:cubicBezTo>
                          <a:pt x="-529" y="336"/>
                          <a:pt x="3570" y="37"/>
                          <a:pt x="9213" y="3"/>
                        </a:cubicBezTo>
                        <a:cubicBezTo>
                          <a:pt x="14855" y="-32"/>
                          <a:pt x="19903" y="211"/>
                          <a:pt x="20486" y="545"/>
                        </a:cubicBezTo>
                        <a:cubicBezTo>
                          <a:pt x="20560" y="586"/>
                          <a:pt x="20560" y="628"/>
                          <a:pt x="20486" y="670"/>
                        </a:cubicBezTo>
                        <a:lnTo>
                          <a:pt x="20486" y="20866"/>
                        </a:lnTo>
                        <a:cubicBezTo>
                          <a:pt x="21071" y="21200"/>
                          <a:pt x="16970" y="21499"/>
                          <a:pt x="11329" y="21533"/>
                        </a:cubicBezTo>
                        <a:cubicBezTo>
                          <a:pt x="5687" y="21568"/>
                          <a:pt x="639" y="21325"/>
                          <a:pt x="55" y="20991"/>
                        </a:cubicBezTo>
                        <a:cubicBezTo>
                          <a:pt x="-18" y="20950"/>
                          <a:pt x="-18" y="20908"/>
                          <a:pt x="55" y="20866"/>
                        </a:cubicBezTo>
                        <a:close/>
                      </a:path>
                    </a:pathLst>
                  </a:custGeom>
                  <a:solidFill>
                    <a:srgbClr val="6D6E71"/>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3" name="Google Shape;36;p1">
                    <a:extLst>
                      <a:ext uri="{FF2B5EF4-FFF2-40B4-BE49-F238E27FC236}">
                        <a16:creationId xmlns:a16="http://schemas.microsoft.com/office/drawing/2014/main" id="{6E90D80B-6989-485E-9E4E-1898EA8F79D8}"/>
                      </a:ext>
                    </a:extLst>
                  </p:cNvPr>
                  <p:cNvSpPr/>
                  <p:nvPr/>
                </p:nvSpPr>
                <p:spPr>
                  <a:xfrm rot="16200000">
                    <a:off x="509974" y="-447880"/>
                    <a:ext cx="41811" cy="937569"/>
                  </a:xfrm>
                  <a:prstGeom prst="rect">
                    <a:avLst/>
                  </a:prstGeom>
                  <a:solidFill>
                    <a:srgbClr val="000000">
                      <a:alpha val="6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4" name="Google Shape;37;p1">
                    <a:extLst>
                      <a:ext uri="{FF2B5EF4-FFF2-40B4-BE49-F238E27FC236}">
                        <a16:creationId xmlns:a16="http://schemas.microsoft.com/office/drawing/2014/main" id="{69E25807-029A-4185-82F4-29C1D32F1A03}"/>
                      </a:ext>
                    </a:extLst>
                  </p:cNvPr>
                  <p:cNvSpPr/>
                  <p:nvPr/>
                </p:nvSpPr>
                <p:spPr>
                  <a:xfrm rot="16200000">
                    <a:off x="506477" y="133499"/>
                    <a:ext cx="41811" cy="983260"/>
                  </a:xfrm>
                  <a:prstGeom prst="rect">
                    <a:avLst/>
                  </a:prstGeom>
                  <a:solidFill>
                    <a:srgbClr val="000000">
                      <a:alpha val="4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5" name="Google Shape;38;p1">
                    <a:extLst>
                      <a:ext uri="{FF2B5EF4-FFF2-40B4-BE49-F238E27FC236}">
                        <a16:creationId xmlns:a16="http://schemas.microsoft.com/office/drawing/2014/main" id="{172165B7-5FE9-415F-A24F-AA983268C8A9}"/>
                      </a:ext>
                    </a:extLst>
                  </p:cNvPr>
                  <p:cNvSpPr/>
                  <p:nvPr/>
                </p:nvSpPr>
                <p:spPr>
                  <a:xfrm rot="16200000">
                    <a:off x="491642" y="6937"/>
                    <a:ext cx="58863" cy="1042183"/>
                  </a:xfrm>
                  <a:custGeom>
                    <a:avLst/>
                    <a:gdLst/>
                    <a:ahLst/>
                    <a:cxnLst>
                      <a:cxn ang="0">
                        <a:pos x="wd2" y="hd2"/>
                      </a:cxn>
                      <a:cxn ang="5400000">
                        <a:pos x="wd2" y="hd2"/>
                      </a:cxn>
                      <a:cxn ang="10800000">
                        <a:pos x="wd2" y="hd2"/>
                      </a:cxn>
                      <a:cxn ang="16200000">
                        <a:pos x="wd2" y="hd2"/>
                      </a:cxn>
                    </a:cxnLst>
                    <a:rect l="0" t="0" r="r" b="b"/>
                    <a:pathLst>
                      <a:path w="20542" h="21537" extrusionOk="0">
                        <a:moveTo>
                          <a:pt x="55" y="20866"/>
                        </a:moveTo>
                        <a:lnTo>
                          <a:pt x="55" y="670"/>
                        </a:lnTo>
                        <a:cubicBezTo>
                          <a:pt x="-529" y="336"/>
                          <a:pt x="3570" y="37"/>
                          <a:pt x="9213" y="3"/>
                        </a:cubicBezTo>
                        <a:cubicBezTo>
                          <a:pt x="14855" y="-32"/>
                          <a:pt x="19903" y="211"/>
                          <a:pt x="20486" y="545"/>
                        </a:cubicBezTo>
                        <a:cubicBezTo>
                          <a:pt x="20560" y="586"/>
                          <a:pt x="20560" y="628"/>
                          <a:pt x="20486" y="670"/>
                        </a:cubicBezTo>
                        <a:lnTo>
                          <a:pt x="20486" y="20866"/>
                        </a:lnTo>
                        <a:cubicBezTo>
                          <a:pt x="21071" y="21200"/>
                          <a:pt x="16970" y="21499"/>
                          <a:pt x="11328" y="21533"/>
                        </a:cubicBezTo>
                        <a:cubicBezTo>
                          <a:pt x="5687" y="21568"/>
                          <a:pt x="639" y="21325"/>
                          <a:pt x="55" y="20991"/>
                        </a:cubicBezTo>
                        <a:cubicBezTo>
                          <a:pt x="-18" y="20950"/>
                          <a:pt x="-18" y="20908"/>
                          <a:pt x="55" y="20866"/>
                        </a:cubicBezTo>
                        <a:close/>
                      </a:path>
                    </a:pathLst>
                  </a:custGeom>
                  <a:gradFill flip="none" rotWithShape="1">
                    <a:gsLst>
                      <a:gs pos="0">
                        <a:srgbClr val="606867"/>
                      </a:gs>
                      <a:gs pos="24000">
                        <a:srgbClr val="606867"/>
                      </a:gs>
                      <a:gs pos="79000">
                        <a:srgbClr val="222625"/>
                      </a:gs>
                      <a:gs pos="100000">
                        <a:srgbClr val="222625"/>
                      </a:gs>
                    </a:gsLst>
                    <a:lin ang="3514153" scaled="0"/>
                  </a:gradFill>
                  <a:ln w="9525" cap="flat">
                    <a:solidFill>
                      <a:srgbClr val="707473"/>
                    </a:solidFill>
                    <a:prstDash val="solid"/>
                    <a:miter lim="800000"/>
                  </a:ln>
                  <a:effectLst>
                    <a:outerShdw blurRad="241300" dist="101600" dir="2700000" rotWithShape="0">
                      <a:srgbClr val="000000">
                        <a:alpha val="40000"/>
                      </a:srgbClr>
                    </a:outerShdw>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6" name="Google Shape;39;p1">
                    <a:extLst>
                      <a:ext uri="{FF2B5EF4-FFF2-40B4-BE49-F238E27FC236}">
                        <a16:creationId xmlns:a16="http://schemas.microsoft.com/office/drawing/2014/main" id="{9F9ABC11-7D39-4239-BC8C-667F182076EB}"/>
                      </a:ext>
                    </a:extLst>
                  </p:cNvPr>
                  <p:cNvSpPr/>
                  <p:nvPr/>
                </p:nvSpPr>
                <p:spPr>
                  <a:xfrm rot="16200000">
                    <a:off x="425064" y="-125297"/>
                    <a:ext cx="41811" cy="553907"/>
                  </a:xfrm>
                  <a:custGeom>
                    <a:avLst/>
                    <a:gdLst/>
                    <a:ahLst/>
                    <a:cxnLst>
                      <a:cxn ang="0">
                        <a:pos x="wd2" y="hd2"/>
                      </a:cxn>
                      <a:cxn ang="5400000">
                        <a:pos x="wd2" y="hd2"/>
                      </a:cxn>
                      <a:cxn ang="10800000">
                        <a:pos x="wd2" y="hd2"/>
                      </a:cxn>
                      <a:cxn ang="16200000">
                        <a:pos x="wd2" y="hd2"/>
                      </a:cxn>
                    </a:cxnLst>
                    <a:rect l="0" t="0" r="r" b="b"/>
                    <a:pathLst>
                      <a:path w="21368" h="21600" extrusionOk="0">
                        <a:moveTo>
                          <a:pt x="2" y="20978"/>
                        </a:moveTo>
                        <a:lnTo>
                          <a:pt x="2" y="622"/>
                        </a:lnTo>
                        <a:cubicBezTo>
                          <a:pt x="-117" y="286"/>
                          <a:pt x="4569" y="7"/>
                          <a:pt x="10468" y="0"/>
                        </a:cubicBezTo>
                        <a:cubicBezTo>
                          <a:pt x="10540" y="0"/>
                          <a:pt x="10612" y="0"/>
                          <a:pt x="10684" y="0"/>
                        </a:cubicBezTo>
                        <a:cubicBezTo>
                          <a:pt x="16583" y="0"/>
                          <a:pt x="21366" y="273"/>
                          <a:pt x="21368" y="610"/>
                        </a:cubicBezTo>
                        <a:cubicBezTo>
                          <a:pt x="21368" y="614"/>
                          <a:pt x="21366" y="618"/>
                          <a:pt x="21366" y="622"/>
                        </a:cubicBezTo>
                        <a:lnTo>
                          <a:pt x="21366" y="20978"/>
                        </a:lnTo>
                        <a:cubicBezTo>
                          <a:pt x="21483" y="21314"/>
                          <a:pt x="16797" y="21593"/>
                          <a:pt x="10900" y="21600"/>
                        </a:cubicBezTo>
                        <a:cubicBezTo>
                          <a:pt x="10828" y="21600"/>
                          <a:pt x="10756" y="21600"/>
                          <a:pt x="10684" y="21600"/>
                        </a:cubicBezTo>
                        <a:cubicBezTo>
                          <a:pt x="4785" y="21600"/>
                          <a:pt x="2" y="21327"/>
                          <a:pt x="0" y="20990"/>
                        </a:cubicBezTo>
                        <a:cubicBezTo>
                          <a:pt x="0" y="20986"/>
                          <a:pt x="0" y="20982"/>
                          <a:pt x="2" y="20978"/>
                        </a:cubicBezTo>
                        <a:close/>
                      </a:path>
                    </a:pathLst>
                  </a:custGeom>
                  <a:solidFill>
                    <a:srgbClr val="FFFFFF">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7" name="Google Shape;40;p1">
                    <a:extLst>
                      <a:ext uri="{FF2B5EF4-FFF2-40B4-BE49-F238E27FC236}">
                        <a16:creationId xmlns:a16="http://schemas.microsoft.com/office/drawing/2014/main" id="{DBB32F75-8CBE-4C79-B7E4-B0FC5E4A7E1D}"/>
                      </a:ext>
                    </a:extLst>
                  </p:cNvPr>
                  <p:cNvSpPr/>
                  <p:nvPr/>
                </p:nvSpPr>
                <p:spPr>
                  <a:xfrm rot="16200000">
                    <a:off x="425064" y="251077"/>
                    <a:ext cx="41811" cy="553907"/>
                  </a:xfrm>
                  <a:custGeom>
                    <a:avLst/>
                    <a:gdLst/>
                    <a:ahLst/>
                    <a:cxnLst>
                      <a:cxn ang="0">
                        <a:pos x="wd2" y="hd2"/>
                      </a:cxn>
                      <a:cxn ang="5400000">
                        <a:pos x="wd2" y="hd2"/>
                      </a:cxn>
                      <a:cxn ang="10800000">
                        <a:pos x="wd2" y="hd2"/>
                      </a:cxn>
                      <a:cxn ang="16200000">
                        <a:pos x="wd2" y="hd2"/>
                      </a:cxn>
                    </a:cxnLst>
                    <a:rect l="0" t="0" r="r" b="b"/>
                    <a:pathLst>
                      <a:path w="21368" h="21600" extrusionOk="0">
                        <a:moveTo>
                          <a:pt x="2" y="20978"/>
                        </a:moveTo>
                        <a:lnTo>
                          <a:pt x="2" y="622"/>
                        </a:lnTo>
                        <a:cubicBezTo>
                          <a:pt x="-117" y="286"/>
                          <a:pt x="4569" y="7"/>
                          <a:pt x="10468" y="0"/>
                        </a:cubicBezTo>
                        <a:cubicBezTo>
                          <a:pt x="10540" y="0"/>
                          <a:pt x="10612" y="0"/>
                          <a:pt x="10684" y="0"/>
                        </a:cubicBezTo>
                        <a:cubicBezTo>
                          <a:pt x="16583" y="0"/>
                          <a:pt x="21366" y="273"/>
                          <a:pt x="21368" y="610"/>
                        </a:cubicBezTo>
                        <a:cubicBezTo>
                          <a:pt x="21368" y="614"/>
                          <a:pt x="21366" y="618"/>
                          <a:pt x="21366" y="622"/>
                        </a:cubicBezTo>
                        <a:lnTo>
                          <a:pt x="21366" y="20978"/>
                        </a:lnTo>
                        <a:cubicBezTo>
                          <a:pt x="21483" y="21314"/>
                          <a:pt x="16797" y="21593"/>
                          <a:pt x="10900" y="21600"/>
                        </a:cubicBezTo>
                        <a:cubicBezTo>
                          <a:pt x="10828" y="21600"/>
                          <a:pt x="10756" y="21600"/>
                          <a:pt x="10684" y="21600"/>
                        </a:cubicBezTo>
                        <a:cubicBezTo>
                          <a:pt x="4785" y="21600"/>
                          <a:pt x="2" y="21327"/>
                          <a:pt x="0" y="20990"/>
                        </a:cubicBezTo>
                        <a:cubicBezTo>
                          <a:pt x="0" y="20986"/>
                          <a:pt x="0" y="20982"/>
                          <a:pt x="2" y="20978"/>
                        </a:cubicBezTo>
                        <a:close/>
                      </a:path>
                    </a:pathLst>
                  </a:custGeom>
                  <a:solidFill>
                    <a:srgbClr val="FFFFFF">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grpSp>
              <p:nvGrpSpPr>
                <p:cNvPr id="37" name="Google Shape;41;p1">
                  <a:extLst>
                    <a:ext uri="{FF2B5EF4-FFF2-40B4-BE49-F238E27FC236}">
                      <a16:creationId xmlns:a16="http://schemas.microsoft.com/office/drawing/2014/main" id="{CE7B57EF-0D63-46A3-A7D0-9105AFCD20C3}"/>
                    </a:ext>
                  </a:extLst>
                </p:cNvPr>
                <p:cNvGrpSpPr/>
                <p:nvPr/>
              </p:nvGrpSpPr>
              <p:grpSpPr>
                <a:xfrm>
                  <a:off x="463851" y="689040"/>
                  <a:ext cx="133498" cy="132751"/>
                  <a:chOff x="-3" y="2"/>
                  <a:chExt cx="133497" cy="132750"/>
                </a:xfrm>
              </p:grpSpPr>
              <p:grpSp>
                <p:nvGrpSpPr>
                  <p:cNvPr id="48" name="Google Shape;42;p1">
                    <a:extLst>
                      <a:ext uri="{FF2B5EF4-FFF2-40B4-BE49-F238E27FC236}">
                        <a16:creationId xmlns:a16="http://schemas.microsoft.com/office/drawing/2014/main" id="{64653F74-5337-4804-95E9-A75353BE180E}"/>
                      </a:ext>
                    </a:extLst>
                  </p:cNvPr>
                  <p:cNvGrpSpPr/>
                  <p:nvPr/>
                </p:nvGrpSpPr>
                <p:grpSpPr>
                  <a:xfrm>
                    <a:off x="-3" y="2"/>
                    <a:ext cx="133497" cy="132750"/>
                    <a:chOff x="-1" y="2"/>
                    <a:chExt cx="133496" cy="132749"/>
                  </a:xfrm>
                </p:grpSpPr>
                <p:sp>
                  <p:nvSpPr>
                    <p:cNvPr id="50" name="Google Shape;43;p1">
                      <a:extLst>
                        <a:ext uri="{FF2B5EF4-FFF2-40B4-BE49-F238E27FC236}">
                          <a16:creationId xmlns:a16="http://schemas.microsoft.com/office/drawing/2014/main" id="{6B6C271D-1EC9-4915-B672-D03044B8158E}"/>
                        </a:ext>
                      </a:extLst>
                    </p:cNvPr>
                    <p:cNvSpPr/>
                    <p:nvPr/>
                  </p:nvSpPr>
                  <p:spPr>
                    <a:xfrm rot="16200000">
                      <a:off x="8286" y="4247"/>
                      <a:ext cx="125233" cy="125185"/>
                    </a:xfrm>
                    <a:prstGeom prst="ellipse">
                      <a:avLst/>
                    </a:prstGeom>
                    <a:solidFill>
                      <a:srgbClr val="FFFFFF"/>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51" name="Google Shape;44;p1">
                      <a:extLst>
                        <a:ext uri="{FF2B5EF4-FFF2-40B4-BE49-F238E27FC236}">
                          <a16:creationId xmlns:a16="http://schemas.microsoft.com/office/drawing/2014/main" id="{563C0E26-4834-40BF-A396-A5C6796FF9B1}"/>
                        </a:ext>
                      </a:extLst>
                    </p:cNvPr>
                    <p:cNvSpPr/>
                    <p:nvPr/>
                  </p:nvSpPr>
                  <p:spPr>
                    <a:xfrm rot="16200000">
                      <a:off x="-21" y="22"/>
                      <a:ext cx="132749" cy="132709"/>
                    </a:xfrm>
                    <a:custGeom>
                      <a:avLst/>
                      <a:gdLst/>
                      <a:ahLst/>
                      <a:cxnLst>
                        <a:cxn ang="0">
                          <a:pos x="wd2" y="hd2"/>
                        </a:cxn>
                        <a:cxn ang="5400000">
                          <a:pos x="wd2" y="hd2"/>
                        </a:cxn>
                        <a:cxn ang="10800000">
                          <a:pos x="wd2" y="hd2"/>
                        </a:cxn>
                        <a:cxn ang="16200000">
                          <a:pos x="wd2" y="hd2"/>
                        </a:cxn>
                      </a:cxnLst>
                      <a:rect l="0" t="0" r="r" b="b"/>
                      <a:pathLst>
                        <a:path w="21215" h="20860" extrusionOk="0">
                          <a:moveTo>
                            <a:pt x="25" y="11146"/>
                          </a:moveTo>
                          <a:cubicBezTo>
                            <a:pt x="-377" y="5400"/>
                            <a:pt x="4035" y="421"/>
                            <a:pt x="9879" y="25"/>
                          </a:cubicBezTo>
                          <a:cubicBezTo>
                            <a:pt x="15723" y="-370"/>
                            <a:pt x="20787" y="3968"/>
                            <a:pt x="21189" y="9714"/>
                          </a:cubicBezTo>
                          <a:cubicBezTo>
                            <a:pt x="21223" y="10191"/>
                            <a:pt x="21223" y="10669"/>
                            <a:pt x="21189" y="11146"/>
                          </a:cubicBezTo>
                          <a:cubicBezTo>
                            <a:pt x="20787" y="16892"/>
                            <a:pt x="15723" y="21230"/>
                            <a:pt x="9879" y="20835"/>
                          </a:cubicBezTo>
                          <a:cubicBezTo>
                            <a:pt x="4595" y="20477"/>
                            <a:pt x="389" y="16342"/>
                            <a:pt x="25" y="11146"/>
                          </a:cubicBezTo>
                          <a:close/>
                          <a:moveTo>
                            <a:pt x="1026" y="11146"/>
                          </a:moveTo>
                          <a:cubicBezTo>
                            <a:pt x="1026" y="16362"/>
                            <a:pt x="5327" y="20591"/>
                            <a:pt x="10632" y="20591"/>
                          </a:cubicBezTo>
                          <a:cubicBezTo>
                            <a:pt x="15938" y="20591"/>
                            <a:pt x="20239" y="16362"/>
                            <a:pt x="20239" y="11146"/>
                          </a:cubicBezTo>
                          <a:cubicBezTo>
                            <a:pt x="20239" y="5930"/>
                            <a:pt x="15938" y="1701"/>
                            <a:pt x="10632" y="1701"/>
                          </a:cubicBezTo>
                          <a:cubicBezTo>
                            <a:pt x="5327" y="1701"/>
                            <a:pt x="1026" y="5930"/>
                            <a:pt x="1026" y="11146"/>
                          </a:cubicBezTo>
                          <a:close/>
                        </a:path>
                      </a:pathLst>
                    </a:custGeom>
                    <a:solidFill>
                      <a:srgbClr val="E6E7E8"/>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sp>
                <p:nvSpPr>
                  <p:cNvPr id="49" name="Google Shape;45;p1">
                    <a:extLst>
                      <a:ext uri="{FF2B5EF4-FFF2-40B4-BE49-F238E27FC236}">
                        <a16:creationId xmlns:a16="http://schemas.microsoft.com/office/drawing/2014/main" id="{4A891B75-2A14-43DD-8348-E833667A0AB7}"/>
                      </a:ext>
                    </a:extLst>
                  </p:cNvPr>
                  <p:cNvSpPr/>
                  <p:nvPr/>
                </p:nvSpPr>
                <p:spPr>
                  <a:xfrm rot="16200000">
                    <a:off x="12268" y="11917"/>
                    <a:ext cx="108952" cy="108906"/>
                  </a:xfrm>
                  <a:custGeom>
                    <a:avLst/>
                    <a:gdLst/>
                    <a:ahLst/>
                    <a:cxnLst>
                      <a:cxn ang="0">
                        <a:pos x="wd2" y="hd2"/>
                      </a:cxn>
                      <a:cxn ang="5400000">
                        <a:pos x="wd2" y="hd2"/>
                      </a:cxn>
                      <a:cxn ang="10800000">
                        <a:pos x="wd2" y="hd2"/>
                      </a:cxn>
                      <a:cxn ang="16200000">
                        <a:pos x="wd2" y="hd2"/>
                      </a:cxn>
                    </a:cxnLst>
                    <a:rect l="0" t="0" r="r" b="b"/>
                    <a:pathLst>
                      <a:path w="21600" h="21565" extrusionOk="0">
                        <a:moveTo>
                          <a:pt x="21600" y="10782"/>
                        </a:moveTo>
                        <a:cubicBezTo>
                          <a:pt x="21600" y="4828"/>
                          <a:pt x="16764" y="0"/>
                          <a:pt x="10800" y="0"/>
                        </a:cubicBezTo>
                        <a:cubicBezTo>
                          <a:pt x="4835" y="0"/>
                          <a:pt x="0" y="4827"/>
                          <a:pt x="0" y="10782"/>
                        </a:cubicBezTo>
                        <a:cubicBezTo>
                          <a:pt x="0" y="16737"/>
                          <a:pt x="4835" y="21565"/>
                          <a:pt x="10800" y="21565"/>
                        </a:cubicBezTo>
                        <a:cubicBezTo>
                          <a:pt x="16730" y="21600"/>
                          <a:pt x="21565" y="16828"/>
                          <a:pt x="21600" y="10907"/>
                        </a:cubicBezTo>
                        <a:cubicBezTo>
                          <a:pt x="21600" y="10866"/>
                          <a:pt x="21600" y="10824"/>
                          <a:pt x="21600" y="10782"/>
                        </a:cubicBezTo>
                        <a:close/>
                      </a:path>
                    </a:pathLst>
                  </a:custGeom>
                  <a:solidFill>
                    <a:srgbClr val="000000">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grpSp>
              <p:nvGrpSpPr>
                <p:cNvPr id="38" name="Google Shape;46;p1">
                  <a:extLst>
                    <a:ext uri="{FF2B5EF4-FFF2-40B4-BE49-F238E27FC236}">
                      <a16:creationId xmlns:a16="http://schemas.microsoft.com/office/drawing/2014/main" id="{725952B5-2A60-4875-A8EE-E0C5E0D3EA7D}"/>
                    </a:ext>
                  </a:extLst>
                </p:cNvPr>
                <p:cNvGrpSpPr/>
                <p:nvPr/>
              </p:nvGrpSpPr>
              <p:grpSpPr>
                <a:xfrm>
                  <a:off x="149613" y="689040"/>
                  <a:ext cx="133499" cy="132751"/>
                  <a:chOff x="-2" y="2"/>
                  <a:chExt cx="133497" cy="132750"/>
                </a:xfrm>
              </p:grpSpPr>
              <p:grpSp>
                <p:nvGrpSpPr>
                  <p:cNvPr id="44" name="Google Shape;47;p1">
                    <a:extLst>
                      <a:ext uri="{FF2B5EF4-FFF2-40B4-BE49-F238E27FC236}">
                        <a16:creationId xmlns:a16="http://schemas.microsoft.com/office/drawing/2014/main" id="{CB224F78-CD13-42E4-B7F8-237BC365B524}"/>
                      </a:ext>
                    </a:extLst>
                  </p:cNvPr>
                  <p:cNvGrpSpPr/>
                  <p:nvPr/>
                </p:nvGrpSpPr>
                <p:grpSpPr>
                  <a:xfrm>
                    <a:off x="-2" y="2"/>
                    <a:ext cx="133497" cy="132750"/>
                    <a:chOff x="0" y="2"/>
                    <a:chExt cx="133495" cy="132749"/>
                  </a:xfrm>
                </p:grpSpPr>
                <p:sp>
                  <p:nvSpPr>
                    <p:cNvPr id="46" name="Google Shape;48;p1">
                      <a:extLst>
                        <a:ext uri="{FF2B5EF4-FFF2-40B4-BE49-F238E27FC236}">
                          <a16:creationId xmlns:a16="http://schemas.microsoft.com/office/drawing/2014/main" id="{C46EF915-FC16-4B32-8B98-E6066487ACB1}"/>
                        </a:ext>
                      </a:extLst>
                    </p:cNvPr>
                    <p:cNvSpPr/>
                    <p:nvPr/>
                  </p:nvSpPr>
                  <p:spPr>
                    <a:xfrm rot="16200000">
                      <a:off x="8286" y="4247"/>
                      <a:ext cx="125233" cy="125185"/>
                    </a:xfrm>
                    <a:prstGeom prst="ellipse">
                      <a:avLst/>
                    </a:prstGeom>
                    <a:solidFill>
                      <a:srgbClr val="FFFFFF"/>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47" name="Google Shape;49;p1">
                      <a:extLst>
                        <a:ext uri="{FF2B5EF4-FFF2-40B4-BE49-F238E27FC236}">
                          <a16:creationId xmlns:a16="http://schemas.microsoft.com/office/drawing/2014/main" id="{1C862A0A-74A1-46B0-83E9-E0F51EBCB138}"/>
                        </a:ext>
                      </a:extLst>
                    </p:cNvPr>
                    <p:cNvSpPr/>
                    <p:nvPr/>
                  </p:nvSpPr>
                  <p:spPr>
                    <a:xfrm rot="16200000">
                      <a:off x="-21" y="23"/>
                      <a:ext cx="132749" cy="132708"/>
                    </a:xfrm>
                    <a:custGeom>
                      <a:avLst/>
                      <a:gdLst/>
                      <a:ahLst/>
                      <a:cxnLst>
                        <a:cxn ang="0">
                          <a:pos x="wd2" y="hd2"/>
                        </a:cxn>
                        <a:cxn ang="5400000">
                          <a:pos x="wd2" y="hd2"/>
                        </a:cxn>
                        <a:cxn ang="10800000">
                          <a:pos x="wd2" y="hd2"/>
                        </a:cxn>
                        <a:cxn ang="16200000">
                          <a:pos x="wd2" y="hd2"/>
                        </a:cxn>
                      </a:cxnLst>
                      <a:rect l="0" t="0" r="r" b="b"/>
                      <a:pathLst>
                        <a:path w="21215" h="20860" extrusionOk="0">
                          <a:moveTo>
                            <a:pt x="25" y="11146"/>
                          </a:moveTo>
                          <a:cubicBezTo>
                            <a:pt x="-377" y="5400"/>
                            <a:pt x="4035" y="421"/>
                            <a:pt x="9879" y="25"/>
                          </a:cubicBezTo>
                          <a:cubicBezTo>
                            <a:pt x="15723" y="-370"/>
                            <a:pt x="20787" y="3968"/>
                            <a:pt x="21189" y="9714"/>
                          </a:cubicBezTo>
                          <a:cubicBezTo>
                            <a:pt x="21223" y="10191"/>
                            <a:pt x="21223" y="10669"/>
                            <a:pt x="21189" y="11146"/>
                          </a:cubicBezTo>
                          <a:cubicBezTo>
                            <a:pt x="20787" y="16892"/>
                            <a:pt x="15723" y="21230"/>
                            <a:pt x="9879" y="20835"/>
                          </a:cubicBezTo>
                          <a:cubicBezTo>
                            <a:pt x="4595" y="20477"/>
                            <a:pt x="389" y="16342"/>
                            <a:pt x="25" y="11146"/>
                          </a:cubicBezTo>
                          <a:close/>
                          <a:moveTo>
                            <a:pt x="1026" y="11146"/>
                          </a:moveTo>
                          <a:cubicBezTo>
                            <a:pt x="1026" y="16362"/>
                            <a:pt x="5327" y="20591"/>
                            <a:pt x="10632" y="20591"/>
                          </a:cubicBezTo>
                          <a:cubicBezTo>
                            <a:pt x="15938" y="20591"/>
                            <a:pt x="20239" y="16362"/>
                            <a:pt x="20239" y="11146"/>
                          </a:cubicBezTo>
                          <a:cubicBezTo>
                            <a:pt x="20239" y="5930"/>
                            <a:pt x="15938" y="1701"/>
                            <a:pt x="10632" y="1701"/>
                          </a:cubicBezTo>
                          <a:cubicBezTo>
                            <a:pt x="5327" y="1701"/>
                            <a:pt x="1026" y="5930"/>
                            <a:pt x="1026" y="11146"/>
                          </a:cubicBezTo>
                          <a:close/>
                        </a:path>
                      </a:pathLst>
                    </a:custGeom>
                    <a:solidFill>
                      <a:srgbClr val="E6E7E8"/>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sp>
                <p:nvSpPr>
                  <p:cNvPr id="45" name="Google Shape;50;p1">
                    <a:extLst>
                      <a:ext uri="{FF2B5EF4-FFF2-40B4-BE49-F238E27FC236}">
                        <a16:creationId xmlns:a16="http://schemas.microsoft.com/office/drawing/2014/main" id="{7A8E31C4-B1BF-426E-BADD-B1F593345060}"/>
                      </a:ext>
                    </a:extLst>
                  </p:cNvPr>
                  <p:cNvSpPr/>
                  <p:nvPr/>
                </p:nvSpPr>
                <p:spPr>
                  <a:xfrm rot="16200000">
                    <a:off x="12268" y="11917"/>
                    <a:ext cx="108952" cy="108906"/>
                  </a:xfrm>
                  <a:custGeom>
                    <a:avLst/>
                    <a:gdLst/>
                    <a:ahLst/>
                    <a:cxnLst>
                      <a:cxn ang="0">
                        <a:pos x="wd2" y="hd2"/>
                      </a:cxn>
                      <a:cxn ang="5400000">
                        <a:pos x="wd2" y="hd2"/>
                      </a:cxn>
                      <a:cxn ang="10800000">
                        <a:pos x="wd2" y="hd2"/>
                      </a:cxn>
                      <a:cxn ang="16200000">
                        <a:pos x="wd2" y="hd2"/>
                      </a:cxn>
                    </a:cxnLst>
                    <a:rect l="0" t="0" r="r" b="b"/>
                    <a:pathLst>
                      <a:path w="21600" h="21565" extrusionOk="0">
                        <a:moveTo>
                          <a:pt x="21600" y="10782"/>
                        </a:moveTo>
                        <a:cubicBezTo>
                          <a:pt x="21600" y="4828"/>
                          <a:pt x="16764" y="0"/>
                          <a:pt x="10800" y="0"/>
                        </a:cubicBezTo>
                        <a:cubicBezTo>
                          <a:pt x="4835" y="0"/>
                          <a:pt x="0" y="4827"/>
                          <a:pt x="0" y="10782"/>
                        </a:cubicBezTo>
                        <a:cubicBezTo>
                          <a:pt x="0" y="16737"/>
                          <a:pt x="4835" y="21565"/>
                          <a:pt x="10800" y="21565"/>
                        </a:cubicBezTo>
                        <a:cubicBezTo>
                          <a:pt x="16730" y="21600"/>
                          <a:pt x="21565" y="16828"/>
                          <a:pt x="21600" y="10907"/>
                        </a:cubicBezTo>
                        <a:cubicBezTo>
                          <a:pt x="21600" y="10866"/>
                          <a:pt x="21600" y="10824"/>
                          <a:pt x="21600" y="10782"/>
                        </a:cubicBezTo>
                        <a:close/>
                      </a:path>
                    </a:pathLst>
                  </a:custGeom>
                  <a:solidFill>
                    <a:srgbClr val="000000">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grpSp>
              <p:nvGrpSpPr>
                <p:cNvPr id="39" name="Google Shape;51;p1">
                  <a:extLst>
                    <a:ext uri="{FF2B5EF4-FFF2-40B4-BE49-F238E27FC236}">
                      <a16:creationId xmlns:a16="http://schemas.microsoft.com/office/drawing/2014/main" id="{FD5BCCE9-2424-4055-9F0C-A77A20724A33}"/>
                    </a:ext>
                  </a:extLst>
                </p:cNvPr>
                <p:cNvGrpSpPr/>
                <p:nvPr/>
              </p:nvGrpSpPr>
              <p:grpSpPr>
                <a:xfrm>
                  <a:off x="726462" y="685236"/>
                  <a:ext cx="133497" cy="132751"/>
                  <a:chOff x="-3" y="2"/>
                  <a:chExt cx="133496" cy="132750"/>
                </a:xfrm>
              </p:grpSpPr>
              <p:grpSp>
                <p:nvGrpSpPr>
                  <p:cNvPr id="40" name="Google Shape;52;p1">
                    <a:extLst>
                      <a:ext uri="{FF2B5EF4-FFF2-40B4-BE49-F238E27FC236}">
                        <a16:creationId xmlns:a16="http://schemas.microsoft.com/office/drawing/2014/main" id="{F5EAFBE5-3A61-4F3D-9920-7EDE79010760}"/>
                      </a:ext>
                    </a:extLst>
                  </p:cNvPr>
                  <p:cNvGrpSpPr/>
                  <p:nvPr/>
                </p:nvGrpSpPr>
                <p:grpSpPr>
                  <a:xfrm>
                    <a:off x="-3" y="2"/>
                    <a:ext cx="133496" cy="132750"/>
                    <a:chOff x="-1" y="2"/>
                    <a:chExt cx="133494" cy="132749"/>
                  </a:xfrm>
                </p:grpSpPr>
                <p:sp>
                  <p:nvSpPr>
                    <p:cNvPr id="42" name="Google Shape;53;p1">
                      <a:extLst>
                        <a:ext uri="{FF2B5EF4-FFF2-40B4-BE49-F238E27FC236}">
                          <a16:creationId xmlns:a16="http://schemas.microsoft.com/office/drawing/2014/main" id="{DA4CBD6D-2569-4113-B97C-6484205D36CB}"/>
                        </a:ext>
                      </a:extLst>
                    </p:cNvPr>
                    <p:cNvSpPr/>
                    <p:nvPr/>
                  </p:nvSpPr>
                  <p:spPr>
                    <a:xfrm rot="16200000">
                      <a:off x="8285" y="4248"/>
                      <a:ext cx="125233" cy="125183"/>
                    </a:xfrm>
                    <a:prstGeom prst="ellipse">
                      <a:avLst/>
                    </a:prstGeom>
                    <a:solidFill>
                      <a:srgbClr val="FFFFFF"/>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sp>
                  <p:nvSpPr>
                    <p:cNvPr id="43" name="Google Shape;54;p1">
                      <a:extLst>
                        <a:ext uri="{FF2B5EF4-FFF2-40B4-BE49-F238E27FC236}">
                          <a16:creationId xmlns:a16="http://schemas.microsoft.com/office/drawing/2014/main" id="{706591AD-62C9-4541-A418-F133533E6163}"/>
                        </a:ext>
                      </a:extLst>
                    </p:cNvPr>
                    <p:cNvSpPr/>
                    <p:nvPr/>
                  </p:nvSpPr>
                  <p:spPr>
                    <a:xfrm rot="16200000">
                      <a:off x="-22" y="23"/>
                      <a:ext cx="132749" cy="132707"/>
                    </a:xfrm>
                    <a:custGeom>
                      <a:avLst/>
                      <a:gdLst/>
                      <a:ahLst/>
                      <a:cxnLst>
                        <a:cxn ang="0">
                          <a:pos x="wd2" y="hd2"/>
                        </a:cxn>
                        <a:cxn ang="5400000">
                          <a:pos x="wd2" y="hd2"/>
                        </a:cxn>
                        <a:cxn ang="10800000">
                          <a:pos x="wd2" y="hd2"/>
                        </a:cxn>
                        <a:cxn ang="16200000">
                          <a:pos x="wd2" y="hd2"/>
                        </a:cxn>
                      </a:cxnLst>
                      <a:rect l="0" t="0" r="r" b="b"/>
                      <a:pathLst>
                        <a:path w="21215" h="20860" extrusionOk="0">
                          <a:moveTo>
                            <a:pt x="25" y="11146"/>
                          </a:moveTo>
                          <a:cubicBezTo>
                            <a:pt x="-377" y="5400"/>
                            <a:pt x="4035" y="421"/>
                            <a:pt x="9879" y="25"/>
                          </a:cubicBezTo>
                          <a:cubicBezTo>
                            <a:pt x="15723" y="-370"/>
                            <a:pt x="20787" y="3968"/>
                            <a:pt x="21189" y="9714"/>
                          </a:cubicBezTo>
                          <a:cubicBezTo>
                            <a:pt x="21223" y="10191"/>
                            <a:pt x="21223" y="10669"/>
                            <a:pt x="21189" y="11146"/>
                          </a:cubicBezTo>
                          <a:cubicBezTo>
                            <a:pt x="20787" y="16892"/>
                            <a:pt x="15723" y="21230"/>
                            <a:pt x="9879" y="20835"/>
                          </a:cubicBezTo>
                          <a:cubicBezTo>
                            <a:pt x="4595" y="20477"/>
                            <a:pt x="389" y="16342"/>
                            <a:pt x="25" y="11146"/>
                          </a:cubicBezTo>
                          <a:close/>
                          <a:moveTo>
                            <a:pt x="1026" y="11146"/>
                          </a:moveTo>
                          <a:cubicBezTo>
                            <a:pt x="1026" y="16362"/>
                            <a:pt x="5327" y="20591"/>
                            <a:pt x="10632" y="20591"/>
                          </a:cubicBezTo>
                          <a:cubicBezTo>
                            <a:pt x="15938" y="20591"/>
                            <a:pt x="20239" y="16362"/>
                            <a:pt x="20239" y="11146"/>
                          </a:cubicBezTo>
                          <a:cubicBezTo>
                            <a:pt x="20239" y="5930"/>
                            <a:pt x="15938" y="1701"/>
                            <a:pt x="10632" y="1701"/>
                          </a:cubicBezTo>
                          <a:cubicBezTo>
                            <a:pt x="5327" y="1701"/>
                            <a:pt x="1026" y="5930"/>
                            <a:pt x="1026" y="11146"/>
                          </a:cubicBezTo>
                          <a:close/>
                        </a:path>
                      </a:pathLst>
                    </a:custGeom>
                    <a:solidFill>
                      <a:srgbClr val="E6E7E8"/>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sp>
                <p:nvSpPr>
                  <p:cNvPr id="41" name="Google Shape;55;p1">
                    <a:extLst>
                      <a:ext uri="{FF2B5EF4-FFF2-40B4-BE49-F238E27FC236}">
                        <a16:creationId xmlns:a16="http://schemas.microsoft.com/office/drawing/2014/main" id="{A69E4B8C-3A74-4ECB-8920-974D2D0AC45B}"/>
                      </a:ext>
                    </a:extLst>
                  </p:cNvPr>
                  <p:cNvSpPr/>
                  <p:nvPr/>
                </p:nvSpPr>
                <p:spPr>
                  <a:xfrm rot="16200000">
                    <a:off x="12267" y="11917"/>
                    <a:ext cx="108952" cy="108905"/>
                  </a:xfrm>
                  <a:custGeom>
                    <a:avLst/>
                    <a:gdLst/>
                    <a:ahLst/>
                    <a:cxnLst>
                      <a:cxn ang="0">
                        <a:pos x="wd2" y="hd2"/>
                      </a:cxn>
                      <a:cxn ang="5400000">
                        <a:pos x="wd2" y="hd2"/>
                      </a:cxn>
                      <a:cxn ang="10800000">
                        <a:pos x="wd2" y="hd2"/>
                      </a:cxn>
                      <a:cxn ang="16200000">
                        <a:pos x="wd2" y="hd2"/>
                      </a:cxn>
                    </a:cxnLst>
                    <a:rect l="0" t="0" r="r" b="b"/>
                    <a:pathLst>
                      <a:path w="21600" h="21565" extrusionOk="0">
                        <a:moveTo>
                          <a:pt x="21600" y="10782"/>
                        </a:moveTo>
                        <a:cubicBezTo>
                          <a:pt x="21600" y="4828"/>
                          <a:pt x="16764" y="0"/>
                          <a:pt x="10800" y="0"/>
                        </a:cubicBezTo>
                        <a:cubicBezTo>
                          <a:pt x="4835" y="0"/>
                          <a:pt x="0" y="4827"/>
                          <a:pt x="0" y="10782"/>
                        </a:cubicBezTo>
                        <a:cubicBezTo>
                          <a:pt x="0" y="16737"/>
                          <a:pt x="4835" y="21565"/>
                          <a:pt x="10800" y="21565"/>
                        </a:cubicBezTo>
                        <a:cubicBezTo>
                          <a:pt x="16730" y="21600"/>
                          <a:pt x="21565" y="16828"/>
                          <a:pt x="21600" y="10907"/>
                        </a:cubicBezTo>
                        <a:cubicBezTo>
                          <a:pt x="21600" y="10866"/>
                          <a:pt x="21600" y="10824"/>
                          <a:pt x="21600" y="10782"/>
                        </a:cubicBezTo>
                        <a:close/>
                      </a:path>
                    </a:pathLst>
                  </a:custGeom>
                  <a:solidFill>
                    <a:srgbClr val="000000">
                      <a:alpha val="80000"/>
                    </a:srgbClr>
                  </a:soli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grpSp>
          <p:sp>
            <p:nvSpPr>
              <p:cNvPr id="33" name="Google Shape;56;p1">
                <a:extLst>
                  <a:ext uri="{FF2B5EF4-FFF2-40B4-BE49-F238E27FC236}">
                    <a16:creationId xmlns:a16="http://schemas.microsoft.com/office/drawing/2014/main" id="{69DE1AAB-8D46-481A-B3DB-991EE648B56B}"/>
                  </a:ext>
                </a:extLst>
              </p:cNvPr>
              <p:cNvSpPr/>
              <p:nvPr/>
            </p:nvSpPr>
            <p:spPr>
              <a:xfrm>
                <a:off x="470116" y="20865"/>
                <a:ext cx="532910" cy="364847"/>
              </a:xfrm>
              <a:custGeom>
                <a:avLst/>
                <a:gdLst/>
                <a:ahLst/>
                <a:cxnLst>
                  <a:cxn ang="0">
                    <a:pos x="wd2" y="hd2"/>
                  </a:cxn>
                  <a:cxn ang="5400000">
                    <a:pos x="wd2" y="hd2"/>
                  </a:cxn>
                  <a:cxn ang="10800000">
                    <a:pos x="wd2" y="hd2"/>
                  </a:cxn>
                  <a:cxn ang="16200000">
                    <a:pos x="wd2" y="hd2"/>
                  </a:cxn>
                </a:cxnLst>
                <a:rect l="0" t="0" r="r" b="b"/>
                <a:pathLst>
                  <a:path w="21600" h="21600" extrusionOk="0">
                    <a:moveTo>
                      <a:pt x="17063" y="0"/>
                    </a:moveTo>
                    <a:lnTo>
                      <a:pt x="4537" y="0"/>
                    </a:lnTo>
                    <a:cubicBezTo>
                      <a:pt x="2032" y="0"/>
                      <a:pt x="0" y="1435"/>
                      <a:pt x="0" y="3196"/>
                    </a:cubicBezTo>
                    <a:lnTo>
                      <a:pt x="0" y="21600"/>
                    </a:lnTo>
                    <a:lnTo>
                      <a:pt x="21600" y="21600"/>
                    </a:lnTo>
                    <a:lnTo>
                      <a:pt x="21600" y="3196"/>
                    </a:lnTo>
                    <a:cubicBezTo>
                      <a:pt x="21600" y="1435"/>
                      <a:pt x="19560" y="0"/>
                      <a:pt x="17063" y="0"/>
                    </a:cubicBezTo>
                    <a:close/>
                  </a:path>
                </a:pathLst>
              </a:custGeom>
              <a:gradFill flip="none" rotWithShape="1">
                <a:gsLst>
                  <a:gs pos="0">
                    <a:srgbClr val="FFFFFF"/>
                  </a:gs>
                  <a:gs pos="22846">
                    <a:srgbClr val="FFFFFF"/>
                  </a:gs>
                  <a:gs pos="63321">
                    <a:srgbClr val="E6EAEB"/>
                  </a:gs>
                  <a:gs pos="99960">
                    <a:srgbClr val="CDD5D8"/>
                  </a:gs>
                  <a:gs pos="100000">
                    <a:srgbClr val="CDD5D8"/>
                  </a:gs>
                </a:gsLst>
                <a:lin ang="2089255" scaled="0"/>
              </a:gradFill>
              <a:ln w="12700" cap="flat">
                <a:noFill/>
                <a:miter lim="400000"/>
              </a:ln>
              <a:effectLst/>
            </p:spPr>
            <p:txBody>
              <a:bodyPr wrap="square" lIns="45718" tIns="45718" rIns="45718" bIns="45718"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venir"/>
                    <a:ea typeface="Avenir"/>
                    <a:cs typeface="Avenir"/>
                    <a:sym typeface="Avenir Roman"/>
                  </a:defRPr>
                </a:pPr>
                <a:endParaRPr/>
              </a:p>
            </p:txBody>
          </p:sp>
        </p:grpSp>
      </p:grpSp>
    </p:spTree>
    <p:extLst>
      <p:ext uri="{BB962C8B-B14F-4D97-AF65-F5344CB8AC3E}">
        <p14:creationId xmlns:p14="http://schemas.microsoft.com/office/powerpoint/2010/main" val="1114585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1BF440-39FA-4087-84CC-2EEC0BBDA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outdoor, house, several&#10;&#10;Description automatically generated">
            <a:extLst>
              <a:ext uri="{FF2B5EF4-FFF2-40B4-BE49-F238E27FC236}">
                <a16:creationId xmlns:a16="http://schemas.microsoft.com/office/drawing/2014/main" id="{121BA245-8F79-40F9-A7DF-EC002F2ECB00}"/>
              </a:ext>
            </a:extLst>
          </p:cNvPr>
          <p:cNvPicPr>
            <a:picLocks noChangeAspect="1"/>
          </p:cNvPicPr>
          <p:nvPr/>
        </p:nvPicPr>
        <p:blipFill rotWithShape="1">
          <a:blip r:embed="rId2">
            <a:extLst>
              <a:ext uri="{28A0092B-C50C-407E-A947-70E740481C1C}">
                <a14:useLocalDpi xmlns:a14="http://schemas.microsoft.com/office/drawing/2010/main" val="0"/>
              </a:ext>
            </a:extLst>
          </a:blip>
          <a:srcRect t="23269" r="-2" b="-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9" name="Picture 8" descr="A group of airplanes on a runway&#10;&#10;Description automatically generated with low confidence">
            <a:extLst>
              <a:ext uri="{FF2B5EF4-FFF2-40B4-BE49-F238E27FC236}">
                <a16:creationId xmlns:a16="http://schemas.microsoft.com/office/drawing/2014/main" id="{E89A2EF1-08E2-4AC7-B6DF-0DBCCB13D6D9}"/>
              </a:ext>
            </a:extLst>
          </p:cNvPr>
          <p:cNvPicPr>
            <a:picLocks noChangeAspect="1"/>
          </p:cNvPicPr>
          <p:nvPr/>
        </p:nvPicPr>
        <p:blipFill rotWithShape="1">
          <a:blip r:embed="rId3">
            <a:extLst>
              <a:ext uri="{28A0092B-C50C-407E-A947-70E740481C1C}">
                <a14:useLocalDpi xmlns:a14="http://schemas.microsoft.com/office/drawing/2010/main" val="0"/>
              </a:ext>
            </a:extLst>
          </a:blip>
          <a:srcRect t="25192" r="-2" b="5050"/>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16" name="Freeform: Shape 15">
            <a:extLst>
              <a:ext uri="{FF2B5EF4-FFF2-40B4-BE49-F238E27FC236}">
                <a16:creationId xmlns:a16="http://schemas.microsoft.com/office/drawing/2014/main" id="{F04E4CBA-303B-48BD-8451-C2701CB0E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F6CA58B3-AFCC-4A40-9882-50D50808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1">
            <a:extLst>
              <a:ext uri="{FF2B5EF4-FFF2-40B4-BE49-F238E27FC236}">
                <a16:creationId xmlns:a16="http://schemas.microsoft.com/office/drawing/2014/main" id="{ECC696FA-16EA-4144-8E89-BC89943A190D}"/>
              </a:ext>
            </a:extLst>
          </p:cNvPr>
          <p:cNvSpPr txBox="1">
            <a:spLocks noGrp="1"/>
          </p:cNvSpPr>
          <p:nvPr>
            <p:ph type="title"/>
          </p:nvPr>
        </p:nvSpPr>
        <p:spPr>
          <a:xfrm>
            <a:off x="448056" y="859536"/>
            <a:ext cx="4832802" cy="1243584"/>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kern="1200" dirty="0">
                <a:latin typeface="+mj-lt"/>
                <a:ea typeface="+mj-ea"/>
                <a:cs typeface="+mj-cs"/>
              </a:rPr>
              <a:t>ĐỐI VỚI CỘNG ĐỒNG, DOANH NGHIỆP</a:t>
            </a:r>
          </a:p>
        </p:txBody>
      </p:sp>
      <p:sp>
        <p:nvSpPr>
          <p:cNvPr id="20" name="Rectangle 19">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CA00AE6B-AA30-4CF8-BA6F-339B780AD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544" y="2194560"/>
            <a:ext cx="4892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69A8F54D-2CA6-4775-8C36-CBECBCF80D92}"/>
              </a:ext>
            </a:extLst>
          </p:cNvPr>
          <p:cNvSpPr txBox="1">
            <a:spLocks noGrp="1"/>
          </p:cNvSpPr>
          <p:nvPr>
            <p:ph idx="1"/>
          </p:nvPr>
        </p:nvSpPr>
        <p:spPr>
          <a:xfrm>
            <a:off x="448056" y="2512611"/>
            <a:ext cx="4832803" cy="3664351"/>
          </a:xfrm>
          <a:prstGeom prst="rect">
            <a:avLst/>
          </a:prstGeom>
        </p:spPr>
        <p:txBody>
          <a:bodyPr rtlCol="0">
            <a:normAutofit/>
          </a:bodyPr>
          <a:lstStyle/>
          <a:p>
            <a:pPr marL="0" indent="0">
              <a:buNone/>
            </a:pPr>
            <a:r>
              <a:rPr lang="en-US" sz="2000" b="1">
                <a:latin typeface="Times New Roman" panose="02020603050405020304" pitchFamily="18" charset="0"/>
                <a:cs typeface="Times New Roman" panose="02020603050405020304" pitchFamily="18" charset="0"/>
              </a:rPr>
              <a:t>Tiếng ồn máy bay:</a:t>
            </a:r>
          </a:p>
          <a:p>
            <a:pPr marL="285750" indent="-285750">
              <a:buFont typeface="Courier New" panose="02070309020205020404" pitchFamily="49" charset="0"/>
              <a:buChar char="o"/>
            </a:pPr>
            <a:r>
              <a:rPr lang="en-US" sz="2000" dirty="0">
                <a:latin typeface="Times New Roman" panose="02020603050405020304" pitchFamily="18" charset="0"/>
                <a:ea typeface="Arial" panose="020B0604020202020204" pitchFamily="34" charset="0"/>
                <a:cs typeface="Times New Roman" panose="02020603050405020304" pitchFamily="18" charset="0"/>
              </a:rPr>
              <a:t>S</a:t>
            </a:r>
            <a:r>
              <a:rPr lang="vi-VN" sz="2000" dirty="0">
                <a:effectLst/>
                <a:latin typeface="Times New Roman" panose="02020603050405020304" pitchFamily="18" charset="0"/>
                <a:ea typeface="Arial" panose="020B0604020202020204" pitchFamily="34" charset="0"/>
                <a:cs typeface="Times New Roman" panose="02020603050405020304" pitchFamily="18" charset="0"/>
              </a:rPr>
              <a:t>ử dụng những động cơ phản lực không gây tiếng ồn</a:t>
            </a:r>
            <a:endParaRPr lang="en-US" sz="2000">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buFont typeface="Courier New" panose="02070309020205020404" pitchFamily="49" charset="0"/>
              <a:buChar char="o"/>
            </a:pPr>
            <a:r>
              <a:rPr lang="vi-VN" sz="2000" dirty="0">
                <a:effectLst/>
                <a:latin typeface="Times New Roman" panose="02020603050405020304" pitchFamily="18" charset="0"/>
                <a:ea typeface="Arial" panose="020B0604020202020204" pitchFamily="34" charset="0"/>
                <a:cs typeface="Times New Roman" panose="02020603050405020304" pitchFamily="18" charset="0"/>
              </a:rPr>
              <a:t>Thay đổi đường bay và thời gian của đường băng </a:t>
            </a:r>
            <a:r>
              <a:rPr lang="en-US" sz="2000" dirty="0">
                <a:latin typeface="Times New Roman" panose="02020603050405020304" pitchFamily="18" charset="0"/>
                <a:ea typeface="Arial" panose="020B0604020202020204" pitchFamily="34"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426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202E89-6CDE-400A-AB81-608D4641AFE3}"/>
              </a:ext>
            </a:extLst>
          </p:cNvPr>
          <p:cNvSpPr>
            <a:spLocks noGrp="1"/>
          </p:cNvSpPr>
          <p:nvPr>
            <p:ph type="title"/>
          </p:nvPr>
        </p:nvSpPr>
        <p:spPr>
          <a:xfrm>
            <a:off x="1000452" y="1610024"/>
            <a:ext cx="3058621" cy="1457002"/>
          </a:xfrm>
        </p:spPr>
        <p:txBody>
          <a:bodyPr anchor="b">
            <a:normAutofit/>
          </a:bodyPr>
          <a:lstStyle/>
          <a:p>
            <a:r>
              <a:rPr lang="en-US" sz="4000"/>
              <a:t>ĐỐI VỚI CÁ NHÂN</a:t>
            </a:r>
          </a:p>
        </p:txBody>
      </p:sp>
      <p:grpSp>
        <p:nvGrpSpPr>
          <p:cNvPr id="37" name="Group 36">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38"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93B47087-138F-4C90-A547-5FC0544DC470}"/>
              </a:ext>
            </a:extLst>
          </p:cNvPr>
          <p:cNvSpPr>
            <a:spLocks noGrp="1"/>
          </p:cNvSpPr>
          <p:nvPr>
            <p:ph idx="1"/>
          </p:nvPr>
        </p:nvSpPr>
        <p:spPr>
          <a:xfrm>
            <a:off x="1000450" y="3067026"/>
            <a:ext cx="3058623" cy="3272324"/>
          </a:xfrm>
        </p:spPr>
        <p:txBody>
          <a:bodyPr anchor="t">
            <a:normAutofit/>
          </a:bodyPr>
          <a:lstStyle/>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Đóng cửa sổ</a:t>
            </a:r>
          </a:p>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Đeo tai nghe</a:t>
            </a:r>
          </a:p>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Cải thiện cách âm của tường vách</a:t>
            </a:r>
          </a:p>
          <a:p>
            <a:pPr>
              <a:buFont typeface="Courier New" panose="02070309020205020404" pitchFamily="49" charset="0"/>
              <a:buChar char="o"/>
            </a:pPr>
            <a:r>
              <a:rPr lang="en-US" sz="2000">
                <a:latin typeface="Times New Roman" panose="02020603050405020304" pitchFamily="18" charset="0"/>
                <a:cs typeface="Times New Roman" panose="02020603050405020304" pitchFamily="18" charset="0"/>
              </a:rPr>
              <a:t>Trồng cây xanh…</a:t>
            </a:r>
          </a:p>
        </p:txBody>
      </p:sp>
      <p:pic>
        <p:nvPicPr>
          <p:cNvPr id="5" name="Picture 4" descr="Hands holding a plant&#10;&#10;Description automatically generated with low confidence">
            <a:extLst>
              <a:ext uri="{FF2B5EF4-FFF2-40B4-BE49-F238E27FC236}">
                <a16:creationId xmlns:a16="http://schemas.microsoft.com/office/drawing/2014/main" id="{ABC9B9C5-5CBB-43B1-8660-4C42CD31EA15}"/>
              </a:ext>
            </a:extLst>
          </p:cNvPr>
          <p:cNvPicPr>
            <a:picLocks noChangeAspect="1"/>
          </p:cNvPicPr>
          <p:nvPr/>
        </p:nvPicPr>
        <p:blipFill rotWithShape="1">
          <a:blip r:embed="rId2">
            <a:extLst>
              <a:ext uri="{28A0092B-C50C-407E-A947-70E740481C1C}">
                <a14:useLocalDpi xmlns:a14="http://schemas.microsoft.com/office/drawing/2010/main" val="0"/>
              </a:ext>
            </a:extLst>
          </a:blip>
          <a:srcRect l="6301" r="35791" b="1"/>
          <a:stretch/>
        </p:blipFill>
        <p:spPr>
          <a:xfrm>
            <a:off x="4636963" y="1"/>
            <a:ext cx="3731799" cy="3383280"/>
          </a:xfrm>
          <a:prstGeom prst="rect">
            <a:avLst/>
          </a:prstGeom>
        </p:spPr>
      </p:pic>
      <p:pic>
        <p:nvPicPr>
          <p:cNvPr id="7" name="Picture 6" descr="A person wearing headphones&#10;&#10;Description automatically generated with medium confidence">
            <a:extLst>
              <a:ext uri="{FF2B5EF4-FFF2-40B4-BE49-F238E27FC236}">
                <a16:creationId xmlns:a16="http://schemas.microsoft.com/office/drawing/2014/main" id="{FC3E0CD7-B08A-4B68-A1B0-D540E30B7B9F}"/>
              </a:ext>
            </a:extLst>
          </p:cNvPr>
          <p:cNvPicPr>
            <a:picLocks noChangeAspect="1"/>
          </p:cNvPicPr>
          <p:nvPr/>
        </p:nvPicPr>
        <p:blipFill rotWithShape="1">
          <a:blip r:embed="rId3">
            <a:extLst>
              <a:ext uri="{28A0092B-C50C-407E-A947-70E740481C1C}">
                <a14:useLocalDpi xmlns:a14="http://schemas.microsoft.com/office/drawing/2010/main" val="0"/>
              </a:ext>
            </a:extLst>
          </a:blip>
          <a:srcRect r="26649"/>
          <a:stretch/>
        </p:blipFill>
        <p:spPr>
          <a:xfrm>
            <a:off x="8460201" y="10"/>
            <a:ext cx="3731799" cy="3383270"/>
          </a:xfrm>
          <a:prstGeom prst="rect">
            <a:avLst/>
          </a:prstGeom>
        </p:spPr>
      </p:pic>
      <p:pic>
        <p:nvPicPr>
          <p:cNvPr id="14" name="Picture 13" descr="A picture containing person, window, person, bathroom&#10;&#10;Description automatically generated">
            <a:extLst>
              <a:ext uri="{FF2B5EF4-FFF2-40B4-BE49-F238E27FC236}">
                <a16:creationId xmlns:a16="http://schemas.microsoft.com/office/drawing/2014/main" id="{F608B449-52F3-458C-9A94-2CFC2D339A31}"/>
              </a:ext>
            </a:extLst>
          </p:cNvPr>
          <p:cNvPicPr>
            <a:picLocks noChangeAspect="1"/>
          </p:cNvPicPr>
          <p:nvPr/>
        </p:nvPicPr>
        <p:blipFill rotWithShape="1">
          <a:blip r:embed="rId4">
            <a:extLst>
              <a:ext uri="{28A0092B-C50C-407E-A947-70E740481C1C}">
                <a14:useLocalDpi xmlns:a14="http://schemas.microsoft.com/office/drawing/2010/main" val="0"/>
              </a:ext>
            </a:extLst>
          </a:blip>
          <a:srcRect t="10879" r="-2" b="10877"/>
          <a:stretch/>
        </p:blipFill>
        <p:spPr>
          <a:xfrm>
            <a:off x="4639055" y="3474720"/>
            <a:ext cx="7552944" cy="3383280"/>
          </a:xfrm>
          <a:prstGeom prst="rect">
            <a:avLst/>
          </a:prstGeom>
        </p:spPr>
      </p:pic>
    </p:spTree>
    <p:extLst>
      <p:ext uri="{BB962C8B-B14F-4D97-AF65-F5344CB8AC3E}">
        <p14:creationId xmlns:p14="http://schemas.microsoft.com/office/powerpoint/2010/main" val="1954807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08D1B8-7DB3-4BE5-9941-4DEB27722826}"/>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kern="1200">
                <a:solidFill>
                  <a:srgbClr val="FFFFFF"/>
                </a:solidFill>
                <a:latin typeface="+mj-lt"/>
                <a:ea typeface="+mj-ea"/>
                <a:cs typeface="+mj-cs"/>
              </a:rPr>
              <a:t>Thanks for listening</a:t>
            </a:r>
          </a:p>
        </p:txBody>
      </p:sp>
    </p:spTree>
    <p:extLst>
      <p:ext uri="{BB962C8B-B14F-4D97-AF65-F5344CB8AC3E}">
        <p14:creationId xmlns:p14="http://schemas.microsoft.com/office/powerpoint/2010/main" val="157882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Freeform: Shape 5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075896-33AA-420A-BACA-3503CBBDF38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 TỔNG QUAN VỀ Ô NHIỄM TIẾNG ỒN</a:t>
            </a:r>
          </a:p>
        </p:txBody>
      </p:sp>
      <p:sp>
        <p:nvSpPr>
          <p:cNvPr id="63" name="Rectangle 6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17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6">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1E00C-50A6-42B5-88F1-CE000DCE7A03}"/>
              </a:ext>
            </a:extLst>
          </p:cNvPr>
          <p:cNvSpPr>
            <a:spLocks noGrp="1"/>
          </p:cNvSpPr>
          <p:nvPr>
            <p:ph type="title"/>
          </p:nvPr>
        </p:nvSpPr>
        <p:spPr>
          <a:xfrm>
            <a:off x="841248" y="426720"/>
            <a:ext cx="10506456" cy="1919141"/>
          </a:xfrm>
        </p:spPr>
        <p:txBody>
          <a:bodyPr anchor="b">
            <a:normAutofit/>
          </a:bodyPr>
          <a:lstStyle/>
          <a:p>
            <a:r>
              <a:rPr lang="en-US" sz="6000"/>
              <a:t>Ô nhiễm tiếng ồn là gì ?</a:t>
            </a:r>
          </a:p>
        </p:txBody>
      </p:sp>
      <p:sp>
        <p:nvSpPr>
          <p:cNvPr id="44" name="Rectangle 3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103C185-6133-47AE-B9CC-ED49619D7D93}"/>
              </a:ext>
            </a:extLst>
          </p:cNvPr>
          <p:cNvSpPr>
            <a:spLocks noGrp="1"/>
          </p:cNvSpPr>
          <p:nvPr>
            <p:ph idx="1"/>
          </p:nvPr>
        </p:nvSpPr>
        <p:spPr>
          <a:xfrm>
            <a:off x="841248" y="3337269"/>
            <a:ext cx="10509504" cy="2905686"/>
          </a:xfrm>
        </p:spPr>
        <p:txBody>
          <a:bodyPr>
            <a:normAutofit/>
          </a:bodyPr>
          <a:lstStyle/>
          <a:p>
            <a:r>
              <a:rPr lang="vi-VN" sz="2200" b="1">
                <a:effectLst/>
                <a:ea typeface="Arial" panose="020B0604020202020204" pitchFamily="34" charset="0"/>
                <a:cs typeface="Times New Roman" panose="02020603050405020304" pitchFamily="18" charset="0"/>
              </a:rPr>
              <a:t>Tiếng ồn (noise)</a:t>
            </a:r>
            <a:r>
              <a:rPr lang="vi-VN" sz="2200">
                <a:effectLst/>
                <a:ea typeface="Arial" panose="020B0604020202020204" pitchFamily="34" charset="0"/>
              </a:rPr>
              <a:t> là tập hợp những âm thanh có cường độ và tần số khác nhau, sắp xếp không có trật tự, gây cảm giác khó chịu cho người nghe, ảnh hưởng đến quá trình làm việc và nghỉ ngơi của con người. Hay là những âm thanh phát ra không đúng lúc, không đúng nơi, âm thanh phát ra với cường độ qua lớn, vượt quá mức chịu đựng của con người</a:t>
            </a:r>
            <a:r>
              <a:rPr lang="en-US" sz="2200">
                <a:effectLst/>
                <a:ea typeface="Arial" panose="020B0604020202020204" pitchFamily="34" charset="0"/>
              </a:rPr>
              <a:t>.</a:t>
            </a:r>
          </a:p>
          <a:p>
            <a:r>
              <a:rPr lang="vi-VN" sz="2200" b="1">
                <a:effectLst/>
                <a:ea typeface="Arial" panose="020B0604020202020204" pitchFamily="34" charset="0"/>
                <a:cs typeface="Times New Roman" panose="02020603050405020304" pitchFamily="18" charset="0"/>
              </a:rPr>
              <a:t>Ô nhiễm tiếng ồn</a:t>
            </a:r>
            <a:r>
              <a:rPr lang="vi-VN" sz="2200">
                <a:effectLst/>
                <a:ea typeface="Arial" panose="020B0604020202020204" pitchFamily="34" charset="0"/>
              </a:rPr>
              <a:t> (Noise pollution hoặc noise disturbance) là tiếng ồn trong môi trường vượt quá ngưỡng nhất định gây khó chịu cho người hoặc động vật.</a:t>
            </a:r>
            <a:endParaRPr lang="en-US" sz="2200"/>
          </a:p>
        </p:txBody>
      </p:sp>
    </p:spTree>
    <p:extLst>
      <p:ext uri="{BB962C8B-B14F-4D97-AF65-F5344CB8AC3E}">
        <p14:creationId xmlns:p14="http://schemas.microsoft.com/office/powerpoint/2010/main" val="369681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Rectangle 3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E66734-374B-49AC-BCF1-76096DC1D125}"/>
              </a:ext>
            </a:extLst>
          </p:cNvPr>
          <p:cNvSpPr>
            <a:spLocks noGrp="1"/>
          </p:cNvSpPr>
          <p:nvPr>
            <p:ph type="title"/>
          </p:nvPr>
        </p:nvSpPr>
        <p:spPr>
          <a:xfrm>
            <a:off x="1115568" y="548640"/>
            <a:ext cx="10168128" cy="1179576"/>
          </a:xfrm>
        </p:spPr>
        <p:txBody>
          <a:bodyPr>
            <a:normAutofit/>
          </a:bodyPr>
          <a:lstStyle/>
          <a:p>
            <a:r>
              <a:rPr lang="en-US" sz="4000"/>
              <a:t>Ô nhiễm tiếng ồn được phân loại như thế nào ?</a:t>
            </a:r>
          </a:p>
        </p:txBody>
      </p:sp>
      <p:sp>
        <p:nvSpPr>
          <p:cNvPr id="35" name="Rectangle 3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06210F9-9417-4D9A-9328-D22D45D7C9FA}"/>
              </a:ext>
            </a:extLst>
          </p:cNvPr>
          <p:cNvSpPr>
            <a:spLocks noGrp="1"/>
          </p:cNvSpPr>
          <p:nvPr>
            <p:ph idx="1"/>
          </p:nvPr>
        </p:nvSpPr>
        <p:spPr>
          <a:xfrm>
            <a:off x="1115568" y="2481943"/>
            <a:ext cx="10168128" cy="3695020"/>
          </a:xfrm>
        </p:spPr>
        <p:txBody>
          <a:bodyPr>
            <a:normAutofit/>
          </a:bodyPr>
          <a:lstStyle/>
          <a:p>
            <a:pPr>
              <a:spcAft>
                <a:spcPts val="600"/>
              </a:spcAft>
            </a:pPr>
            <a:endParaRPr lang="en-US" sz="2200" dirty="0"/>
          </a:p>
        </p:txBody>
      </p:sp>
      <p:sp>
        <p:nvSpPr>
          <p:cNvPr id="13" name="Oval 12">
            <a:extLst>
              <a:ext uri="{FF2B5EF4-FFF2-40B4-BE49-F238E27FC236}">
                <a16:creationId xmlns:a16="http://schemas.microsoft.com/office/drawing/2014/main" id="{15DB168F-BF2A-4E8B-8896-DFE8C8DB3614}"/>
              </a:ext>
            </a:extLst>
          </p:cNvPr>
          <p:cNvSpPr/>
          <p:nvPr/>
        </p:nvSpPr>
        <p:spPr>
          <a:xfrm>
            <a:off x="8897521" y="2599509"/>
            <a:ext cx="2774730" cy="38295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i="1" u="sng" dirty="0" err="1"/>
              <a:t>Loại</a:t>
            </a:r>
            <a:r>
              <a:rPr lang="en-US" i="1" u="sng" dirty="0"/>
              <a:t> </a:t>
            </a:r>
            <a:r>
              <a:rPr lang="en-US" i="1" u="sng" dirty="0" err="1"/>
              <a:t>hình</a:t>
            </a:r>
            <a:r>
              <a:rPr lang="en-US" i="1" u="sng" dirty="0"/>
              <a:t> </a:t>
            </a:r>
            <a:r>
              <a:rPr lang="en-US" i="1" u="sng" dirty="0" err="1"/>
              <a:t>hoạt</a:t>
            </a:r>
            <a:r>
              <a:rPr lang="en-US" i="1" u="sng" dirty="0"/>
              <a:t> </a:t>
            </a:r>
            <a:r>
              <a:rPr lang="en-US" i="1" u="sng" dirty="0" err="1"/>
              <a:t>động</a:t>
            </a:r>
            <a:endParaRPr lang="en-US" i="1" u="sng"/>
          </a:p>
          <a:p>
            <a:pPr algn="ctr">
              <a:spcAft>
                <a:spcPts val="600"/>
              </a:spcAft>
            </a:pPr>
            <a:endParaRPr lang="en-US" i="1" u="sng"/>
          </a:p>
          <a:p>
            <a:pPr marL="285750" indent="-285750" algn="just">
              <a:spcAft>
                <a:spcPts val="600"/>
              </a:spcAft>
              <a:buFont typeface="Courier New" panose="02070309020205020404" pitchFamily="49" charset="0"/>
              <a:buChar char="o"/>
            </a:pPr>
            <a:r>
              <a:rPr lang="en-US" dirty="0"/>
              <a:t>Giao </a:t>
            </a:r>
            <a:r>
              <a:rPr lang="en-US" dirty="0" err="1"/>
              <a:t>thông</a:t>
            </a:r>
            <a:endParaRPr lang="en-US"/>
          </a:p>
          <a:p>
            <a:pPr marL="285750" indent="-285750" algn="just">
              <a:spcAft>
                <a:spcPts val="600"/>
              </a:spcAft>
              <a:buFont typeface="Courier New" panose="02070309020205020404" pitchFamily="49" charset="0"/>
              <a:buChar char="o"/>
            </a:pPr>
            <a:r>
              <a:rPr lang="en-US" dirty="0" err="1"/>
              <a:t>Xây</a:t>
            </a:r>
            <a:r>
              <a:rPr lang="en-US" dirty="0"/>
              <a:t> </a:t>
            </a:r>
            <a:r>
              <a:rPr lang="en-US" dirty="0" err="1"/>
              <a:t>dựng</a:t>
            </a:r>
            <a:r>
              <a:rPr lang="en-US" dirty="0"/>
              <a:t> </a:t>
            </a:r>
            <a:endParaRPr lang="en-US"/>
          </a:p>
          <a:p>
            <a:pPr marL="285750" indent="-285750" algn="just">
              <a:spcAft>
                <a:spcPts val="600"/>
              </a:spcAft>
              <a:buFont typeface="Courier New" panose="02070309020205020404" pitchFamily="49" charset="0"/>
              <a:buChar char="o"/>
            </a:pPr>
            <a:r>
              <a:rPr lang="en-US" dirty="0" err="1"/>
              <a:t>Công</a:t>
            </a:r>
            <a:r>
              <a:rPr lang="en-US" dirty="0"/>
              <a:t> </a:t>
            </a:r>
            <a:r>
              <a:rPr lang="en-US" dirty="0" err="1"/>
              <a:t>nghiệp</a:t>
            </a:r>
            <a:r>
              <a:rPr lang="en-US" dirty="0"/>
              <a:t> </a:t>
            </a:r>
            <a:r>
              <a:rPr lang="en-US" dirty="0" err="1"/>
              <a:t>và</a:t>
            </a:r>
            <a:r>
              <a:rPr lang="en-US" dirty="0"/>
              <a:t> </a:t>
            </a:r>
            <a:r>
              <a:rPr lang="en-US" dirty="0" err="1"/>
              <a:t>sản</a:t>
            </a:r>
            <a:r>
              <a:rPr lang="en-US" dirty="0"/>
              <a:t> </a:t>
            </a:r>
            <a:r>
              <a:rPr lang="en-US" dirty="0" err="1"/>
              <a:t>xuất</a:t>
            </a:r>
            <a:endParaRPr lang="en-US"/>
          </a:p>
          <a:p>
            <a:pPr marL="285750" indent="-285750" algn="just">
              <a:spcAft>
                <a:spcPts val="600"/>
              </a:spcAft>
              <a:buFont typeface="Courier New" panose="02070309020205020404" pitchFamily="49" charset="0"/>
              <a:buChar char="o"/>
            </a:pPr>
            <a:r>
              <a:rPr lang="en-US" dirty="0" err="1"/>
              <a:t>Sinh</a:t>
            </a:r>
            <a:r>
              <a:rPr lang="en-US" dirty="0"/>
              <a:t> </a:t>
            </a:r>
            <a:r>
              <a:rPr lang="en-US" dirty="0" err="1"/>
              <a:t>hoạt</a:t>
            </a:r>
            <a:r>
              <a:rPr lang="en-US" dirty="0"/>
              <a:t>,…</a:t>
            </a:r>
            <a:endParaRPr lang="en-US"/>
          </a:p>
        </p:txBody>
      </p:sp>
      <p:sp>
        <p:nvSpPr>
          <p:cNvPr id="14" name="Oval 13">
            <a:extLst>
              <a:ext uri="{FF2B5EF4-FFF2-40B4-BE49-F238E27FC236}">
                <a16:creationId xmlns:a16="http://schemas.microsoft.com/office/drawing/2014/main" id="{04C6BD34-635E-4554-B980-E04F7FA96B4C}"/>
              </a:ext>
            </a:extLst>
          </p:cNvPr>
          <p:cNvSpPr/>
          <p:nvPr/>
        </p:nvSpPr>
        <p:spPr>
          <a:xfrm>
            <a:off x="519749" y="2479810"/>
            <a:ext cx="3054149" cy="38295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2000" i="1" u="sng" dirty="0" err="1"/>
              <a:t>Đặc</a:t>
            </a:r>
            <a:r>
              <a:rPr lang="en-US" sz="2000" i="1" u="sng" dirty="0"/>
              <a:t> </a:t>
            </a:r>
            <a:r>
              <a:rPr lang="en-US" sz="2000" i="1" u="sng" dirty="0" err="1"/>
              <a:t>tính</a:t>
            </a:r>
            <a:r>
              <a:rPr lang="en-US" sz="2000" i="1" u="sng" dirty="0"/>
              <a:t> </a:t>
            </a:r>
            <a:r>
              <a:rPr lang="en-US" sz="2000" i="1" u="sng" dirty="0" err="1"/>
              <a:t>nguồn</a:t>
            </a:r>
            <a:r>
              <a:rPr lang="en-US" sz="2000" i="1" u="sng" dirty="0"/>
              <a:t> </a:t>
            </a:r>
            <a:r>
              <a:rPr lang="en-US" sz="2000" i="1" u="sng" dirty="0" err="1"/>
              <a:t>tiếng</a:t>
            </a:r>
            <a:r>
              <a:rPr lang="en-US" sz="2000" i="1" u="sng" dirty="0"/>
              <a:t> </a:t>
            </a:r>
            <a:r>
              <a:rPr lang="en-US" sz="2000" i="1" u="sng" dirty="0" err="1"/>
              <a:t>ồn</a:t>
            </a:r>
            <a:endParaRPr lang="en-US" sz="2000" i="1" u="sng" dirty="0"/>
          </a:p>
          <a:p>
            <a:pPr>
              <a:spcAft>
                <a:spcPts val="600"/>
              </a:spcAft>
            </a:pPr>
            <a:endParaRPr lang="en-US" sz="1800" i="1" u="sng" dirty="0"/>
          </a:p>
          <a:p>
            <a:pPr marL="285750" indent="-285750">
              <a:spcAft>
                <a:spcPts val="600"/>
              </a:spcAft>
              <a:buFont typeface="Courier New" panose="02070309020205020404" pitchFamily="49" charset="0"/>
              <a:buChar char="o"/>
            </a:pPr>
            <a:r>
              <a:rPr lang="en-US" dirty="0" err="1"/>
              <a:t>Tiếng</a:t>
            </a:r>
            <a:r>
              <a:rPr lang="en-US" dirty="0"/>
              <a:t> </a:t>
            </a:r>
            <a:r>
              <a:rPr lang="en-US" dirty="0" err="1"/>
              <a:t>ồn</a:t>
            </a:r>
            <a:r>
              <a:rPr lang="en-US" dirty="0"/>
              <a:t> </a:t>
            </a:r>
            <a:r>
              <a:rPr lang="en-US" dirty="0" err="1"/>
              <a:t>cơ</a:t>
            </a:r>
            <a:r>
              <a:rPr lang="en-US" dirty="0"/>
              <a:t> </a:t>
            </a:r>
            <a:r>
              <a:rPr lang="en-US" dirty="0" err="1"/>
              <a:t>học</a:t>
            </a:r>
            <a:endParaRPr lang="en-US" dirty="0"/>
          </a:p>
          <a:p>
            <a:pPr marL="285750" indent="-285750">
              <a:spcAft>
                <a:spcPts val="600"/>
              </a:spcAft>
              <a:buFont typeface="Courier New" panose="02070309020205020404" pitchFamily="49" charset="0"/>
              <a:buChar char="o"/>
            </a:pPr>
            <a:r>
              <a:rPr lang="en-US" dirty="0" err="1"/>
              <a:t>Tiếng</a:t>
            </a:r>
            <a:r>
              <a:rPr lang="en-US" dirty="0"/>
              <a:t> </a:t>
            </a:r>
            <a:r>
              <a:rPr lang="en-US" dirty="0" err="1"/>
              <a:t>ồn</a:t>
            </a:r>
            <a:r>
              <a:rPr lang="en-US" dirty="0"/>
              <a:t> </a:t>
            </a:r>
            <a:r>
              <a:rPr lang="en-US" dirty="0" err="1"/>
              <a:t>va</a:t>
            </a:r>
            <a:r>
              <a:rPr lang="en-US" dirty="0"/>
              <a:t> </a:t>
            </a:r>
            <a:r>
              <a:rPr lang="en-US" dirty="0" err="1"/>
              <a:t>chạm</a:t>
            </a:r>
            <a:endParaRPr lang="en-US" dirty="0"/>
          </a:p>
          <a:p>
            <a:pPr marL="285750" indent="-285750">
              <a:spcAft>
                <a:spcPts val="600"/>
              </a:spcAft>
              <a:buFont typeface="Courier New" panose="02070309020205020404" pitchFamily="49" charset="0"/>
              <a:buChar char="o"/>
            </a:pPr>
            <a:r>
              <a:rPr lang="en-US" dirty="0" err="1"/>
              <a:t>Tiếng</a:t>
            </a:r>
            <a:r>
              <a:rPr lang="en-US" dirty="0"/>
              <a:t> </a:t>
            </a:r>
            <a:r>
              <a:rPr lang="en-US" dirty="0" err="1"/>
              <a:t>ồn</a:t>
            </a:r>
            <a:r>
              <a:rPr lang="en-US" dirty="0"/>
              <a:t> </a:t>
            </a:r>
            <a:r>
              <a:rPr lang="en-US" dirty="0" err="1"/>
              <a:t>khí</a:t>
            </a:r>
            <a:r>
              <a:rPr lang="en-US" dirty="0"/>
              <a:t> </a:t>
            </a:r>
            <a:r>
              <a:rPr lang="en-US" dirty="0" err="1"/>
              <a:t>động</a:t>
            </a:r>
            <a:endParaRPr lang="en-US" dirty="0"/>
          </a:p>
          <a:p>
            <a:pPr marL="285750" indent="-285750">
              <a:spcAft>
                <a:spcPts val="600"/>
              </a:spcAft>
              <a:buFont typeface="Courier New" panose="02070309020205020404" pitchFamily="49" charset="0"/>
              <a:buChar char="o"/>
            </a:pPr>
            <a:r>
              <a:rPr lang="en-US" dirty="0" err="1"/>
              <a:t>Tiếng</a:t>
            </a:r>
            <a:r>
              <a:rPr lang="en-US" dirty="0"/>
              <a:t> </a:t>
            </a:r>
            <a:r>
              <a:rPr lang="en-US" dirty="0" err="1"/>
              <a:t>nổ</a:t>
            </a:r>
            <a:r>
              <a:rPr lang="en-US" dirty="0"/>
              <a:t> </a:t>
            </a:r>
            <a:r>
              <a:rPr lang="en-US" dirty="0" err="1"/>
              <a:t>và</a:t>
            </a:r>
            <a:r>
              <a:rPr lang="en-US" dirty="0"/>
              <a:t> </a:t>
            </a:r>
            <a:r>
              <a:rPr lang="en-US" dirty="0" err="1"/>
              <a:t>xung</a:t>
            </a:r>
            <a:r>
              <a:rPr lang="en-US" dirty="0"/>
              <a:t> </a:t>
            </a:r>
            <a:r>
              <a:rPr lang="en-US" dirty="0" err="1"/>
              <a:t>động</a:t>
            </a:r>
            <a:endParaRPr lang="en-US" dirty="0"/>
          </a:p>
        </p:txBody>
      </p:sp>
      <p:sp>
        <p:nvSpPr>
          <p:cNvPr id="19" name="Oval 18">
            <a:extLst>
              <a:ext uri="{FF2B5EF4-FFF2-40B4-BE49-F238E27FC236}">
                <a16:creationId xmlns:a16="http://schemas.microsoft.com/office/drawing/2014/main" id="{F7A1BDD9-E275-4F9A-9541-B6024D4B004A}"/>
              </a:ext>
            </a:extLst>
          </p:cNvPr>
          <p:cNvSpPr/>
          <p:nvPr/>
        </p:nvSpPr>
        <p:spPr>
          <a:xfrm>
            <a:off x="4812267" y="2479811"/>
            <a:ext cx="2774730" cy="3829549"/>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spcAft>
                <a:spcPts val="600"/>
              </a:spcAft>
            </a:pPr>
            <a:r>
              <a:rPr lang="en-US" sz="1800" i="1" u="sng" dirty="0"/>
              <a:t>Quan </a:t>
            </a:r>
            <a:r>
              <a:rPr lang="en-US" sz="1800" i="1" u="sng" dirty="0" err="1"/>
              <a:t>điểm</a:t>
            </a:r>
            <a:r>
              <a:rPr lang="en-US" sz="1800" i="1" u="sng" dirty="0"/>
              <a:t> </a:t>
            </a:r>
            <a:r>
              <a:rPr lang="en-US" sz="1800" i="1" u="sng" dirty="0" err="1"/>
              <a:t>môi</a:t>
            </a:r>
            <a:r>
              <a:rPr lang="en-US" sz="1800" i="1" u="sng" dirty="0"/>
              <a:t> </a:t>
            </a:r>
            <a:r>
              <a:rPr lang="en-US" sz="1800" i="1" u="sng" dirty="0" err="1"/>
              <a:t>trường</a:t>
            </a:r>
            <a:endParaRPr lang="en-US" sz="1800" i="1" u="sng" dirty="0"/>
          </a:p>
          <a:p>
            <a:pPr>
              <a:spcAft>
                <a:spcPts val="600"/>
              </a:spcAft>
            </a:pPr>
            <a:endParaRPr lang="en-US" sz="1800" i="1" u="sng" dirty="0"/>
          </a:p>
          <a:p>
            <a:pPr marL="285750" indent="-285750" algn="just">
              <a:spcAft>
                <a:spcPts val="600"/>
              </a:spcAft>
              <a:buFont typeface="Courier New" panose="02070309020205020404" pitchFamily="49" charset="0"/>
              <a:buChar char="o"/>
            </a:pPr>
            <a:r>
              <a:rPr lang="en-US" sz="1800" dirty="0" err="1"/>
              <a:t>Nguồn</a:t>
            </a:r>
            <a:r>
              <a:rPr lang="en-US" sz="1800" dirty="0"/>
              <a:t> </a:t>
            </a:r>
            <a:r>
              <a:rPr lang="en-US" sz="1800" dirty="0" err="1"/>
              <a:t>gốc</a:t>
            </a:r>
            <a:r>
              <a:rPr lang="en-US" sz="1800" dirty="0"/>
              <a:t> </a:t>
            </a:r>
            <a:r>
              <a:rPr lang="en-US" sz="1800" dirty="0" err="1"/>
              <a:t>tự</a:t>
            </a:r>
            <a:r>
              <a:rPr lang="en-US" sz="1800" dirty="0"/>
              <a:t> </a:t>
            </a:r>
            <a:r>
              <a:rPr lang="en-US" sz="1800" dirty="0" err="1"/>
              <a:t>nhiên</a:t>
            </a:r>
            <a:r>
              <a:rPr lang="en-US" sz="1800" dirty="0"/>
              <a:t> </a:t>
            </a:r>
            <a:r>
              <a:rPr lang="en-US" sz="1800" dirty="0" err="1"/>
              <a:t>như</a:t>
            </a:r>
            <a:r>
              <a:rPr lang="en-US" sz="1800" dirty="0"/>
              <a:t> </a:t>
            </a:r>
            <a:r>
              <a:rPr lang="en-US" sz="1800" dirty="0" err="1"/>
              <a:t>hoạt</a:t>
            </a:r>
            <a:r>
              <a:rPr lang="en-US" sz="1800" dirty="0"/>
              <a:t> </a:t>
            </a:r>
            <a:r>
              <a:rPr lang="en-US" sz="1800" dirty="0" err="1"/>
              <a:t>động</a:t>
            </a:r>
            <a:r>
              <a:rPr lang="en-US" sz="1800" dirty="0"/>
              <a:t> </a:t>
            </a:r>
            <a:r>
              <a:rPr lang="en-US" sz="1800" dirty="0" err="1"/>
              <a:t>của</a:t>
            </a:r>
            <a:r>
              <a:rPr lang="en-US" sz="1800" dirty="0"/>
              <a:t> </a:t>
            </a:r>
            <a:r>
              <a:rPr lang="en-US" sz="1800" dirty="0" err="1"/>
              <a:t>núi</a:t>
            </a:r>
            <a:r>
              <a:rPr lang="en-US" sz="1800" dirty="0"/>
              <a:t> </a:t>
            </a:r>
            <a:r>
              <a:rPr lang="en-US" sz="1800" dirty="0" err="1"/>
              <a:t>lửa</a:t>
            </a:r>
            <a:r>
              <a:rPr lang="en-US" sz="1800" dirty="0"/>
              <a:t>, </a:t>
            </a:r>
            <a:r>
              <a:rPr lang="en-US" sz="1800" dirty="0" err="1"/>
              <a:t>động</a:t>
            </a:r>
            <a:r>
              <a:rPr lang="en-US" sz="1800" dirty="0"/>
              <a:t> </a:t>
            </a:r>
            <a:r>
              <a:rPr lang="en-US" sz="1800" dirty="0" err="1"/>
              <a:t>đất</a:t>
            </a:r>
            <a:r>
              <a:rPr lang="en-US" sz="1800" dirty="0"/>
              <a:t>,…</a:t>
            </a:r>
          </a:p>
        </p:txBody>
      </p:sp>
    </p:spTree>
    <p:extLst>
      <p:ext uri="{BB962C8B-B14F-4D97-AF65-F5344CB8AC3E}">
        <p14:creationId xmlns:p14="http://schemas.microsoft.com/office/powerpoint/2010/main" val="131248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075896-33AA-420A-BACA-3503CBBDF38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700" kern="1200">
                <a:solidFill>
                  <a:schemeClr val="tx1"/>
                </a:solidFill>
                <a:latin typeface="+mj-lt"/>
                <a:ea typeface="+mj-ea"/>
                <a:cs typeface="+mj-cs"/>
              </a:rPr>
              <a:t>II. HIỆN TRẠNG Ô NHIỄM TIẾNG ỒN Ở VIỆT NAM</a:t>
            </a:r>
          </a:p>
        </p:txBody>
      </p:sp>
      <p:sp>
        <p:nvSpPr>
          <p:cNvPr id="37" name="Rectangle 36">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955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98583400-724B-40F5-B234-D8EDD406977F}"/>
              </a:ext>
            </a:extLst>
          </p:cNvPr>
          <p:cNvSpPr>
            <a:spLocks noGrp="1"/>
          </p:cNvSpPr>
          <p:nvPr>
            <p:ph type="title"/>
          </p:nvPr>
        </p:nvSpPr>
        <p:spPr>
          <a:xfrm>
            <a:off x="803776" y="1336390"/>
            <a:ext cx="6190412" cy="1182927"/>
          </a:xfrm>
        </p:spPr>
        <p:txBody>
          <a:bodyPr anchor="b">
            <a:normAutofit/>
          </a:bodyPr>
          <a:lstStyle/>
          <a:p>
            <a:r>
              <a:rPr lang="en-US" sz="3900"/>
              <a:t>Hiện trạng ô nhiễm tiếng ồn trên thế giới</a:t>
            </a:r>
          </a:p>
        </p:txBody>
      </p:sp>
      <p:cxnSp>
        <p:nvCxnSpPr>
          <p:cNvPr id="49"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6CE4118-811C-4AD5-9101-C452ED810D82}"/>
              </a:ext>
            </a:extLst>
          </p:cNvPr>
          <p:cNvSpPr>
            <a:spLocks noGrp="1"/>
          </p:cNvSpPr>
          <p:nvPr>
            <p:ph idx="1"/>
          </p:nvPr>
        </p:nvSpPr>
        <p:spPr>
          <a:xfrm>
            <a:off x="803776" y="2829330"/>
            <a:ext cx="6190412" cy="3344459"/>
          </a:xfrm>
        </p:spPr>
        <p:txBody>
          <a:bodyPr anchor="t">
            <a:normAutofit/>
          </a:bodyPr>
          <a:lstStyle/>
          <a:p>
            <a:pPr>
              <a:buFont typeface="Courier New" panose="02070309020205020404" pitchFamily="49" charset="0"/>
              <a:buChar char="o"/>
            </a:pPr>
            <a:r>
              <a:rPr lang="vi-VN" sz="2000" dirty="0">
                <a:solidFill>
                  <a:schemeClr val="tx1">
                    <a:alpha val="80000"/>
                  </a:schemeClr>
                </a:solidFill>
                <a:effectLst/>
                <a:latin typeface="Times New Roman" panose="02020603050405020304" pitchFamily="18" charset="0"/>
                <a:ea typeface="Arial" panose="020B0604020202020204" pitchFamily="34" charset="0"/>
              </a:rPr>
              <a:t>Cứ 5 người ở châu Âu lại có 1 người phải chịu tình trạng ô nhiễm tiếng ồn gây hại tới sức khỏe</a:t>
            </a:r>
            <a:endParaRPr lang="en-US" sz="2000" dirty="0">
              <a:solidFill>
                <a:schemeClr val="tx1">
                  <a:alpha val="80000"/>
                </a:schemeClr>
              </a:solidFill>
              <a:effectLst/>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en-US" sz="2000" dirty="0">
                <a:solidFill>
                  <a:schemeClr val="tx1">
                    <a:alpha val="80000"/>
                  </a:schemeClr>
                </a:solidFill>
                <a:latin typeface="Times New Roman" panose="02020603050405020304" pitchFamily="18" charset="0"/>
                <a:ea typeface="Arial" panose="020B0604020202020204" pitchFamily="34" charset="0"/>
              </a:rPr>
              <a:t>K</a:t>
            </a:r>
            <a:r>
              <a:rPr lang="vi-VN" sz="2000" dirty="0">
                <a:solidFill>
                  <a:schemeClr val="tx1">
                    <a:alpha val="80000"/>
                  </a:schemeClr>
                </a:solidFill>
                <a:effectLst/>
                <a:latin typeface="Times New Roman" panose="02020603050405020304" pitchFamily="18" charset="0"/>
                <a:ea typeface="Arial" panose="020B0604020202020204" pitchFamily="34" charset="0"/>
              </a:rPr>
              <a:t>hoảng 113 triệu người trên khắp châu Âu bị ảnh hưởng bởi </a:t>
            </a:r>
            <a:r>
              <a:rPr lang="vi-VN" sz="2000" dirty="0">
                <a:solidFill>
                  <a:schemeClr val="tx1">
                    <a:alpha val="80000"/>
                  </a:schemeClr>
                </a:solidFill>
                <a:latin typeface="Times New Roman" panose="02020603050405020304" pitchFamily="18" charset="0"/>
                <a:ea typeface="Arial" panose="020B0604020202020204" pitchFamily="34" charset="0"/>
                <a:cs typeface="Times New Roman" panose="02020603050405020304" pitchFamily="18" charset="0"/>
              </a:rPr>
              <a:t>tiếng ồ</a:t>
            </a:r>
            <a:r>
              <a:rPr lang="en-US" sz="2000" dirty="0">
                <a:solidFill>
                  <a:schemeClr val="tx1">
                    <a:alpha val="80000"/>
                  </a:schemeClr>
                </a:solidFill>
                <a:latin typeface="Times New Roman" panose="02020603050405020304" pitchFamily="18" charset="0"/>
                <a:ea typeface="Arial" panose="020B0604020202020204" pitchFamily="34" charset="0"/>
                <a:cs typeface="Times New Roman" panose="02020603050405020304" pitchFamily="18" charset="0"/>
              </a:rPr>
              <a:t>n</a:t>
            </a:r>
            <a:r>
              <a:rPr lang="vi-VN" sz="2000" dirty="0">
                <a:solidFill>
                  <a:schemeClr val="tx1">
                    <a:alpha val="80000"/>
                  </a:schemeClr>
                </a:solidFill>
                <a:effectLst/>
                <a:latin typeface="Times New Roman" panose="02020603050405020304" pitchFamily="18" charset="0"/>
                <a:ea typeface="Arial" panose="020B0604020202020204" pitchFamily="34" charset="0"/>
              </a:rPr>
              <a:t> của phương tiện giao thông trong suốt thời gian dài</a:t>
            </a:r>
            <a:endParaRPr lang="en-US" sz="2000" dirty="0">
              <a:solidFill>
                <a:schemeClr val="tx1">
                  <a:alpha val="80000"/>
                </a:schemeClr>
              </a:solidFill>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vi-VN" sz="2000" dirty="0">
                <a:solidFill>
                  <a:schemeClr val="tx1">
                    <a:alpha val="80000"/>
                  </a:schemeClr>
                </a:solidFill>
                <a:effectLst/>
                <a:latin typeface="Times New Roman" panose="02020603050405020304" pitchFamily="18" charset="0"/>
                <a:ea typeface="Arial" panose="020B0604020202020204" pitchFamily="34" charset="0"/>
              </a:rPr>
              <a:t>22 triệu người bị ảnh hưởng bởi tiếng ồn đường sắt</a:t>
            </a:r>
            <a:endParaRPr lang="en-US" sz="2000" dirty="0">
              <a:solidFill>
                <a:schemeClr val="tx1">
                  <a:alpha val="80000"/>
                </a:schemeClr>
              </a:solidFill>
              <a:effectLst/>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vi-VN" sz="2000" dirty="0">
                <a:solidFill>
                  <a:schemeClr val="tx1">
                    <a:alpha val="80000"/>
                  </a:schemeClr>
                </a:solidFill>
                <a:effectLst/>
                <a:latin typeface="Times New Roman" panose="02020603050405020304" pitchFamily="18" charset="0"/>
                <a:ea typeface="Arial" panose="020B0604020202020204" pitchFamily="34" charset="0"/>
              </a:rPr>
              <a:t>4 triệu người bị ảnh hưởng bởi tiếng ồn hàng không</a:t>
            </a:r>
            <a:endParaRPr lang="en-US" sz="2000" dirty="0">
              <a:solidFill>
                <a:schemeClr val="tx1">
                  <a:alpha val="80000"/>
                </a:schemeClr>
              </a:solidFill>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vi-VN" sz="2000" dirty="0">
                <a:solidFill>
                  <a:schemeClr val="tx1">
                    <a:alpha val="80000"/>
                  </a:schemeClr>
                </a:solidFill>
                <a:effectLst/>
                <a:latin typeface="Times New Roman" panose="02020603050405020304" pitchFamily="18" charset="0"/>
                <a:ea typeface="Arial" panose="020B0604020202020204" pitchFamily="34" charset="0"/>
              </a:rPr>
              <a:t>Ở hầu hết các quốc gia châu Âu, hơn 50% người dân thành thị bị ảnh hưởng bởi tiếng ồn trên các đường phố</a:t>
            </a:r>
            <a:r>
              <a:rPr lang="en-US" sz="2000" dirty="0">
                <a:solidFill>
                  <a:schemeClr val="tx1">
                    <a:alpha val="80000"/>
                  </a:schemeClr>
                </a:solidFill>
                <a:effectLst/>
                <a:latin typeface="Times New Roman" panose="02020603050405020304" pitchFamily="18" charset="0"/>
                <a:ea typeface="Arial" panose="020B0604020202020204" pitchFamily="34" charset="0"/>
              </a:rPr>
              <a:t>, </a:t>
            </a:r>
            <a:r>
              <a:rPr lang="vi-VN" sz="2000" dirty="0">
                <a:solidFill>
                  <a:schemeClr val="tx1">
                    <a:alpha val="80000"/>
                  </a:schemeClr>
                </a:solidFill>
                <a:effectLst/>
                <a:latin typeface="Times New Roman" panose="02020603050405020304" pitchFamily="18" charset="0"/>
                <a:ea typeface="Arial" panose="020B0604020202020204" pitchFamily="34" charset="0"/>
              </a:rPr>
              <a:t>cả ngày lẫn đêm</a:t>
            </a:r>
            <a:r>
              <a:rPr lang="en-US" sz="2000" dirty="0">
                <a:solidFill>
                  <a:schemeClr val="tx1">
                    <a:alpha val="80000"/>
                  </a:schemeClr>
                </a:solidFill>
                <a:latin typeface="Times New Roman" panose="02020603050405020304" pitchFamily="18" charset="0"/>
                <a:ea typeface="Arial" panose="020B0604020202020204" pitchFamily="34" charset="0"/>
              </a:rPr>
              <a:t>,…</a:t>
            </a:r>
            <a:endParaRPr lang="en-US" sz="2000" dirty="0">
              <a:solidFill>
                <a:schemeClr val="tx1">
                  <a:alpha val="80000"/>
                </a:schemeClr>
              </a:solidFill>
            </a:endParaRPr>
          </a:p>
        </p:txBody>
      </p:sp>
      <p:pic>
        <p:nvPicPr>
          <p:cNvPr id="11" name="Picture 10" descr="A person wearing a hard hat&#10;&#10;Description automatically generated with low confidence">
            <a:extLst>
              <a:ext uri="{FF2B5EF4-FFF2-40B4-BE49-F238E27FC236}">
                <a16:creationId xmlns:a16="http://schemas.microsoft.com/office/drawing/2014/main" id="{750AF5C0-AF3F-4966-A1F1-0A005840E899}"/>
              </a:ext>
            </a:extLst>
          </p:cNvPr>
          <p:cNvPicPr>
            <a:picLocks noChangeAspect="1"/>
          </p:cNvPicPr>
          <p:nvPr/>
        </p:nvPicPr>
        <p:blipFill rotWithShape="1">
          <a:blip r:embed="rId2">
            <a:extLst>
              <a:ext uri="{28A0092B-C50C-407E-A947-70E740481C1C}">
                <a14:useLocalDpi xmlns:a14="http://schemas.microsoft.com/office/drawing/2010/main" val="0"/>
              </a:ext>
            </a:extLst>
          </a:blip>
          <a:srcRect l="29250" r="4498" b="-2"/>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5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53"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3874741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8AC13-2446-490A-BEFB-A480BB9A4A07}"/>
              </a:ext>
            </a:extLst>
          </p:cNvPr>
          <p:cNvSpPr>
            <a:spLocks noGrp="1"/>
          </p:cNvSpPr>
          <p:nvPr>
            <p:ph type="title"/>
          </p:nvPr>
        </p:nvSpPr>
        <p:spPr>
          <a:xfrm>
            <a:off x="838201" y="365125"/>
            <a:ext cx="3816095" cy="1938076"/>
          </a:xfrm>
        </p:spPr>
        <p:txBody>
          <a:bodyPr>
            <a:normAutofit/>
          </a:bodyPr>
          <a:lstStyle/>
          <a:p>
            <a:r>
              <a:rPr lang="en-US">
                <a:ea typeface="Tahoma" panose="020B0604030504040204" pitchFamily="34" charset="0"/>
                <a:cs typeface="Times New Roman" panose="02020603050405020304" pitchFamily="18" charset="0"/>
              </a:rPr>
              <a:t>Hiện trạng ô nhiễm tiếng ồn ở Việt Nam</a:t>
            </a:r>
          </a:p>
        </p:txBody>
      </p:sp>
      <p:sp>
        <p:nvSpPr>
          <p:cNvPr id="3" name="Content Placeholder 2">
            <a:extLst>
              <a:ext uri="{FF2B5EF4-FFF2-40B4-BE49-F238E27FC236}">
                <a16:creationId xmlns:a16="http://schemas.microsoft.com/office/drawing/2014/main" id="{CF77FDAE-528D-471A-B9EB-79039AD6FF48}"/>
              </a:ext>
            </a:extLst>
          </p:cNvPr>
          <p:cNvSpPr>
            <a:spLocks noGrp="1"/>
          </p:cNvSpPr>
          <p:nvPr>
            <p:ph idx="1"/>
          </p:nvPr>
        </p:nvSpPr>
        <p:spPr>
          <a:xfrm>
            <a:off x="838201" y="2482589"/>
            <a:ext cx="3816096" cy="3694373"/>
          </a:xfrm>
        </p:spPr>
        <p:txBody>
          <a:bodyPr>
            <a:normAutofit/>
          </a:bodyPr>
          <a:lstStyle/>
          <a:p>
            <a:pPr>
              <a:buFont typeface="Courier New" panose="02070309020205020404" pitchFamily="49" charset="0"/>
              <a:buChar char="o"/>
            </a:pPr>
            <a:r>
              <a:rPr lang="en-US" sz="1700">
                <a:latin typeface="Times New Roman" panose="02020603050405020304" pitchFamily="18" charset="0"/>
                <a:ea typeface="Arial" panose="020B0604020202020204" pitchFamily="34" charset="0"/>
              </a:rPr>
              <a:t>T</a:t>
            </a:r>
            <a:r>
              <a:rPr lang="vi-VN" sz="1700">
                <a:effectLst/>
                <a:latin typeface="Times New Roman" panose="02020603050405020304" pitchFamily="18" charset="0"/>
                <a:ea typeface="Arial" panose="020B0604020202020204" pitchFamily="34" charset="0"/>
              </a:rPr>
              <a:t>ại 12 đường và nút giao thông chính tại Hà Nội, tiếng ồn trung bình vào ban ngày là 77,8 đến 78,1 dBA (mức âm quy định của tiếng ồn)</a:t>
            </a:r>
            <a:endParaRPr lang="en-US" sz="1700">
              <a:effectLst/>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vi-VN" sz="1700">
                <a:effectLst/>
                <a:latin typeface="Times New Roman" panose="02020603050405020304" pitchFamily="18" charset="0"/>
                <a:ea typeface="Arial" panose="020B0604020202020204" pitchFamily="34" charset="0"/>
              </a:rPr>
              <a:t>Tiếng ồn tương đương trung bình vào ban đêm là 65,3-75,7 dBA (vượt tiêu chuẩn từ 10-20 dBA)</a:t>
            </a:r>
            <a:endParaRPr lang="en-US" sz="1700">
              <a:effectLst/>
              <a:latin typeface="Times New Roman" panose="02020603050405020304" pitchFamily="18" charset="0"/>
              <a:ea typeface="Arial" panose="020B0604020202020204" pitchFamily="34" charset="0"/>
            </a:endParaRPr>
          </a:p>
          <a:p>
            <a:pPr>
              <a:buFont typeface="Courier New" panose="02070309020205020404" pitchFamily="49" charset="0"/>
              <a:buChar char="o"/>
            </a:pPr>
            <a:r>
              <a:rPr lang="en-US" sz="1700">
                <a:latin typeface="Times New Roman" panose="02020603050405020304" pitchFamily="18" charset="0"/>
                <a:ea typeface="Arial" panose="020B0604020202020204" pitchFamily="34" charset="0"/>
              </a:rPr>
              <a:t>Ở</a:t>
            </a:r>
            <a:r>
              <a:rPr lang="vi-VN" sz="1700">
                <a:effectLst/>
                <a:latin typeface="Times New Roman" panose="02020603050405020304" pitchFamily="18" charset="0"/>
                <a:ea typeface="Arial" panose="020B0604020202020204" pitchFamily="34" charset="0"/>
              </a:rPr>
              <a:t> các khu công nghiệp, người lao động ở mọi ngành nghề đều phải tiếp xúc với tiếng ồn</a:t>
            </a:r>
            <a:r>
              <a:rPr lang="en-US" sz="1700">
                <a:effectLst/>
                <a:latin typeface="Times New Roman" panose="02020603050405020304" pitchFamily="18" charset="0"/>
                <a:ea typeface="Arial" panose="020B0604020202020204" pitchFamily="34" charset="0"/>
              </a:rPr>
              <a:t> (</a:t>
            </a:r>
            <a:r>
              <a:rPr lang="en-US" sz="1700">
                <a:latin typeface="Times New Roman" panose="02020603050405020304" pitchFamily="18" charset="0"/>
                <a:ea typeface="Arial" panose="020B0604020202020204" pitchFamily="34" charset="0"/>
              </a:rPr>
              <a:t>t</a:t>
            </a:r>
            <a:r>
              <a:rPr lang="vi-VN" sz="1700">
                <a:effectLst/>
                <a:latin typeface="Times New Roman" panose="02020603050405020304" pitchFamily="18" charset="0"/>
                <a:ea typeface="Arial" panose="020B0604020202020204" pitchFamily="34" charset="0"/>
              </a:rPr>
              <a:t>rong tổng số khoảng 52 triệu người lao động, có khoảng 10-15 triệu người phải tiếp xúc với tiếng ồn cao hơn mức quy định</a:t>
            </a:r>
            <a:r>
              <a:rPr lang="en-US" sz="1700">
                <a:effectLst/>
                <a:latin typeface="Times New Roman" panose="02020603050405020304" pitchFamily="18" charset="0"/>
                <a:ea typeface="Arial" panose="020B0604020202020204" pitchFamily="34" charset="0"/>
              </a:rPr>
              <a:t>)</a:t>
            </a:r>
            <a:endParaRPr lang="en-US" sz="1700"/>
          </a:p>
        </p:txBody>
      </p:sp>
      <p:pic>
        <p:nvPicPr>
          <p:cNvPr id="11" name="Picture 10" descr="A picture containing outdoor, road, person, bicycle&#10;&#10;Description automatically generated">
            <a:extLst>
              <a:ext uri="{FF2B5EF4-FFF2-40B4-BE49-F238E27FC236}">
                <a16:creationId xmlns:a16="http://schemas.microsoft.com/office/drawing/2014/main" id="{20F0CDD5-54FE-4715-B478-BF9EC31FCB9A}"/>
              </a:ext>
            </a:extLst>
          </p:cNvPr>
          <p:cNvPicPr>
            <a:picLocks noChangeAspect="1"/>
          </p:cNvPicPr>
          <p:nvPr/>
        </p:nvPicPr>
        <p:blipFill rotWithShape="1">
          <a:blip r:embed="rId2">
            <a:extLst>
              <a:ext uri="{28A0092B-C50C-407E-A947-70E740481C1C}">
                <a14:useLocalDpi xmlns:a14="http://schemas.microsoft.com/office/drawing/2010/main" val="0"/>
              </a:ext>
            </a:extLst>
          </a:blip>
          <a:srcRect t="3253" r="-1" b="11547"/>
          <a:stretch/>
        </p:blipFill>
        <p:spPr>
          <a:xfrm>
            <a:off x="4904316" y="-4"/>
            <a:ext cx="7287684" cy="3694372"/>
          </a:xfrm>
          <a:custGeom>
            <a:avLst/>
            <a:gdLst/>
            <a:ahLst/>
            <a:cxnLst/>
            <a:rect l="l" t="t" r="r" b="b"/>
            <a:pathLst>
              <a:path w="7287684" h="3694372">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p:spPr>
      </p:pic>
      <p:pic>
        <p:nvPicPr>
          <p:cNvPr id="15" name="Picture 14" descr="A person talking on a cell phone&#10;&#10;Description automatically generated with low confidence">
            <a:extLst>
              <a:ext uri="{FF2B5EF4-FFF2-40B4-BE49-F238E27FC236}">
                <a16:creationId xmlns:a16="http://schemas.microsoft.com/office/drawing/2014/main" id="{B84128B1-984E-4C6D-9EB4-DA11B9480B97}"/>
              </a:ext>
            </a:extLst>
          </p:cNvPr>
          <p:cNvPicPr>
            <a:picLocks noChangeAspect="1"/>
          </p:cNvPicPr>
          <p:nvPr/>
        </p:nvPicPr>
        <p:blipFill rotWithShape="1">
          <a:blip r:embed="rId3">
            <a:extLst>
              <a:ext uri="{28A0092B-C50C-407E-A947-70E740481C1C}">
                <a14:useLocalDpi xmlns:a14="http://schemas.microsoft.com/office/drawing/2010/main" val="0"/>
              </a:ext>
            </a:extLst>
          </a:blip>
          <a:srcRect t="16662" b="17128"/>
          <a:stretch/>
        </p:blipFill>
        <p:spPr>
          <a:xfrm>
            <a:off x="4726728" y="3802961"/>
            <a:ext cx="7472381" cy="3055043"/>
          </a:xfrm>
          <a:custGeom>
            <a:avLst/>
            <a:gdLst/>
            <a:ahLst/>
            <a:cxnLst/>
            <a:rect l="l" t="t" r="r" b="b"/>
            <a:pathLst>
              <a:path w="7472381" h="3055043">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p:spPr>
      </p:pic>
    </p:spTree>
    <p:extLst>
      <p:ext uri="{BB962C8B-B14F-4D97-AF65-F5344CB8AC3E}">
        <p14:creationId xmlns:p14="http://schemas.microsoft.com/office/powerpoint/2010/main" val="359225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D46D12-20E7-443F-917B-10B3BC24D12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III. NGUYÊN NHÂN GÂY Ô NHIỄM TIẾNG ỒN</a:t>
            </a:r>
          </a:p>
        </p:txBody>
      </p:sp>
      <p:sp>
        <p:nvSpPr>
          <p:cNvPr id="79" name="Rectangle 7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196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TotalTime>
  <Words>939</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Avenir</vt:lpstr>
      <vt:lpstr>Calibri</vt:lpstr>
      <vt:lpstr>Calibri Light</vt:lpstr>
      <vt:lpstr>Courier New</vt:lpstr>
      <vt:lpstr>Times New Roman</vt:lpstr>
      <vt:lpstr>Office Theme</vt:lpstr>
      <vt:lpstr>Ô NHIỄM TIẾNG ỒN TẠI VIỆT NAM</vt:lpstr>
      <vt:lpstr>PowerPoint Presentation</vt:lpstr>
      <vt:lpstr>I. TỔNG QUAN VỀ Ô NHIỄM TIẾNG ỒN</vt:lpstr>
      <vt:lpstr>Ô nhiễm tiếng ồn là gì ?</vt:lpstr>
      <vt:lpstr>Ô nhiễm tiếng ồn được phân loại như thế nào ?</vt:lpstr>
      <vt:lpstr>II. HIỆN TRẠNG Ô NHIỄM TIẾNG ỒN Ở VIỆT NAM</vt:lpstr>
      <vt:lpstr>Hiện trạng ô nhiễm tiếng ồn trên thế giới</vt:lpstr>
      <vt:lpstr>Hiện trạng ô nhiễm tiếng ồn ở Việt Nam</vt:lpstr>
      <vt:lpstr>III. NGUYÊN NHÂN GÂY Ô NHIỄM TIẾNG ỒN</vt:lpstr>
      <vt:lpstr>NGUYÊN NHÂN TỪ TỰ NHIÊN</vt:lpstr>
      <vt:lpstr>NGUYÊN NHÂN TỪ CON NGƯỜI</vt:lpstr>
      <vt:lpstr>IV. TÁC HẠI CỦA Ô NHIỄM TIẾNG ỒN</vt:lpstr>
      <vt:lpstr>ẢNH HƯỞNG ĐẾN CÁC SINH VẬT</vt:lpstr>
      <vt:lpstr>PowerPoint Presentation</vt:lpstr>
      <vt:lpstr>PowerPoint Presentation</vt:lpstr>
      <vt:lpstr>ẢNH HƯỞNG ĐẾN CON NGƯỜI</vt:lpstr>
      <vt:lpstr>V. PHƯƠNG PHÁP KHẮC PHỤC, PHÒNG NGỪA VÀ HẠN CHẾ ẢNH HƯỞNG CỦA Ô NHIỄM TIẾNG ỒN</vt:lpstr>
      <vt:lpstr>ĐỐI VỚI CỘNG ĐỒNG, DOANH NGHIỆP</vt:lpstr>
      <vt:lpstr>ĐỐI VỚI CỘNG ĐỒNG, DOANH NGHIỆP</vt:lpstr>
      <vt:lpstr>ĐỐI VỚI CỘNG ĐỒNG, DOANH NGHIỆP</vt:lpstr>
      <vt:lpstr>ĐỐI VỚI CÁ NHÂN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 NHIỄM TIẾNG ỒN Ở VIỆT NAM</dc:title>
  <dc:creator>Ha Van Duoc</dc:creator>
  <cp:lastModifiedBy>Ha Van Duoc</cp:lastModifiedBy>
  <cp:revision>76</cp:revision>
  <dcterms:created xsi:type="dcterms:W3CDTF">2021-03-25T14:25:40Z</dcterms:created>
  <dcterms:modified xsi:type="dcterms:W3CDTF">2021-04-02T13:30:54Z</dcterms:modified>
</cp:coreProperties>
</file>