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D487-D2A7-49B9-B6F2-E845A0B41A4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8D4A-812F-4199-BFE6-1AD855D2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57925"/>
            <a:ext cx="88392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ction Button: Document 4">
            <a:hlinkClick r:id="" action="ppaction://noaction" highlightClick="1"/>
          </p:cNvPr>
          <p:cNvSpPr/>
          <p:nvPr/>
        </p:nvSpPr>
        <p:spPr>
          <a:xfrm>
            <a:off x="381000" y="457200"/>
            <a:ext cx="685800" cy="685800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</p:cNvPr>
          <p:cNvSpPr/>
          <p:nvPr/>
        </p:nvSpPr>
        <p:spPr>
          <a:xfrm>
            <a:off x="381000" y="1371600"/>
            <a:ext cx="685800" cy="685800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381000" y="2286000"/>
            <a:ext cx="685800" cy="685800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77000" y="457200"/>
            <a:ext cx="2362200" cy="563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685800"/>
            <a:ext cx="2057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SuDung:00h40p</a:t>
            </a:r>
          </a:p>
          <a:p>
            <a:pPr algn="ctr"/>
            <a:r>
              <a:rPr lang="en-US" dirty="0" smtClean="0"/>
              <a:t>ConLai:5h20p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2057400"/>
            <a:ext cx="20574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4876800"/>
            <a:ext cx="1752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TK:NGUYENVANA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781800" y="3276600"/>
            <a:ext cx="876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Dangxuat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58100" y="3276600"/>
            <a:ext cx="876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Dichvu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58100" y="3886200"/>
            <a:ext cx="876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DoiMatKhau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81800" y="3886200"/>
            <a:ext cx="876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Nhantin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MAY01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00200" y="817418"/>
            <a:ext cx="5943600" cy="525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57400" y="1371600"/>
            <a:ext cx="5162550" cy="2874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57400" y="4551218"/>
            <a:ext cx="5162550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7400" y="1371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Nuoc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71800" y="1371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DoAn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93127" y="1371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7527" y="1371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Thuoc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49636" y="1371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VV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800" y="2057400"/>
            <a:ext cx="1371600" cy="59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Cocoa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45182" y="2057400"/>
            <a:ext cx="1371600" cy="59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09800" y="3091934"/>
            <a:ext cx="1371600" cy="59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45182" y="3091934"/>
            <a:ext cx="1371600" cy="59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55327" y="3091934"/>
            <a:ext cx="685800" cy="59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55327" y="2069068"/>
            <a:ext cx="685800" cy="59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23409" y="2070161"/>
            <a:ext cx="685800" cy="59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Thêm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723409" y="3091934"/>
            <a:ext cx="685800" cy="59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16727" y="4648200"/>
            <a:ext cx="4724400" cy="65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CoCoa</a:t>
            </a:r>
            <a:r>
              <a:rPr lang="en-US" dirty="0" smtClean="0"/>
              <a:t>     </a:t>
            </a:r>
            <a:r>
              <a:rPr lang="en-US" dirty="0" err="1" smtClean="0"/>
              <a:t>Giá</a:t>
            </a:r>
            <a:r>
              <a:rPr lang="en-US" dirty="0" smtClean="0"/>
              <a:t>:                     SL: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62262" y="5477102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81600" y="5477102"/>
            <a:ext cx="1759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ThanhToan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26726" y="4793445"/>
            <a:ext cx="8797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Hủy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92435" y="4793445"/>
            <a:ext cx="304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5679063" y="4815116"/>
            <a:ext cx="390525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 flipH="1">
            <a:off x="4875500" y="4825711"/>
            <a:ext cx="390525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2020-08-27T16:43:34Z</dcterms:created>
  <dcterms:modified xsi:type="dcterms:W3CDTF">2020-08-27T16:56:32Z</dcterms:modified>
</cp:coreProperties>
</file>