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7AA"/>
    <a:srgbClr val="FFD4C2"/>
    <a:srgbClr val="FFF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D87B7-BC1B-8548-BF33-C2E54D10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2059F9-CEDB-3149-96CD-05BEE875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A62C49-997A-BD4E-BB97-3458513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FE382-6565-7243-87B5-3F3D0001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16C95-FE7F-5641-BDB3-C095A19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1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40187-2B17-5B43-91AE-93549BDD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0E265A-DD03-A145-B591-049FF0C2A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284F8-2662-A14E-8905-A709BC04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6BC83D-9D29-1044-A48A-A0C704E3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D26DB-D303-504C-BA1A-D6523699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364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56293C-C33D-FC4F-92CB-2AE5E5B31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D35C98-60DD-6847-8B12-69C4C8EEC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B3930-7EDB-9142-9F21-AD7B9D40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DDF68D-E2B3-8546-BF94-3F2ABCB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014A1-9AF3-BB41-8E9B-9090E8E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399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D6723-A0C9-1A41-9712-3EF1776C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3C8AD-4A7B-154C-BEF0-3D4CBD91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E786A-A98C-BC4B-AF5D-2F8A2405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C1E10-4225-444A-9722-A1524564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3A6864-2883-664F-986C-0A694C9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481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53700-B239-8247-AEC7-E81301A4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52BD7A-339B-0645-B26A-1274FBCD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24AF9-6DC2-D34A-8422-05521E5E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3FB4C-5F97-174C-B66C-014140D0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9C43E-DBD9-834F-A6F6-D7AB8BC7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705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C1483-F5B6-EB43-B4AD-97EEF0B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E182F-002C-694E-AF93-BC27E64C0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BBFC94-BBC8-FC42-B255-11B808F6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DADB72-F392-CC40-8DFC-35491689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FC4D53-3A80-934D-A5C6-2F7740B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FE81A-8E71-2C4B-9C10-ECD138B0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558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420B7-F53F-7642-AA10-0F07CDD9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5E32DF-8D69-8D49-AE4D-BB7F10C5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C9BD29-B843-6943-B841-037B7D9E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8ACD11-7D8D-B448-8DD1-A4EB4C94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58277F-16B1-A541-95B7-BFE86F996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06EDFC-2150-6342-A89C-D7AC91A5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CC0E2-C036-BB42-BB6B-21CF3974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6049C4-2292-E643-8C7B-4CD78CF3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37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0BD01-38EF-2A40-9896-71B5E355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00FBC1-F3C1-B64D-820F-170BC2A7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1BC6E5-2795-C84E-9DAA-E5D5C786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E80ACD-3D9A-2148-A231-366EB132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3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E69417-2A96-8144-BDAF-25F595D3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72E141-461E-8F45-A5AE-B759ECFC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5AC873-C57A-0545-840D-A2CAC397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16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15425-43AB-4540-BB1F-B0EDD36B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7A2A6-1535-7E48-AB39-05EDB013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4D08D0-C25E-EB42-82B0-8A42EDF4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6D9B21-F574-E944-A699-DFB0F234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D87CEA-1897-B74C-98A9-A97702C2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CF1075-9F8E-DB46-A7A6-5CE860F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060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6A94-AD02-2548-A842-491EBF2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704D84-89BB-F74C-BFBE-2F84F3D0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35EC15-54FA-5D4C-891D-29D80B621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025433-07BF-4543-B16D-2FD9EF56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224EAA-0D89-794A-BB1A-37EE65C3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2FDFC-5E7E-6743-A758-92524EC9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94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382824-3109-1A46-8D77-30C4F395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32D0F-E888-5844-81F8-F47BC354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32E65-D601-7045-A8C6-4257A8125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E63E-6C77-7949-934C-3D01D81C6126}" type="datetimeFigureOut">
              <a:rPr kumimoji="1" lang="zh-TW" altLang="en-US" smtClean="0"/>
              <a:t>2020/9/29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CE0BB7-8128-284B-A8EE-502484D01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38AEDF-BE4A-7C4F-8739-53C2E0E10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D784-CEC4-4F4E-919B-8A6AE06ED1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383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>
            <a:extLst>
              <a:ext uri="{FF2B5EF4-FFF2-40B4-BE49-F238E27FC236}">
                <a16:creationId xmlns:a16="http://schemas.microsoft.com/office/drawing/2014/main" id="{9EEBBA2F-AA7C-9746-8355-F2FCEC0F31DA}"/>
              </a:ext>
            </a:extLst>
          </p:cNvPr>
          <p:cNvSpPr/>
          <p:nvPr/>
        </p:nvSpPr>
        <p:spPr>
          <a:xfrm>
            <a:off x="457199" y="702733"/>
            <a:ext cx="11277600" cy="547793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F55585D5-7F7A-5247-A190-098A5C1524B7}"/>
              </a:ext>
            </a:extLst>
          </p:cNvPr>
          <p:cNvSpPr/>
          <p:nvPr/>
        </p:nvSpPr>
        <p:spPr>
          <a:xfrm>
            <a:off x="1620263" y="1761069"/>
            <a:ext cx="1966222" cy="950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監聽</a:t>
            </a:r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Port</a:t>
            </a:r>
            <a:endParaRPr kumimoji="1"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3B6AD754-E191-F545-8F14-29FD3B059273}"/>
              </a:ext>
            </a:extLst>
          </p:cNvPr>
          <p:cNvSpPr/>
          <p:nvPr/>
        </p:nvSpPr>
        <p:spPr>
          <a:xfrm>
            <a:off x="2446087" y="4073582"/>
            <a:ext cx="1966222" cy="950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傳遞訊息</a:t>
            </a:r>
            <a:endParaRPr kumimoji="1"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D73F8-C785-C447-B444-8A5A70E6525D}"/>
              </a:ext>
            </a:extLst>
          </p:cNvPr>
          <p:cNvSpPr txBox="1"/>
          <p:nvPr/>
        </p:nvSpPr>
        <p:spPr>
          <a:xfrm>
            <a:off x="4637779" y="823815"/>
            <a:ext cx="348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 / Server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4237B6-793C-AC42-A61F-9108AC27D7DF}"/>
              </a:ext>
            </a:extLst>
          </p:cNvPr>
          <p:cNvSpPr txBox="1"/>
          <p:nvPr/>
        </p:nvSpPr>
        <p:spPr>
          <a:xfrm>
            <a:off x="526460" y="433623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D9C04F-F6F5-CE4B-8BBE-355BE74DDE4C}"/>
              </a:ext>
            </a:extLst>
          </p:cNvPr>
          <p:cNvSpPr txBox="1"/>
          <p:nvPr/>
        </p:nvSpPr>
        <p:spPr>
          <a:xfrm>
            <a:off x="516818" y="2005486"/>
            <a:ext cx="1103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endParaRPr kumimoji="1"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4232FA0B-965D-074F-8511-E833037953A2}"/>
              </a:ext>
            </a:extLst>
          </p:cNvPr>
          <p:cNvSpPr/>
          <p:nvPr/>
        </p:nvSpPr>
        <p:spPr>
          <a:xfrm>
            <a:off x="3586484" y="1761069"/>
            <a:ext cx="2773155" cy="950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接收訊息</a:t>
            </a:r>
            <a:b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運算後回傳</a:t>
            </a:r>
            <a:endParaRPr kumimoji="1"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275CAE7-B203-E54E-9A8F-958D6863B6DB}"/>
              </a:ext>
            </a:extLst>
          </p:cNvPr>
          <p:cNvSpPr/>
          <p:nvPr/>
        </p:nvSpPr>
        <p:spPr>
          <a:xfrm>
            <a:off x="4393418" y="4073582"/>
            <a:ext cx="1966222" cy="950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接收訊息</a:t>
            </a:r>
            <a:b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運算後回傳</a:t>
            </a:r>
            <a:endParaRPr kumimoji="1"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834FB7A5-B437-5647-B5D4-5C827D4561C3}"/>
              </a:ext>
            </a:extLst>
          </p:cNvPr>
          <p:cNvSpPr/>
          <p:nvPr/>
        </p:nvSpPr>
        <p:spPr>
          <a:xfrm>
            <a:off x="6359639" y="4085084"/>
            <a:ext cx="4232359" cy="4498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計算至</a:t>
            </a:r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主動發起結束</a:t>
            </a:r>
            <a:endParaRPr kumimoji="1"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780AF10B-F097-8E48-8AE8-2507742BE16E}"/>
              </a:ext>
            </a:extLst>
          </p:cNvPr>
          <p:cNvSpPr/>
          <p:nvPr/>
        </p:nvSpPr>
        <p:spPr>
          <a:xfrm>
            <a:off x="6359639" y="4535247"/>
            <a:ext cx="4232359" cy="500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</a:t>
            </a:r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 結束連線</a:t>
            </a:r>
            <a:endParaRPr kumimoji="1"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5D2C8705-2738-5F45-9793-B9C8C6BC2DC9}"/>
              </a:ext>
            </a:extLst>
          </p:cNvPr>
          <p:cNvSpPr/>
          <p:nvPr/>
        </p:nvSpPr>
        <p:spPr>
          <a:xfrm>
            <a:off x="6359639" y="1761069"/>
            <a:ext cx="4232359" cy="4498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計算至</a:t>
            </a:r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主動發起結束</a:t>
            </a:r>
            <a:endParaRPr kumimoji="1"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11DDFCD-073B-0D4E-8CFD-B13C050D238E}"/>
              </a:ext>
            </a:extLst>
          </p:cNvPr>
          <p:cNvSpPr/>
          <p:nvPr/>
        </p:nvSpPr>
        <p:spPr>
          <a:xfrm>
            <a:off x="6359639" y="2211232"/>
            <a:ext cx="4232359" cy="5006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</a:t>
            </a:r>
            <a:r>
              <a:rPr kumimoji="1"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訊號 結束連線</a:t>
            </a:r>
            <a:endParaRPr kumimoji="1"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9BFC16C1-5DA2-9D46-BE8F-0186B9A53D71}"/>
              </a:ext>
            </a:extLst>
          </p:cNvPr>
          <p:cNvSpPr/>
          <p:nvPr/>
        </p:nvSpPr>
        <p:spPr>
          <a:xfrm>
            <a:off x="10591998" y="1743015"/>
            <a:ext cx="973405" cy="950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中斷</a:t>
            </a:r>
            <a:b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</a:t>
            </a:r>
            <a:endParaRPr kumimoji="1"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9FBDC9EA-50BE-BE41-B1DD-8BAD31FE8A0C}"/>
              </a:ext>
            </a:extLst>
          </p:cNvPr>
          <p:cNvSpPr/>
          <p:nvPr/>
        </p:nvSpPr>
        <p:spPr>
          <a:xfrm>
            <a:off x="10591998" y="4085401"/>
            <a:ext cx="973405" cy="950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中斷</a:t>
            </a:r>
            <a:b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</a:t>
            </a:r>
            <a:endParaRPr kumimoji="1"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DAA874C-31D8-564F-A4B4-5D300FC73D56}"/>
              </a:ext>
            </a:extLst>
          </p:cNvPr>
          <p:cNvCxnSpPr>
            <a:cxnSpLocks/>
          </p:cNvCxnSpPr>
          <p:nvPr/>
        </p:nvCxnSpPr>
        <p:spPr>
          <a:xfrm>
            <a:off x="6413217" y="4538844"/>
            <a:ext cx="4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E429B4B-0DCB-6143-BD0D-959109AF66DC}"/>
              </a:ext>
            </a:extLst>
          </p:cNvPr>
          <p:cNvCxnSpPr>
            <a:cxnSpLocks/>
          </p:cNvCxnSpPr>
          <p:nvPr/>
        </p:nvCxnSpPr>
        <p:spPr>
          <a:xfrm>
            <a:off x="6413216" y="2210915"/>
            <a:ext cx="41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F48A6F5-BFB6-CA4E-8C84-3D6CE1A81BB4}"/>
              </a:ext>
            </a:extLst>
          </p:cNvPr>
          <p:cNvCxnSpPr>
            <a:cxnSpLocks/>
          </p:cNvCxnSpPr>
          <p:nvPr/>
        </p:nvCxnSpPr>
        <p:spPr>
          <a:xfrm>
            <a:off x="1620262" y="3429000"/>
            <a:ext cx="9945141" cy="12699"/>
          </a:xfrm>
          <a:prstGeom prst="straightConnector1">
            <a:avLst/>
          </a:prstGeom>
          <a:ln w="730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8CE4672-33B0-634B-8F0B-C13EFE8EC59A}"/>
              </a:ext>
            </a:extLst>
          </p:cNvPr>
          <p:cNvCxnSpPr/>
          <p:nvPr/>
        </p:nvCxnSpPr>
        <p:spPr>
          <a:xfrm>
            <a:off x="3586484" y="3148131"/>
            <a:ext cx="0" cy="634016"/>
          </a:xfrm>
          <a:prstGeom prst="line">
            <a:avLst/>
          </a:prstGeom>
          <a:ln w="730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624DADA-4C28-704B-AF3A-1AB146BCF37D}"/>
              </a:ext>
            </a:extLst>
          </p:cNvPr>
          <p:cNvSpPr txBox="1"/>
          <p:nvPr/>
        </p:nvSpPr>
        <p:spPr>
          <a:xfrm>
            <a:off x="2981190" y="27852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建立連線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A84919E-853B-A54F-B617-D1F119CF3F6D}"/>
              </a:ext>
            </a:extLst>
          </p:cNvPr>
          <p:cNvCxnSpPr/>
          <p:nvPr/>
        </p:nvCxnSpPr>
        <p:spPr>
          <a:xfrm>
            <a:off x="10591998" y="3148131"/>
            <a:ext cx="0" cy="634016"/>
          </a:xfrm>
          <a:prstGeom prst="line">
            <a:avLst/>
          </a:prstGeom>
          <a:ln w="730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9388547-A9CB-944E-B05E-694DB153C44B}"/>
              </a:ext>
            </a:extLst>
          </p:cNvPr>
          <p:cNvSpPr txBox="1"/>
          <p:nvPr/>
        </p:nvSpPr>
        <p:spPr>
          <a:xfrm>
            <a:off x="9986704" y="27852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中斷連線</a:t>
            </a:r>
          </a:p>
        </p:txBody>
      </p:sp>
    </p:spTree>
    <p:extLst>
      <p:ext uri="{BB962C8B-B14F-4D97-AF65-F5344CB8AC3E}">
        <p14:creationId xmlns:p14="http://schemas.microsoft.com/office/powerpoint/2010/main" val="145831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52</Words>
  <Application>Microsoft Macintosh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薛竣祐</dc:creator>
  <cp:lastModifiedBy>薛竣祐</cp:lastModifiedBy>
  <cp:revision>6</cp:revision>
  <dcterms:created xsi:type="dcterms:W3CDTF">2020-09-28T07:05:17Z</dcterms:created>
  <dcterms:modified xsi:type="dcterms:W3CDTF">2020-09-29T03:36:45Z</dcterms:modified>
</cp:coreProperties>
</file>