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7" r:id="rId2"/>
    <p:sldId id="268" r:id="rId3"/>
    <p:sldId id="269" r:id="rId4"/>
    <p:sldId id="270" r:id="rId5"/>
    <p:sldId id="271" r:id="rId6"/>
    <p:sldId id="274" r:id="rId7"/>
    <p:sldId id="275" r:id="rId8"/>
    <p:sldId id="273" r:id="rId9"/>
    <p:sldId id="276"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z zzzz" initials="zz" lastIdx="1" clrIdx="0">
    <p:extLst>
      <p:ext uri="{19B8F6BF-5375-455C-9EA6-DF929625EA0E}">
        <p15:presenceInfo xmlns:p15="http://schemas.microsoft.com/office/powerpoint/2012/main" userId="0c52536a3b8293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94100"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B3B1472-BB41-47F2-A9B3-52D1646A7237}" type="datetimeFigureOut">
              <a:rPr lang="en-MY" smtClean="0"/>
              <a:t>11/10/2019</a:t>
            </a:fld>
            <a:endParaRPr lang="en-MY"/>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MY"/>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96F8A76-9DB3-4097-BCC5-209751686B20}" type="slidenum">
              <a:rPr lang="en-MY" smtClean="0"/>
              <a:t>‹#›</a:t>
            </a:fld>
            <a:endParaRPr lang="en-MY"/>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74828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B3B1472-BB41-47F2-A9B3-52D1646A7237}" type="datetimeFigureOut">
              <a:rPr lang="en-MY" smtClean="0"/>
              <a:t>11/10/2019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96F8A76-9DB3-4097-BCC5-209751686B20}" type="slidenum">
              <a:rPr lang="en-MY" smtClean="0"/>
              <a:t>‹#›</a:t>
            </a:fld>
            <a:endParaRPr lang="en-MY"/>
          </a:p>
        </p:txBody>
      </p:sp>
    </p:spTree>
    <p:extLst>
      <p:ext uri="{BB962C8B-B14F-4D97-AF65-F5344CB8AC3E}">
        <p14:creationId xmlns:p14="http://schemas.microsoft.com/office/powerpoint/2010/main" val="206811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B3B1472-BB41-47F2-A9B3-52D1646A7237}" type="datetimeFigureOut">
              <a:rPr lang="en-MY" smtClean="0"/>
              <a:t>11/10/2019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96F8A76-9DB3-4097-BCC5-209751686B20}" type="slidenum">
              <a:rPr lang="en-MY" smtClean="0"/>
              <a:t>‹#›</a:t>
            </a:fld>
            <a:endParaRPr lang="en-MY"/>
          </a:p>
        </p:txBody>
      </p:sp>
    </p:spTree>
    <p:extLst>
      <p:ext uri="{BB962C8B-B14F-4D97-AF65-F5344CB8AC3E}">
        <p14:creationId xmlns:p14="http://schemas.microsoft.com/office/powerpoint/2010/main" val="253779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B3B1472-BB41-47F2-A9B3-52D1646A7237}" type="datetimeFigureOut">
              <a:rPr lang="en-MY" smtClean="0"/>
              <a:t>11/10/2019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96F8A76-9DB3-4097-BCC5-209751686B20}" type="slidenum">
              <a:rPr lang="en-MY" smtClean="0"/>
              <a:t>‹#›</a:t>
            </a:fld>
            <a:endParaRPr lang="en-MY"/>
          </a:p>
        </p:txBody>
      </p:sp>
    </p:spTree>
    <p:extLst>
      <p:ext uri="{BB962C8B-B14F-4D97-AF65-F5344CB8AC3E}">
        <p14:creationId xmlns:p14="http://schemas.microsoft.com/office/powerpoint/2010/main" val="241461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B3B1472-BB41-47F2-A9B3-52D1646A7237}" type="datetimeFigureOut">
              <a:rPr lang="en-MY" smtClean="0"/>
              <a:t>11/10/2019</a:t>
            </a:fld>
            <a:endParaRPr lang="en-MY"/>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MY"/>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96F8A76-9DB3-4097-BCC5-209751686B20}" type="slidenum">
              <a:rPr lang="en-MY" smtClean="0"/>
              <a:t>‹#›</a:t>
            </a:fld>
            <a:endParaRPr lang="en-MY"/>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6947490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B3B1472-BB41-47F2-A9B3-52D1646A7237}" type="datetimeFigureOut">
              <a:rPr lang="en-MY" smtClean="0"/>
              <a:t>11/10/2019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C96F8A76-9DB3-4097-BCC5-209751686B20}" type="slidenum">
              <a:rPr lang="en-MY" smtClean="0"/>
              <a:t>‹#›</a:t>
            </a:fld>
            <a:endParaRPr lang="en-MY"/>
          </a:p>
        </p:txBody>
      </p:sp>
    </p:spTree>
    <p:extLst>
      <p:ext uri="{BB962C8B-B14F-4D97-AF65-F5344CB8AC3E}">
        <p14:creationId xmlns:p14="http://schemas.microsoft.com/office/powerpoint/2010/main" val="4162491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B3B1472-BB41-47F2-A9B3-52D1646A7237}" type="datetimeFigureOut">
              <a:rPr lang="en-MY" smtClean="0"/>
              <a:t>11/10/2019</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C96F8A76-9DB3-4097-BCC5-209751686B20}" type="slidenum">
              <a:rPr lang="en-MY" smtClean="0"/>
              <a:t>‹#›</a:t>
            </a:fld>
            <a:endParaRPr lang="en-MY"/>
          </a:p>
        </p:txBody>
      </p:sp>
    </p:spTree>
    <p:extLst>
      <p:ext uri="{BB962C8B-B14F-4D97-AF65-F5344CB8AC3E}">
        <p14:creationId xmlns:p14="http://schemas.microsoft.com/office/powerpoint/2010/main" val="4255997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B3B1472-BB41-47F2-A9B3-52D1646A7237}" type="datetimeFigureOut">
              <a:rPr lang="en-MY" smtClean="0"/>
              <a:t>11/10/2019</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C96F8A76-9DB3-4097-BCC5-209751686B20}" type="slidenum">
              <a:rPr lang="en-MY" smtClean="0"/>
              <a:t>‹#›</a:t>
            </a:fld>
            <a:endParaRPr lang="en-MY"/>
          </a:p>
        </p:txBody>
      </p:sp>
    </p:spTree>
    <p:extLst>
      <p:ext uri="{BB962C8B-B14F-4D97-AF65-F5344CB8AC3E}">
        <p14:creationId xmlns:p14="http://schemas.microsoft.com/office/powerpoint/2010/main" val="381640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3B1472-BB41-47F2-A9B3-52D1646A7237}" type="datetimeFigureOut">
              <a:rPr lang="en-MY" smtClean="0"/>
              <a:t>11/10/2019</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C96F8A76-9DB3-4097-BCC5-209751686B20}" type="slidenum">
              <a:rPr lang="en-MY" smtClean="0"/>
              <a:t>‹#›</a:t>
            </a:fld>
            <a:endParaRPr lang="en-MY"/>
          </a:p>
        </p:txBody>
      </p:sp>
    </p:spTree>
    <p:extLst>
      <p:ext uri="{BB962C8B-B14F-4D97-AF65-F5344CB8AC3E}">
        <p14:creationId xmlns:p14="http://schemas.microsoft.com/office/powerpoint/2010/main" val="178678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B3B1472-BB41-47F2-A9B3-52D1646A7237}" type="datetimeFigureOut">
              <a:rPr lang="en-MY" smtClean="0"/>
              <a:t>11/10/2019</a:t>
            </a:fld>
            <a:endParaRPr lang="en-MY"/>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MY"/>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96F8A76-9DB3-4097-BCC5-209751686B20}" type="slidenum">
              <a:rPr lang="en-MY" smtClean="0"/>
              <a:t>‹#›</a:t>
            </a:fld>
            <a:endParaRPr lang="en-MY"/>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7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B3B1472-BB41-47F2-A9B3-52D1646A7237}" type="datetimeFigureOut">
              <a:rPr lang="en-MY" smtClean="0"/>
              <a:t>11/10/2019</a:t>
            </a:fld>
            <a:endParaRPr lang="en-MY"/>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MY"/>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96F8A76-9DB3-4097-BCC5-209751686B20}" type="slidenum">
              <a:rPr lang="en-MY" smtClean="0"/>
              <a:t>‹#›</a:t>
            </a:fld>
            <a:endParaRPr lang="en-MY"/>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295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B3B1472-BB41-47F2-A9B3-52D1646A7237}" type="datetimeFigureOut">
              <a:rPr lang="en-MY" smtClean="0"/>
              <a:t>11/10/2019</a:t>
            </a:fld>
            <a:endParaRPr lang="en-MY"/>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MY"/>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96F8A76-9DB3-4097-BCC5-209751686B20}" type="slidenum">
              <a:rPr lang="en-MY" smtClean="0"/>
              <a:t>‹#›</a:t>
            </a:fld>
            <a:endParaRPr lang="en-MY"/>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530187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CN" altLang="en-US" b="1" dirty="0">
                <a:latin typeface="微軟正黑體" panose="020B0604030504040204" pitchFamily="34" charset="-120"/>
                <a:ea typeface="微軟正黑體" panose="020B0604030504040204" pitchFamily="34" charset="-120"/>
              </a:rPr>
              <a:t>銀行排隊</a:t>
            </a:r>
            <a:r>
              <a:rPr lang="zh-CN" altLang="en-US" b="1" dirty="0" smtClean="0">
                <a:latin typeface="微軟正黑體" panose="020B0604030504040204" pitchFamily="34" charset="-120"/>
                <a:ea typeface="微軟正黑體" panose="020B0604030504040204" pitchFamily="34" charset="-120"/>
              </a:rPr>
              <a:t>問題</a:t>
            </a:r>
            <a:endParaRPr lang="zh-TW" altLang="en-US" b="1"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p:txBody>
          <a:bodyPr/>
          <a:lstStyle/>
          <a:p>
            <a:r>
              <a:rPr lang="zh-TW" altLang="en-US" dirty="0" smtClean="0"/>
              <a:t>資訊二甲</a:t>
            </a:r>
            <a:endParaRPr lang="zh-TW" altLang="en-US" dirty="0"/>
          </a:p>
        </p:txBody>
      </p:sp>
    </p:spTree>
    <p:extLst>
      <p:ext uri="{BB962C8B-B14F-4D97-AF65-F5344CB8AC3E}">
        <p14:creationId xmlns:p14="http://schemas.microsoft.com/office/powerpoint/2010/main" val="4222422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最後注意</a:t>
            </a:r>
            <a:r>
              <a:rPr lang="zh-TW" altLang="en-US" b="1" dirty="0"/>
              <a:t>事項</a:t>
            </a:r>
          </a:p>
        </p:txBody>
      </p:sp>
      <p:sp>
        <p:nvSpPr>
          <p:cNvPr id="3" name="內容版面配置區 2"/>
          <p:cNvSpPr>
            <a:spLocks noGrp="1"/>
          </p:cNvSpPr>
          <p:nvPr>
            <p:ph idx="1"/>
          </p:nvPr>
        </p:nvSpPr>
        <p:spPr/>
        <p:txBody>
          <a:bodyPr/>
          <a:lstStyle/>
          <a:p>
            <a:r>
              <a:rPr lang="zh-CN" altLang="en-US" dirty="0">
                <a:latin typeface="微軟正黑體" panose="020B0604030504040204" pitchFamily="34" charset="-120"/>
                <a:ea typeface="微軟正黑體" panose="020B0604030504040204" pitchFamily="34" charset="-120"/>
              </a:rPr>
              <a:t>讀</a:t>
            </a:r>
            <a:r>
              <a:rPr lang="zh-CN" altLang="en-US" dirty="0" smtClean="0">
                <a:latin typeface="微軟正黑體" panose="020B0604030504040204" pitchFamily="34" charset="-120"/>
                <a:ea typeface="微軟正黑體" panose="020B0604030504040204" pitchFamily="34" charset="-120"/>
              </a:rPr>
              <a:t>檔</a:t>
            </a:r>
            <a:r>
              <a:rPr lang="zh-TW" altLang="en-US" dirty="0" smtClean="0">
                <a:latin typeface="微軟正黑體" panose="020B0604030504040204" pitchFamily="34" charset="-120"/>
                <a:ea typeface="微軟正黑體" panose="020B0604030504040204" pitchFamily="34" charset="-120"/>
              </a:rPr>
              <a:t> </a:t>
            </a:r>
            <a:r>
              <a:rPr lang="zh-CN" altLang="en-US" dirty="0" smtClean="0">
                <a:latin typeface="微軟正黑體" panose="020B0604030504040204" pitchFamily="34" charset="-120"/>
                <a:ea typeface="微軟正黑體" panose="020B0604030504040204" pitchFamily="34" charset="-120"/>
              </a:rPr>
              <a:t>到</a:t>
            </a:r>
            <a:r>
              <a:rPr lang="zh-TW" altLang="en-US" dirty="0" smtClean="0">
                <a:latin typeface="微軟正黑體" panose="020B0604030504040204" pitchFamily="34" charset="-120"/>
                <a:ea typeface="微軟正黑體" panose="020B0604030504040204" pitchFamily="34" charset="-120"/>
              </a:rPr>
              <a:t> </a:t>
            </a:r>
            <a:r>
              <a:rPr lang="zh-CN" altLang="en-US" dirty="0" smtClean="0">
                <a:latin typeface="微軟正黑體" panose="020B0604030504040204" pitchFamily="34" charset="-120"/>
                <a:ea typeface="微軟正黑體" panose="020B0604030504040204" pitchFamily="34" charset="-120"/>
              </a:rPr>
              <a:t>跳出</a:t>
            </a:r>
            <a:r>
              <a:rPr lang="zh-TW" altLang="en-US" dirty="0" smtClean="0">
                <a:latin typeface="微軟正黑體" panose="020B0604030504040204" pitchFamily="34" charset="-120"/>
                <a:ea typeface="微軟正黑體" panose="020B0604030504040204" pitchFamily="34" charset="-120"/>
              </a:rPr>
              <a:t>迴</a:t>
            </a:r>
            <a:r>
              <a:rPr lang="zh-CN" altLang="en-US" dirty="0" smtClean="0">
                <a:latin typeface="微軟正黑體" panose="020B0604030504040204" pitchFamily="34" charset="-120"/>
                <a:ea typeface="微軟正黑體" panose="020B0604030504040204" pitchFamily="34" charset="-120"/>
              </a:rPr>
              <a:t>圈</a:t>
            </a:r>
            <a:r>
              <a:rPr lang="zh-TW" altLang="en-US" dirty="0" smtClean="0">
                <a:latin typeface="微軟正黑體" panose="020B0604030504040204" pitchFamily="34" charset="-120"/>
                <a:ea typeface="微軟正黑體" panose="020B0604030504040204" pitchFamily="34" charset="-120"/>
              </a:rPr>
              <a:t> </a:t>
            </a:r>
            <a:r>
              <a:rPr lang="zh-CN" altLang="en-US" dirty="0" smtClean="0">
                <a:latin typeface="微軟正黑體" panose="020B0604030504040204" pitchFamily="34" charset="-120"/>
                <a:ea typeface="微軟正黑體" panose="020B0604030504040204" pitchFamily="34" charset="-120"/>
              </a:rPr>
              <a:t>還是</a:t>
            </a:r>
            <a:r>
              <a:rPr lang="zh-CN" altLang="en-US" dirty="0">
                <a:latin typeface="微軟正黑體" panose="020B0604030504040204" pitchFamily="34" charset="-120"/>
                <a:ea typeface="微軟正黑體" panose="020B0604030504040204" pitchFamily="34" charset="-120"/>
              </a:rPr>
              <a:t>有很多人還沒輸出，所以把所有窗口的人輸出</a:t>
            </a:r>
            <a:r>
              <a:rPr lang="zh-CN" altLang="en-US" dirty="0" smtClean="0">
                <a:latin typeface="微軟正黑體" panose="020B0604030504040204" pitchFamily="34" charset="-120"/>
                <a:ea typeface="微軟正黑體" panose="020B0604030504040204" pitchFamily="34" charset="-120"/>
              </a:rPr>
              <a:t>，</a:t>
            </a:r>
            <a:r>
              <a:rPr lang="en-US" altLang="zh-CN" dirty="0" smtClean="0">
                <a:latin typeface="微軟正黑體" panose="020B0604030504040204" pitchFamily="34" charset="-120"/>
                <a:ea typeface="微軟正黑體" panose="020B0604030504040204" pitchFamily="34" charset="-120"/>
              </a:rPr>
              <a:t/>
            </a:r>
            <a:br>
              <a:rPr lang="en-US" altLang="zh-CN" dirty="0" smtClean="0">
                <a:latin typeface="微軟正黑體" panose="020B0604030504040204" pitchFamily="34" charset="-120"/>
                <a:ea typeface="微軟正黑體" panose="020B0604030504040204" pitchFamily="34" charset="-120"/>
              </a:rPr>
            </a:br>
            <a:r>
              <a:rPr lang="zh-CN" altLang="en-US" dirty="0" smtClean="0">
                <a:latin typeface="微軟正黑體" panose="020B0604030504040204" pitchFamily="34" charset="-120"/>
                <a:ea typeface="微軟正黑體" panose="020B0604030504040204" pitchFamily="34" charset="-120"/>
              </a:rPr>
              <a:t>可以</a:t>
            </a:r>
            <a:r>
              <a:rPr lang="zh-CN" altLang="en-US" dirty="0">
                <a:latin typeface="微軟正黑體" panose="020B0604030504040204" pitchFamily="34" charset="-120"/>
                <a:ea typeface="微軟正黑體" panose="020B0604030504040204" pitchFamily="34" charset="-120"/>
              </a:rPr>
              <a:t>用</a:t>
            </a:r>
            <a:r>
              <a:rPr lang="en-US" altLang="zh-CN" dirty="0">
                <a:latin typeface="微軟正黑體" panose="020B0604030504040204" pitchFamily="34" charset="-120"/>
                <a:ea typeface="微軟正黑體" panose="020B0604030504040204" pitchFamily="34" charset="-120"/>
              </a:rPr>
              <a:t>void remove</a:t>
            </a:r>
            <a:r>
              <a:rPr lang="zh-CN" altLang="en-US" dirty="0">
                <a:latin typeface="微軟正黑體" panose="020B0604030504040204" pitchFamily="34" charset="-120"/>
                <a:ea typeface="微軟正黑體" panose="020B0604030504040204" pitchFamily="34" charset="-120"/>
              </a:rPr>
              <a:t>，無需條件把全部人輸出資料存起來。</a:t>
            </a:r>
            <a:endParaRPr lang="en-US" altLang="zh-CN" dirty="0">
              <a:latin typeface="微軟正黑體" panose="020B0604030504040204" pitchFamily="34" charset="-120"/>
              <a:ea typeface="微軟正黑體" panose="020B0604030504040204" pitchFamily="34" charset="-120"/>
            </a:endParaRPr>
          </a:p>
          <a:p>
            <a:r>
              <a:rPr lang="zh-CN" altLang="en-US" dirty="0">
                <a:latin typeface="微軟正黑體" panose="020B0604030504040204" pitchFamily="34" charset="-120"/>
                <a:ea typeface="微軟正黑體" panose="020B0604030504040204" pitchFamily="34" charset="-120"/>
              </a:rPr>
              <a:t>然後輸出前照輸出時間排序一下，最後印在銀幕上。</a:t>
            </a:r>
            <a:endParaRPr lang="en-US" altLang="zh-CN" dirty="0">
              <a:latin typeface="微軟正黑體" panose="020B0604030504040204" pitchFamily="34" charset="-120"/>
              <a:ea typeface="微軟正黑體" panose="020B0604030504040204" pitchFamily="34" charset="-120"/>
            </a:endParaRPr>
          </a:p>
          <a:p>
            <a:r>
              <a:rPr lang="zh-CN" altLang="en-US" dirty="0">
                <a:latin typeface="微軟正黑體" panose="020B0604030504040204" pitchFamily="34" charset="-120"/>
                <a:ea typeface="微軟正黑體" panose="020B0604030504040204" pitchFamily="34" charset="-120"/>
              </a:rPr>
              <a:t>此</a:t>
            </a:r>
            <a:r>
              <a:rPr lang="zh-CN" altLang="en-US" dirty="0" smtClean="0">
                <a:latin typeface="微軟正黑體" panose="020B0604030504040204" pitchFamily="34" charset="-120"/>
                <a:ea typeface="微軟正黑體" panose="020B0604030504040204" pitchFamily="34" charset="-120"/>
              </a:rPr>
              <a:t>投影片</a:t>
            </a:r>
            <a:r>
              <a:rPr lang="zh-TW" altLang="en-US" dirty="0" smtClean="0">
                <a:latin typeface="微軟正黑體" panose="020B0604030504040204" pitchFamily="34" charset="-120"/>
                <a:ea typeface="微軟正黑體" panose="020B0604030504040204" pitchFamily="34" charset="-120"/>
              </a:rPr>
              <a:t>只</a:t>
            </a:r>
            <a:r>
              <a:rPr lang="zh-CN" altLang="en-US" dirty="0" smtClean="0">
                <a:latin typeface="微軟正黑體" panose="020B0604030504040204" pitchFamily="34" charset="-120"/>
                <a:ea typeface="微軟正黑體" panose="020B0604030504040204" pitchFamily="34" charset="-120"/>
              </a:rPr>
              <a:t>屬於</a:t>
            </a:r>
            <a:r>
              <a:rPr lang="zh-CN" altLang="en-US" dirty="0">
                <a:latin typeface="微軟正黑體" panose="020B0604030504040204" pitchFamily="34" charset="-120"/>
                <a:ea typeface="微軟正黑體" panose="020B0604030504040204" pitchFamily="34" charset="-120"/>
              </a:rPr>
              <a:t>建議與提醒，支持自由發揮。</a:t>
            </a:r>
            <a:endParaRPr lang="en-US" altLang="zh-CN" dirty="0">
              <a:latin typeface="微軟正黑體" panose="020B0604030504040204" pitchFamily="34" charset="-120"/>
              <a:ea typeface="微軟正黑體" panose="020B0604030504040204" pitchFamily="34" charset="-120"/>
            </a:endParaRPr>
          </a:p>
          <a:p>
            <a:r>
              <a:rPr lang="zh-CN" altLang="en-US" dirty="0">
                <a:latin typeface="微軟正黑體" panose="020B0604030504040204" pitchFamily="34" charset="-120"/>
                <a:ea typeface="微軟正黑體" panose="020B0604030504040204" pitchFamily="34" charset="-120"/>
              </a:rPr>
              <a:t>請不要抄襲，</a:t>
            </a:r>
            <a:r>
              <a:rPr lang="zh-CN" altLang="en-US" dirty="0" smtClean="0">
                <a:latin typeface="微軟正黑體" panose="020B0604030504040204" pitchFamily="34" charset="-120"/>
                <a:ea typeface="微軟正黑體" panose="020B0604030504040204" pitchFamily="34" charset="-120"/>
              </a:rPr>
              <a:t>被</a:t>
            </a:r>
            <a:r>
              <a:rPr lang="zh-TW" altLang="en-US" dirty="0" smtClean="0">
                <a:latin typeface="微軟正黑體" panose="020B0604030504040204" pitchFamily="34" charset="-120"/>
                <a:ea typeface="微軟正黑體" panose="020B0604030504040204" pitchFamily="34" charset="-120"/>
              </a:rPr>
              <a:t>抄</a:t>
            </a:r>
            <a:r>
              <a:rPr lang="zh-CN" altLang="en-US" dirty="0" smtClean="0">
                <a:latin typeface="微軟正黑體" panose="020B0604030504040204" pitchFamily="34" charset="-120"/>
                <a:ea typeface="微軟正黑體" panose="020B0604030504040204" pitchFamily="34" charset="-120"/>
              </a:rPr>
              <a:t>與</a:t>
            </a:r>
            <a:r>
              <a:rPr lang="zh-CN" altLang="en-US" dirty="0">
                <a:latin typeface="微軟正黑體" panose="020B0604030504040204" pitchFamily="34" charset="-120"/>
                <a:ea typeface="微軟正黑體" panose="020B0604030504040204" pitchFamily="34" charset="-120"/>
              </a:rPr>
              <a:t>抄襲者以</a:t>
            </a:r>
            <a:r>
              <a:rPr lang="en-US" altLang="zh-CN" dirty="0">
                <a:latin typeface="微軟正黑體" panose="020B0604030504040204" pitchFamily="34" charset="-120"/>
                <a:ea typeface="微軟正黑體" panose="020B0604030504040204" pitchFamily="34" charset="-120"/>
              </a:rPr>
              <a:t>0</a:t>
            </a:r>
            <a:r>
              <a:rPr lang="zh-CN" altLang="en-US" dirty="0">
                <a:latin typeface="微軟正黑體" panose="020B0604030504040204" pitchFamily="34" charset="-120"/>
                <a:ea typeface="微軟正黑體" panose="020B0604030504040204" pitchFamily="34" charset="-120"/>
              </a:rPr>
              <a:t>分計算。</a:t>
            </a:r>
            <a:endParaRPr lang="en-US" altLang="zh-CN" dirty="0">
              <a:latin typeface="微軟正黑體" panose="020B0604030504040204" pitchFamily="34" charset="-120"/>
              <a:ea typeface="微軟正黑體" panose="020B0604030504040204" pitchFamily="34" charset="-120"/>
            </a:endParaRPr>
          </a:p>
          <a:p>
            <a:r>
              <a:rPr lang="zh-CN" altLang="en-US" dirty="0">
                <a:latin typeface="微軟正黑體" panose="020B0604030504040204" pitchFamily="34" charset="-120"/>
                <a:ea typeface="微軟正黑體" panose="020B0604030504040204" pitchFamily="34" charset="-120"/>
              </a:rPr>
              <a:t>無法完成請盡量寫，説明會和不會的部分還有遇到什麽問題，有交有分數加油</a:t>
            </a:r>
            <a:r>
              <a:rPr lang="zh-CN" altLang="en-US" dirty="0" smtClean="0">
                <a:latin typeface="微軟正黑體" panose="020B0604030504040204" pitchFamily="34" charset="-120"/>
                <a:ea typeface="微軟正黑體" panose="020B0604030504040204" pitchFamily="34" charset="-120"/>
              </a:rPr>
              <a:t>！</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796808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結構決定</a:t>
            </a:r>
            <a:endParaRPr lang="zh-TW" altLang="en-US" b="1" dirty="0"/>
          </a:p>
        </p:txBody>
      </p:sp>
      <p:sp>
        <p:nvSpPr>
          <p:cNvPr id="4" name="Title 1"/>
          <p:cNvSpPr txBox="1">
            <a:spLocks/>
          </p:cNvSpPr>
          <p:nvPr/>
        </p:nvSpPr>
        <p:spPr>
          <a:xfrm>
            <a:off x="1371600" y="1682439"/>
            <a:ext cx="8596668" cy="4284252"/>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MY" sz="2000" dirty="0" err="1" smtClean="0">
                <a:latin typeface="微軟正黑體" panose="020B0604030504040204" pitchFamily="34" charset="-120"/>
                <a:ea typeface="微軟正黑體" panose="020B0604030504040204" pitchFamily="34" charset="-120"/>
              </a:rPr>
              <a:t>typedef</a:t>
            </a:r>
            <a:r>
              <a:rPr lang="en-MY" sz="2000" dirty="0" smtClean="0">
                <a:latin typeface="微軟正黑體" panose="020B0604030504040204" pitchFamily="34" charset="-120"/>
                <a:ea typeface="微軟正黑體" panose="020B0604030504040204" pitchFamily="34" charset="-120"/>
              </a:rPr>
              <a:t> </a:t>
            </a:r>
            <a:r>
              <a:rPr lang="en-MY" sz="2000" dirty="0" err="1" smtClean="0">
                <a:latin typeface="微軟正黑體" panose="020B0604030504040204" pitchFamily="34" charset="-120"/>
                <a:ea typeface="微軟正黑體" panose="020B0604030504040204" pitchFamily="34" charset="-120"/>
              </a:rPr>
              <a:t>struct</a:t>
            </a:r>
            <a:r>
              <a:rPr lang="en-MY" sz="2000" dirty="0" smtClean="0">
                <a:latin typeface="微軟正黑體" panose="020B0604030504040204" pitchFamily="34" charset="-120"/>
                <a:ea typeface="微軟正黑體" panose="020B0604030504040204" pitchFamily="34" charset="-120"/>
              </a:rPr>
              <a:t> </a:t>
            </a:r>
            <a:r>
              <a:rPr lang="en-MY" sz="2000" dirty="0" err="1" smtClean="0">
                <a:latin typeface="微軟正黑體" panose="020B0604030504040204" pitchFamily="34" charset="-120"/>
                <a:ea typeface="微軟正黑體" panose="020B0604030504040204" pitchFamily="34" charset="-120"/>
              </a:rPr>
              <a:t>ppl</a:t>
            </a:r>
            <a:r>
              <a:rPr lang="en-MY" sz="2000" dirty="0" smtClean="0">
                <a:latin typeface="微軟正黑體" panose="020B0604030504040204" pitchFamily="34" charset="-120"/>
                <a:ea typeface="微軟正黑體" panose="020B0604030504040204" pitchFamily="34" charset="-120"/>
              </a:rPr>
              <a:t/>
            </a:r>
            <a:br>
              <a:rPr lang="en-MY" sz="2000" dirty="0" smtClean="0">
                <a:latin typeface="微軟正黑體" panose="020B0604030504040204" pitchFamily="34" charset="-120"/>
                <a:ea typeface="微軟正黑體" panose="020B0604030504040204" pitchFamily="34" charset="-120"/>
              </a:rPr>
            </a:br>
            <a:r>
              <a:rPr lang="en-MY" sz="2000" dirty="0" smtClean="0">
                <a:latin typeface="微軟正黑體" panose="020B0604030504040204" pitchFamily="34" charset="-120"/>
                <a:ea typeface="微軟正黑體" panose="020B0604030504040204" pitchFamily="34" charset="-120"/>
              </a:rPr>
              <a:t>{</a:t>
            </a:r>
            <a:br>
              <a:rPr lang="en-MY" sz="2000" dirty="0" smtClean="0">
                <a:latin typeface="微軟正黑體" panose="020B0604030504040204" pitchFamily="34" charset="-120"/>
                <a:ea typeface="微軟正黑體" panose="020B0604030504040204" pitchFamily="34" charset="-120"/>
              </a:rPr>
            </a:br>
            <a:r>
              <a:rPr lang="en-MY" sz="2000" dirty="0" smtClean="0">
                <a:latin typeface="微軟正黑體" panose="020B0604030504040204" pitchFamily="34" charset="-120"/>
                <a:ea typeface="微軟正黑體" panose="020B0604030504040204" pitchFamily="34" charset="-120"/>
              </a:rPr>
              <a:t>	</a:t>
            </a:r>
            <a:r>
              <a:rPr lang="zh-CN" altLang="en-US" sz="2000" dirty="0" smtClean="0">
                <a:latin typeface="微軟正黑體" panose="020B0604030504040204" pitchFamily="34" charset="-120"/>
                <a:ea typeface="微軟正黑體" panose="020B0604030504040204" pitchFamily="34" charset="-120"/>
              </a:rPr>
              <a:t>名字</a:t>
            </a:r>
            <a:r>
              <a:rPr lang="en-US" altLang="zh-CN" sz="2000" dirty="0" smtClean="0">
                <a:latin typeface="微軟正黑體" panose="020B0604030504040204" pitchFamily="34" charset="-120"/>
                <a:ea typeface="微軟正黑體" panose="020B0604030504040204" pitchFamily="34" charset="-120"/>
              </a:rPr>
              <a:t>					</a:t>
            </a:r>
            <a:r>
              <a:rPr lang="zh-CN" altLang="en-US" sz="2000" dirty="0" smtClean="0">
                <a:latin typeface="微軟正黑體" panose="020B0604030504040204" pitchFamily="34" charset="-120"/>
                <a:ea typeface="微軟正黑體" panose="020B0604030504040204" pitchFamily="34" charset="-120"/>
              </a:rPr>
              <a:t>（名字自訂）</a:t>
            </a:r>
            <a:r>
              <a:rPr lang="en-MY" sz="2000" dirty="0" smtClean="0">
                <a:latin typeface="微軟正黑體" panose="020B0604030504040204" pitchFamily="34" charset="-120"/>
                <a:ea typeface="微軟正黑體" panose="020B0604030504040204" pitchFamily="34" charset="-120"/>
              </a:rPr>
              <a:t/>
            </a:r>
            <a:br>
              <a:rPr lang="en-MY" sz="2000" dirty="0" smtClean="0">
                <a:latin typeface="微軟正黑體" panose="020B0604030504040204" pitchFamily="34" charset="-120"/>
                <a:ea typeface="微軟正黑體" panose="020B0604030504040204" pitchFamily="34" charset="-120"/>
              </a:rPr>
            </a:br>
            <a:r>
              <a:rPr lang="en-MY" sz="2000" dirty="0" smtClean="0">
                <a:latin typeface="微軟正黑體" panose="020B0604030504040204" pitchFamily="34" charset="-120"/>
                <a:ea typeface="微軟正黑體" panose="020B0604030504040204" pitchFamily="34" charset="-120"/>
              </a:rPr>
              <a:t>	</a:t>
            </a:r>
            <a:r>
              <a:rPr lang="zh-CN" altLang="en-US" sz="2000" dirty="0" smtClean="0">
                <a:latin typeface="微軟正黑體" panose="020B0604030504040204" pitchFamily="34" charset="-120"/>
                <a:ea typeface="微軟正黑體" panose="020B0604030504040204" pitchFamily="34" charset="-120"/>
              </a:rPr>
              <a:t>排隊的時間</a:t>
            </a:r>
            <a:r>
              <a:rPr lang="en-US" altLang="zh-CN" sz="2000" dirty="0" smtClean="0">
                <a:latin typeface="微軟正黑體" panose="020B0604030504040204" pitchFamily="34" charset="-120"/>
                <a:ea typeface="微軟正黑體" panose="020B0604030504040204" pitchFamily="34" charset="-120"/>
              </a:rPr>
              <a:t>				</a:t>
            </a:r>
            <a:r>
              <a:rPr lang="zh-CN" altLang="en-US" sz="2000" dirty="0" smtClean="0">
                <a:latin typeface="微軟正黑體" panose="020B0604030504040204" pitchFamily="34" charset="-120"/>
                <a:ea typeface="微軟正黑體" panose="020B0604030504040204" pitchFamily="34" charset="-120"/>
              </a:rPr>
              <a:t>（名字自訂）</a:t>
            </a:r>
            <a:r>
              <a:rPr lang="en-MY" sz="2000" dirty="0" smtClean="0">
                <a:latin typeface="微軟正黑體" panose="020B0604030504040204" pitchFamily="34" charset="-120"/>
                <a:ea typeface="微軟正黑體" panose="020B0604030504040204" pitchFamily="34" charset="-120"/>
              </a:rPr>
              <a:t/>
            </a:r>
            <a:br>
              <a:rPr lang="en-MY" sz="2000" dirty="0" smtClean="0">
                <a:latin typeface="微軟正黑體" panose="020B0604030504040204" pitchFamily="34" charset="-120"/>
                <a:ea typeface="微軟正黑體" panose="020B0604030504040204" pitchFamily="34" charset="-120"/>
              </a:rPr>
            </a:br>
            <a:r>
              <a:rPr lang="en-MY" sz="2000" dirty="0" smtClean="0">
                <a:latin typeface="微軟正黑體" panose="020B0604030504040204" pitchFamily="34" charset="-120"/>
                <a:ea typeface="微軟正黑體" panose="020B0604030504040204" pitchFamily="34" charset="-120"/>
              </a:rPr>
              <a:t>	</a:t>
            </a:r>
            <a:r>
              <a:rPr lang="zh-CN" altLang="en-US" sz="2000" dirty="0" smtClean="0">
                <a:latin typeface="微軟正黑體" panose="020B0604030504040204" pitchFamily="34" charset="-120"/>
                <a:ea typeface="微軟正黑體" panose="020B0604030504040204" pitchFamily="34" charset="-120"/>
              </a:rPr>
              <a:t>完成需要的時間</a:t>
            </a:r>
            <a:r>
              <a:rPr lang="en-US" altLang="zh-CN" sz="2000" dirty="0" smtClean="0">
                <a:latin typeface="微軟正黑體" panose="020B0604030504040204" pitchFamily="34" charset="-120"/>
                <a:ea typeface="微軟正黑體" panose="020B0604030504040204" pitchFamily="34" charset="-120"/>
              </a:rPr>
              <a:t>				</a:t>
            </a:r>
            <a:r>
              <a:rPr lang="zh-CN" altLang="en-US" sz="2000" dirty="0" smtClean="0">
                <a:latin typeface="微軟正黑體" panose="020B0604030504040204" pitchFamily="34" charset="-120"/>
                <a:ea typeface="微軟正黑體" panose="020B0604030504040204" pitchFamily="34" charset="-120"/>
              </a:rPr>
              <a:t>（名字自訂）</a:t>
            </a:r>
            <a:r>
              <a:rPr lang="en-MY" sz="2000" dirty="0" smtClean="0">
                <a:latin typeface="微軟正黑體" panose="020B0604030504040204" pitchFamily="34" charset="-120"/>
                <a:ea typeface="微軟正黑體" panose="020B0604030504040204" pitchFamily="34" charset="-120"/>
              </a:rPr>
              <a:t/>
            </a:r>
            <a:br>
              <a:rPr lang="en-MY" sz="2000" dirty="0" smtClean="0">
                <a:latin typeface="微軟正黑體" panose="020B0604030504040204" pitchFamily="34" charset="-120"/>
                <a:ea typeface="微軟正黑體" panose="020B0604030504040204" pitchFamily="34" charset="-120"/>
              </a:rPr>
            </a:br>
            <a:r>
              <a:rPr lang="en-MY" sz="2000" dirty="0" smtClean="0">
                <a:latin typeface="微軟正黑體" panose="020B0604030504040204" pitchFamily="34" charset="-120"/>
                <a:ea typeface="微軟正黑體" panose="020B0604030504040204" pitchFamily="34" charset="-120"/>
              </a:rPr>
              <a:t>	</a:t>
            </a:r>
            <a:r>
              <a:rPr lang="zh-CN" altLang="en-US" sz="2000" dirty="0" smtClean="0">
                <a:latin typeface="微軟正黑體" panose="020B0604030504040204" pitchFamily="34" charset="-120"/>
                <a:ea typeface="微軟正黑體" panose="020B0604030504040204" pitchFamily="34" charset="-120"/>
              </a:rPr>
              <a:t>離開的時間</a:t>
            </a:r>
            <a:r>
              <a:rPr lang="en-US" altLang="zh-CN" sz="2000" dirty="0" smtClean="0">
                <a:latin typeface="微軟正黑體" panose="020B0604030504040204" pitchFamily="34" charset="-120"/>
                <a:ea typeface="微軟正黑體" panose="020B0604030504040204" pitchFamily="34" charset="-120"/>
              </a:rPr>
              <a:t>				</a:t>
            </a:r>
            <a:r>
              <a:rPr lang="zh-CN" altLang="en-US" sz="2000" dirty="0" smtClean="0">
                <a:latin typeface="微軟正黑體" panose="020B0604030504040204" pitchFamily="34" charset="-120"/>
                <a:ea typeface="微軟正黑體" panose="020B0604030504040204" pitchFamily="34" charset="-120"/>
              </a:rPr>
              <a:t>（</a:t>
            </a:r>
            <a:r>
              <a:rPr lang="en-US" altLang="zh-CN" sz="2000" dirty="0" smtClean="0">
                <a:latin typeface="微軟正黑體" panose="020B0604030504040204" pitchFamily="34" charset="-120"/>
                <a:ea typeface="微軟正黑體" panose="020B0604030504040204" pitchFamily="34" charset="-120"/>
              </a:rPr>
              <a:t>leaving time</a:t>
            </a:r>
            <a:r>
              <a:rPr lang="zh-CN" altLang="en-US" sz="2000" dirty="0" smtClean="0">
                <a:latin typeface="微軟正黑體" panose="020B0604030504040204" pitchFamily="34" charset="-120"/>
                <a:ea typeface="微軟正黑體" panose="020B0604030504040204" pitchFamily="34" charset="-120"/>
              </a:rPr>
              <a:t>）</a:t>
            </a:r>
            <a:r>
              <a:rPr lang="en-MY" sz="2000" dirty="0" smtClean="0">
                <a:latin typeface="微軟正黑體" panose="020B0604030504040204" pitchFamily="34" charset="-120"/>
                <a:ea typeface="微軟正黑體" panose="020B0604030504040204" pitchFamily="34" charset="-120"/>
              </a:rPr>
              <a:t/>
            </a:r>
            <a:br>
              <a:rPr lang="en-MY" sz="2000" dirty="0" smtClean="0">
                <a:latin typeface="微軟正黑體" panose="020B0604030504040204" pitchFamily="34" charset="-120"/>
                <a:ea typeface="微軟正黑體" panose="020B0604030504040204" pitchFamily="34" charset="-120"/>
              </a:rPr>
            </a:br>
            <a:r>
              <a:rPr lang="en-MY" sz="2000" dirty="0" smtClean="0">
                <a:latin typeface="微軟正黑體" panose="020B0604030504040204" pitchFamily="34" charset="-120"/>
                <a:ea typeface="微軟正黑體" panose="020B0604030504040204" pitchFamily="34" charset="-120"/>
              </a:rPr>
              <a:t>	</a:t>
            </a:r>
            <a:r>
              <a:rPr lang="zh-CN" altLang="en-US" sz="2000" dirty="0" smtClean="0">
                <a:latin typeface="微軟正黑體" panose="020B0604030504040204" pitchFamily="34" charset="-120"/>
                <a:ea typeface="微軟正黑體" panose="020B0604030504040204" pitchFamily="34" charset="-120"/>
              </a:rPr>
              <a:t>排隊的窗口</a:t>
            </a:r>
            <a:r>
              <a:rPr lang="en-US" altLang="zh-CN" sz="2000" dirty="0" smtClean="0">
                <a:latin typeface="微軟正黑體" panose="020B0604030504040204" pitchFamily="34" charset="-120"/>
                <a:ea typeface="微軟正黑體" panose="020B0604030504040204" pitchFamily="34" charset="-120"/>
              </a:rPr>
              <a:t>				</a:t>
            </a:r>
            <a:r>
              <a:rPr lang="zh-CN" altLang="en-US" sz="2000" dirty="0" smtClean="0">
                <a:latin typeface="微軟正黑體" panose="020B0604030504040204" pitchFamily="34" charset="-120"/>
                <a:ea typeface="微軟正黑體" panose="020B0604030504040204" pitchFamily="34" charset="-120"/>
              </a:rPr>
              <a:t>（名字自訂）</a:t>
            </a:r>
            <a:r>
              <a:rPr lang="en-MY" sz="2000" dirty="0" smtClean="0">
                <a:latin typeface="微軟正黑體" panose="020B0604030504040204" pitchFamily="34" charset="-120"/>
                <a:ea typeface="微軟正黑體" panose="020B0604030504040204" pitchFamily="34" charset="-120"/>
              </a:rPr>
              <a:t/>
            </a:r>
            <a:br>
              <a:rPr lang="en-MY" sz="2000" dirty="0" smtClean="0">
                <a:latin typeface="微軟正黑體" panose="020B0604030504040204" pitchFamily="34" charset="-120"/>
                <a:ea typeface="微軟正黑體" panose="020B0604030504040204" pitchFamily="34" charset="-120"/>
              </a:rPr>
            </a:br>
            <a:r>
              <a:rPr lang="en-MY" sz="2000" dirty="0" smtClean="0">
                <a:latin typeface="微軟正黑體" panose="020B0604030504040204" pitchFamily="34" charset="-120"/>
                <a:ea typeface="微軟正黑體" panose="020B0604030504040204" pitchFamily="34" charset="-120"/>
              </a:rPr>
              <a:t>	</a:t>
            </a:r>
            <a:r>
              <a:rPr lang="en-MY" sz="2000" dirty="0" err="1" smtClean="0">
                <a:latin typeface="微軟正黑體" panose="020B0604030504040204" pitchFamily="34" charset="-120"/>
                <a:ea typeface="微軟正黑體" panose="020B0604030504040204" pitchFamily="34" charset="-120"/>
              </a:rPr>
              <a:t>struct</a:t>
            </a:r>
            <a:r>
              <a:rPr lang="en-MY" sz="2000" dirty="0" smtClean="0">
                <a:latin typeface="微軟正黑體" panose="020B0604030504040204" pitchFamily="34" charset="-120"/>
                <a:ea typeface="微軟正黑體" panose="020B0604030504040204" pitchFamily="34" charset="-120"/>
              </a:rPr>
              <a:t> </a:t>
            </a:r>
            <a:r>
              <a:rPr lang="en-MY" sz="2000" dirty="0" err="1" smtClean="0">
                <a:latin typeface="微軟正黑體" panose="020B0604030504040204" pitchFamily="34" charset="-120"/>
                <a:ea typeface="微軟正黑體" panose="020B0604030504040204" pitchFamily="34" charset="-120"/>
              </a:rPr>
              <a:t>ppl</a:t>
            </a:r>
            <a:r>
              <a:rPr lang="en-MY" sz="2000" dirty="0" smtClean="0">
                <a:latin typeface="微軟正黑體" panose="020B0604030504040204" pitchFamily="34" charset="-120"/>
                <a:ea typeface="微軟正黑體" panose="020B0604030504040204" pitchFamily="34" charset="-120"/>
              </a:rPr>
              <a:t> *next				</a:t>
            </a:r>
            <a:r>
              <a:rPr lang="zh-CN" altLang="en-US" sz="2000" dirty="0" smtClean="0">
                <a:latin typeface="微軟正黑體" panose="020B0604030504040204" pitchFamily="34" charset="-120"/>
                <a:ea typeface="微軟正黑體" panose="020B0604030504040204" pitchFamily="34" charset="-120"/>
              </a:rPr>
              <a:t>（鏈節串列下一個節點）</a:t>
            </a:r>
            <a:r>
              <a:rPr lang="en-MY" sz="2000" dirty="0" smtClean="0">
                <a:latin typeface="微軟正黑體" panose="020B0604030504040204" pitchFamily="34" charset="-120"/>
                <a:ea typeface="微軟正黑體" panose="020B0604030504040204" pitchFamily="34" charset="-120"/>
              </a:rPr>
              <a:t> </a:t>
            </a:r>
            <a:br>
              <a:rPr lang="en-MY" sz="2000" dirty="0" smtClean="0">
                <a:latin typeface="微軟正黑體" panose="020B0604030504040204" pitchFamily="34" charset="-120"/>
                <a:ea typeface="微軟正黑體" panose="020B0604030504040204" pitchFamily="34" charset="-120"/>
              </a:rPr>
            </a:br>
            <a:r>
              <a:rPr lang="en-MY" sz="2000" dirty="0" smtClean="0">
                <a:latin typeface="微軟正黑體" panose="020B0604030504040204" pitchFamily="34" charset="-120"/>
                <a:ea typeface="微軟正黑體" panose="020B0604030504040204" pitchFamily="34" charset="-120"/>
              </a:rPr>
              <a:t>}</a:t>
            </a:r>
            <a:r>
              <a:rPr lang="en-MY" sz="2000" dirty="0" err="1" smtClean="0">
                <a:latin typeface="微軟正黑體" panose="020B0604030504040204" pitchFamily="34" charset="-120"/>
                <a:ea typeface="微軟正黑體" panose="020B0604030504040204" pitchFamily="34" charset="-120"/>
              </a:rPr>
              <a:t>ppl</a:t>
            </a:r>
            <a:r>
              <a:rPr lang="en-MY" sz="2000" dirty="0" smtClean="0">
                <a:latin typeface="微軟正黑體" panose="020B0604030504040204" pitchFamily="34" charset="-120"/>
                <a:ea typeface="微軟正黑體" panose="020B0604030504040204" pitchFamily="34" charset="-120"/>
              </a:rPr>
              <a:t>;	</a:t>
            </a:r>
            <a:r>
              <a:rPr lang="en-US" altLang="zh-CN" sz="2000" dirty="0" smtClean="0">
                <a:latin typeface="微軟正黑體" panose="020B0604030504040204" pitchFamily="34" charset="-120"/>
                <a:ea typeface="微軟正黑體" panose="020B0604030504040204" pitchFamily="34" charset="-120"/>
              </a:rPr>
              <a:t>					</a:t>
            </a:r>
            <a:r>
              <a:rPr lang="zh-CN" altLang="en-US" sz="2000" dirty="0" smtClean="0">
                <a:latin typeface="微軟正黑體" panose="020B0604030504040204" pitchFamily="34" charset="-120"/>
                <a:ea typeface="微軟正黑體" panose="020B0604030504040204" pitchFamily="34" charset="-120"/>
              </a:rPr>
              <a:t>（名字自訂）</a:t>
            </a:r>
            <a:r>
              <a:rPr lang="en-MY" sz="2000" dirty="0" smtClean="0">
                <a:latin typeface="微軟正黑體" panose="020B0604030504040204" pitchFamily="34" charset="-120"/>
                <a:ea typeface="微軟正黑體" panose="020B0604030504040204" pitchFamily="34" charset="-120"/>
              </a:rPr>
              <a:t/>
            </a:r>
            <a:br>
              <a:rPr lang="en-MY" sz="2000" dirty="0" smtClean="0">
                <a:latin typeface="微軟正黑體" panose="020B0604030504040204" pitchFamily="34" charset="-120"/>
                <a:ea typeface="微軟正黑體" panose="020B0604030504040204" pitchFamily="34" charset="-120"/>
              </a:rPr>
            </a:br>
            <a:r>
              <a:rPr lang="en-MY" sz="2000" dirty="0" smtClean="0">
                <a:latin typeface="微軟正黑體" panose="020B0604030504040204" pitchFamily="34" charset="-120"/>
                <a:ea typeface="微軟正黑體" panose="020B0604030504040204" pitchFamily="34" charset="-120"/>
              </a:rPr>
              <a:t/>
            </a:r>
            <a:br>
              <a:rPr lang="en-MY" sz="2000" dirty="0" smtClean="0">
                <a:latin typeface="微軟正黑體" panose="020B0604030504040204" pitchFamily="34" charset="-120"/>
                <a:ea typeface="微軟正黑體" panose="020B0604030504040204" pitchFamily="34" charset="-120"/>
              </a:rPr>
            </a:br>
            <a:r>
              <a:rPr lang="en-MY" sz="2000" dirty="0" err="1" smtClean="0">
                <a:latin typeface="微軟正黑體" panose="020B0604030504040204" pitchFamily="34" charset="-120"/>
                <a:ea typeface="微軟正黑體" panose="020B0604030504040204" pitchFamily="34" charset="-120"/>
              </a:rPr>
              <a:t>typedef</a:t>
            </a:r>
            <a:r>
              <a:rPr lang="en-MY" sz="2000" dirty="0" smtClean="0">
                <a:latin typeface="微軟正黑體" panose="020B0604030504040204" pitchFamily="34" charset="-120"/>
                <a:ea typeface="微軟正黑體" panose="020B0604030504040204" pitchFamily="34" charset="-120"/>
              </a:rPr>
              <a:t> </a:t>
            </a:r>
            <a:r>
              <a:rPr lang="en-MY" sz="2000" dirty="0" err="1" smtClean="0">
                <a:latin typeface="微軟正黑體" panose="020B0604030504040204" pitchFamily="34" charset="-120"/>
                <a:ea typeface="微軟正黑體" panose="020B0604030504040204" pitchFamily="34" charset="-120"/>
              </a:rPr>
              <a:t>struct</a:t>
            </a:r>
            <a:r>
              <a:rPr lang="en-MY" sz="2000" dirty="0" smtClean="0">
                <a:latin typeface="微軟正黑體" panose="020B0604030504040204" pitchFamily="34" charset="-120"/>
                <a:ea typeface="微軟正黑體" panose="020B0604030504040204" pitchFamily="34" charset="-120"/>
              </a:rPr>
              <a:t> counter</a:t>
            </a:r>
            <a:br>
              <a:rPr lang="en-MY" sz="2000" dirty="0" smtClean="0">
                <a:latin typeface="微軟正黑體" panose="020B0604030504040204" pitchFamily="34" charset="-120"/>
                <a:ea typeface="微軟正黑體" panose="020B0604030504040204" pitchFamily="34" charset="-120"/>
              </a:rPr>
            </a:br>
            <a:r>
              <a:rPr lang="en-MY" sz="2000" dirty="0" smtClean="0">
                <a:latin typeface="微軟正黑體" panose="020B0604030504040204" pitchFamily="34" charset="-120"/>
                <a:ea typeface="微軟正黑體" panose="020B0604030504040204" pitchFamily="34" charset="-120"/>
              </a:rPr>
              <a:t>{</a:t>
            </a:r>
            <a:br>
              <a:rPr lang="en-MY" sz="2000" dirty="0" smtClean="0">
                <a:latin typeface="微軟正黑體" panose="020B0604030504040204" pitchFamily="34" charset="-120"/>
                <a:ea typeface="微軟正黑體" panose="020B0604030504040204" pitchFamily="34" charset="-120"/>
              </a:rPr>
            </a:br>
            <a:r>
              <a:rPr lang="en-MY" sz="2000" dirty="0" smtClean="0">
                <a:latin typeface="微軟正黑體" panose="020B0604030504040204" pitchFamily="34" charset="-120"/>
                <a:ea typeface="微軟正黑體" panose="020B0604030504040204" pitchFamily="34" charset="-120"/>
              </a:rPr>
              <a:t>	</a:t>
            </a:r>
            <a:r>
              <a:rPr lang="en-MY" sz="2000" dirty="0" err="1" smtClean="0">
                <a:latin typeface="微軟正黑體" panose="020B0604030504040204" pitchFamily="34" charset="-120"/>
                <a:ea typeface="微軟正黑體" panose="020B0604030504040204" pitchFamily="34" charset="-120"/>
              </a:rPr>
              <a:t>ppl</a:t>
            </a:r>
            <a:r>
              <a:rPr lang="en-MY" sz="2000" dirty="0" smtClean="0">
                <a:latin typeface="微軟正黑體" panose="020B0604030504040204" pitchFamily="34" charset="-120"/>
                <a:ea typeface="微軟正黑體" panose="020B0604030504040204" pitchFamily="34" charset="-120"/>
              </a:rPr>
              <a:t> *head,</a:t>
            </a:r>
            <a:r>
              <a:rPr lang="zh-TW" altLang="en-US" sz="2000" dirty="0" smtClean="0">
                <a:latin typeface="微軟正黑體" panose="020B0604030504040204" pitchFamily="34" charset="-120"/>
                <a:ea typeface="微軟正黑體" panose="020B0604030504040204" pitchFamily="34" charset="-120"/>
              </a:rPr>
              <a:t> </a:t>
            </a:r>
            <a:r>
              <a:rPr lang="en-MY" sz="2000" dirty="0" smtClean="0">
                <a:latin typeface="微軟正黑體" panose="020B0604030504040204" pitchFamily="34" charset="-120"/>
                <a:ea typeface="微軟正黑體" panose="020B0604030504040204" pitchFamily="34" charset="-120"/>
              </a:rPr>
              <a:t>*</a:t>
            </a:r>
            <a:r>
              <a:rPr lang="en-MY" sz="2000" dirty="0" err="1" smtClean="0">
                <a:latin typeface="微軟正黑體" panose="020B0604030504040204" pitchFamily="34" charset="-120"/>
                <a:ea typeface="微軟正黑體" panose="020B0604030504040204" pitchFamily="34" charset="-120"/>
              </a:rPr>
              <a:t>curr</a:t>
            </a:r>
            <a:r>
              <a:rPr lang="en-MY" sz="2000" dirty="0" smtClean="0">
                <a:latin typeface="微軟正黑體" panose="020B0604030504040204" pitchFamily="34" charset="-120"/>
                <a:ea typeface="微軟正黑體" panose="020B0604030504040204" pitchFamily="34" charset="-120"/>
              </a:rPr>
              <a:t>;</a:t>
            </a:r>
            <a:r>
              <a:rPr lang="en-US" altLang="zh-CN" sz="2000" dirty="0" smtClean="0">
                <a:latin typeface="微軟正黑體" panose="020B0604030504040204" pitchFamily="34" charset="-120"/>
                <a:ea typeface="微軟正黑體" panose="020B0604030504040204" pitchFamily="34" charset="-120"/>
              </a:rPr>
              <a:t> 			</a:t>
            </a:r>
            <a:r>
              <a:rPr lang="zh-CN" altLang="en-US" sz="2000" dirty="0" smtClean="0">
                <a:latin typeface="微軟正黑體" panose="020B0604030504040204" pitchFamily="34" charset="-120"/>
                <a:ea typeface="微軟正黑體" panose="020B0604030504040204" pitchFamily="34" charset="-120"/>
              </a:rPr>
              <a:t>（供鏈節串列使用）</a:t>
            </a:r>
            <a:r>
              <a:rPr lang="en-MY" sz="2000" dirty="0" smtClean="0">
                <a:latin typeface="微軟正黑體" panose="020B0604030504040204" pitchFamily="34" charset="-120"/>
                <a:ea typeface="微軟正黑體" panose="020B0604030504040204" pitchFamily="34" charset="-120"/>
              </a:rPr>
              <a:t/>
            </a:r>
            <a:br>
              <a:rPr lang="en-MY" sz="2000" dirty="0" smtClean="0">
                <a:latin typeface="微軟正黑體" panose="020B0604030504040204" pitchFamily="34" charset="-120"/>
                <a:ea typeface="微軟正黑體" panose="020B0604030504040204" pitchFamily="34" charset="-120"/>
              </a:rPr>
            </a:br>
            <a:r>
              <a:rPr lang="en-MY" sz="2000" dirty="0" smtClean="0">
                <a:latin typeface="微軟正黑體" panose="020B0604030504040204" pitchFamily="34" charset="-120"/>
                <a:ea typeface="微軟正黑體" panose="020B0604030504040204" pitchFamily="34" charset="-120"/>
              </a:rPr>
              <a:t>	</a:t>
            </a:r>
            <a:r>
              <a:rPr lang="zh-CN" altLang="en-US" sz="2000" dirty="0" smtClean="0">
                <a:latin typeface="微軟正黑體" panose="020B0604030504040204" pitchFamily="34" charset="-120"/>
                <a:ea typeface="微軟正黑體" panose="020B0604030504040204" pitchFamily="34" charset="-120"/>
              </a:rPr>
              <a:t>窗口排隊人數</a:t>
            </a:r>
            <a:r>
              <a:rPr lang="en-US" altLang="zh-CN" sz="2000" dirty="0" smtClean="0">
                <a:latin typeface="微軟正黑體" panose="020B0604030504040204" pitchFamily="34" charset="-120"/>
                <a:ea typeface="微軟正黑體" panose="020B0604030504040204" pitchFamily="34" charset="-120"/>
              </a:rPr>
              <a:t>				</a:t>
            </a:r>
            <a:r>
              <a:rPr lang="zh-CN" altLang="en-US" sz="2000" dirty="0" smtClean="0">
                <a:latin typeface="微軟正黑體" panose="020B0604030504040204" pitchFamily="34" charset="-120"/>
                <a:ea typeface="微軟正黑體" panose="020B0604030504040204" pitchFamily="34" charset="-120"/>
              </a:rPr>
              <a:t>（</a:t>
            </a:r>
            <a:r>
              <a:rPr lang="en-US" altLang="zh-CN" sz="2000" dirty="0" err="1" smtClean="0">
                <a:latin typeface="微軟正黑體" panose="020B0604030504040204" pitchFamily="34" charset="-120"/>
                <a:ea typeface="微軟正黑體" panose="020B0604030504040204" pitchFamily="34" charset="-120"/>
              </a:rPr>
              <a:t>ppl_num</a:t>
            </a:r>
            <a:r>
              <a:rPr lang="zh-CN" altLang="en-US" sz="2000" dirty="0" smtClean="0">
                <a:latin typeface="微軟正黑體" panose="020B0604030504040204" pitchFamily="34" charset="-120"/>
                <a:ea typeface="微軟正黑體" panose="020B0604030504040204" pitchFamily="34" charset="-120"/>
              </a:rPr>
              <a:t>）</a:t>
            </a:r>
            <a:r>
              <a:rPr lang="en-MY" sz="2000" dirty="0" smtClean="0">
                <a:latin typeface="微軟正黑體" panose="020B0604030504040204" pitchFamily="34" charset="-120"/>
                <a:ea typeface="微軟正黑體" panose="020B0604030504040204" pitchFamily="34" charset="-120"/>
              </a:rPr>
              <a:t/>
            </a:r>
            <a:br>
              <a:rPr lang="en-MY" sz="2000" dirty="0" smtClean="0">
                <a:latin typeface="微軟正黑體" panose="020B0604030504040204" pitchFamily="34" charset="-120"/>
                <a:ea typeface="微軟正黑體" panose="020B0604030504040204" pitchFamily="34" charset="-120"/>
              </a:rPr>
            </a:br>
            <a:r>
              <a:rPr lang="en-MY" sz="2000" dirty="0" smtClean="0">
                <a:latin typeface="微軟正黑體" panose="020B0604030504040204" pitchFamily="34" charset="-120"/>
                <a:ea typeface="微軟正黑體" panose="020B0604030504040204" pitchFamily="34" charset="-120"/>
              </a:rPr>
              <a:t>	</a:t>
            </a:r>
            <a:r>
              <a:rPr lang="zh-CN" altLang="en-US" sz="2000" dirty="0" smtClean="0">
                <a:latin typeface="微軟正黑體" panose="020B0604030504040204" pitchFamily="34" charset="-120"/>
                <a:ea typeface="微軟正黑體" panose="020B0604030504040204" pitchFamily="34" charset="-120"/>
              </a:rPr>
              <a:t>開著還是關閉</a:t>
            </a:r>
            <a:r>
              <a:rPr lang="en-US" altLang="zh-CN" sz="2000" dirty="0" smtClean="0">
                <a:latin typeface="微軟正黑體" panose="020B0604030504040204" pitchFamily="34" charset="-120"/>
                <a:ea typeface="微軟正黑體" panose="020B0604030504040204" pitchFamily="34" charset="-120"/>
              </a:rPr>
              <a:t>				</a:t>
            </a:r>
            <a:r>
              <a:rPr lang="zh-CN" altLang="en-US" sz="2000" dirty="0" smtClean="0">
                <a:latin typeface="微軟正黑體" panose="020B0604030504040204" pitchFamily="34" charset="-120"/>
                <a:ea typeface="微軟正黑體" panose="020B0604030504040204" pitchFamily="34" charset="-120"/>
              </a:rPr>
              <a:t>（</a:t>
            </a:r>
            <a:r>
              <a:rPr lang="en-US" altLang="zh-CN" sz="2000" dirty="0" smtClean="0">
                <a:latin typeface="微軟正黑體" panose="020B0604030504040204" pitchFamily="34" charset="-120"/>
                <a:ea typeface="微軟正黑體" panose="020B0604030504040204" pitchFamily="34" charset="-120"/>
              </a:rPr>
              <a:t>work</a:t>
            </a:r>
            <a:r>
              <a:rPr lang="zh-CN" altLang="en-US" sz="2000" dirty="0" smtClean="0">
                <a:latin typeface="微軟正黑體" panose="020B0604030504040204" pitchFamily="34" charset="-120"/>
                <a:ea typeface="微軟正黑體" panose="020B0604030504040204" pitchFamily="34" charset="-120"/>
              </a:rPr>
              <a:t>）</a:t>
            </a:r>
            <a:r>
              <a:rPr lang="en-MY" sz="2000" dirty="0" smtClean="0">
                <a:latin typeface="微軟正黑體" panose="020B0604030504040204" pitchFamily="34" charset="-120"/>
                <a:ea typeface="微軟正黑體" panose="020B0604030504040204" pitchFamily="34" charset="-120"/>
              </a:rPr>
              <a:t/>
            </a:r>
            <a:br>
              <a:rPr lang="en-MY" sz="2000" dirty="0" smtClean="0">
                <a:latin typeface="微軟正黑體" panose="020B0604030504040204" pitchFamily="34" charset="-120"/>
                <a:ea typeface="微軟正黑體" panose="020B0604030504040204" pitchFamily="34" charset="-120"/>
              </a:rPr>
            </a:br>
            <a:r>
              <a:rPr lang="en-MY" sz="2000" dirty="0" smtClean="0">
                <a:latin typeface="微軟正黑體" panose="020B0604030504040204" pitchFamily="34" charset="-120"/>
                <a:ea typeface="微軟正黑體" panose="020B0604030504040204" pitchFamily="34" charset="-120"/>
              </a:rPr>
              <a:t>	</a:t>
            </a:r>
            <a:r>
              <a:rPr lang="zh-CN" altLang="en-US" sz="2000" dirty="0" smtClean="0">
                <a:latin typeface="微軟正黑體" panose="020B0604030504040204" pitchFamily="34" charset="-120"/>
                <a:ea typeface="微軟正黑體" panose="020B0604030504040204" pitchFamily="34" charset="-120"/>
              </a:rPr>
              <a:t>計算好第一個離開的時間</a:t>
            </a:r>
            <a:r>
              <a:rPr lang="en-US" altLang="zh-CN" sz="2000" dirty="0" smtClean="0">
                <a:latin typeface="微軟正黑體" panose="020B0604030504040204" pitchFamily="34" charset="-120"/>
                <a:ea typeface="微軟正黑體" panose="020B0604030504040204" pitchFamily="34" charset="-120"/>
              </a:rPr>
              <a:t>		</a:t>
            </a:r>
            <a:r>
              <a:rPr lang="zh-CN" altLang="en-US" sz="2000" dirty="0" smtClean="0">
                <a:latin typeface="微軟正黑體" panose="020B0604030504040204" pitchFamily="34" charset="-120"/>
                <a:ea typeface="微軟正黑體" panose="020B0604030504040204" pitchFamily="34" charset="-120"/>
              </a:rPr>
              <a:t>（</a:t>
            </a:r>
            <a:r>
              <a:rPr lang="en-US" altLang="zh-CN" sz="2000" dirty="0" smtClean="0">
                <a:latin typeface="微軟正黑體" panose="020B0604030504040204" pitchFamily="34" charset="-120"/>
                <a:ea typeface="微軟正黑體" panose="020B0604030504040204" pitchFamily="34" charset="-120"/>
              </a:rPr>
              <a:t>Processing time</a:t>
            </a:r>
            <a:r>
              <a:rPr lang="zh-CN" altLang="en-US" sz="2000" dirty="0" smtClean="0">
                <a:latin typeface="微軟正黑體" panose="020B0604030504040204" pitchFamily="34" charset="-120"/>
                <a:ea typeface="微軟正黑體" panose="020B0604030504040204" pitchFamily="34" charset="-120"/>
              </a:rPr>
              <a:t>）</a:t>
            </a:r>
            <a:r>
              <a:rPr lang="en-MY" sz="2000" dirty="0" smtClean="0">
                <a:latin typeface="微軟正黑體" panose="020B0604030504040204" pitchFamily="34" charset="-120"/>
                <a:ea typeface="微軟正黑體" panose="020B0604030504040204" pitchFamily="34" charset="-120"/>
              </a:rPr>
              <a:t/>
            </a:r>
            <a:br>
              <a:rPr lang="en-MY" sz="2000" dirty="0" smtClean="0">
                <a:latin typeface="微軟正黑體" panose="020B0604030504040204" pitchFamily="34" charset="-120"/>
                <a:ea typeface="微軟正黑體" panose="020B0604030504040204" pitchFamily="34" charset="-120"/>
              </a:rPr>
            </a:br>
            <a:r>
              <a:rPr lang="en-MY" sz="2000" dirty="0" smtClean="0">
                <a:latin typeface="微軟正黑體" panose="020B0604030504040204" pitchFamily="34" charset="-120"/>
                <a:ea typeface="微軟正黑體" panose="020B0604030504040204" pitchFamily="34" charset="-120"/>
              </a:rPr>
              <a:t>}counter;					</a:t>
            </a:r>
            <a:r>
              <a:rPr lang="zh-CN" altLang="en-US" sz="2000" dirty="0" smtClean="0">
                <a:latin typeface="微軟正黑體" panose="020B0604030504040204" pitchFamily="34" charset="-120"/>
                <a:ea typeface="微軟正黑體" panose="020B0604030504040204" pitchFamily="34" charset="-120"/>
              </a:rPr>
              <a:t>（名字自訂）</a:t>
            </a:r>
            <a:endParaRPr lang="en-MY"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61438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流程圖</a:t>
            </a:r>
            <a:endParaRPr lang="zh-TW" altLang="en-US" b="1" dirty="0"/>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299" y="1518671"/>
            <a:ext cx="8719501" cy="5029911"/>
          </a:xfrm>
          <a:prstGeom prst="rect">
            <a:avLst/>
          </a:prstGeom>
        </p:spPr>
      </p:pic>
    </p:spTree>
    <p:extLst>
      <p:ext uri="{BB962C8B-B14F-4D97-AF65-F5344CB8AC3E}">
        <p14:creationId xmlns:p14="http://schemas.microsoft.com/office/powerpoint/2010/main" val="7126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提醒重點</a:t>
            </a:r>
            <a:endParaRPr lang="zh-TW" altLang="en-US" b="1" dirty="0"/>
          </a:p>
        </p:txBody>
      </p:sp>
      <p:sp>
        <p:nvSpPr>
          <p:cNvPr id="4" name="Content Placeholder 2"/>
          <p:cNvSpPr>
            <a:spLocks noGrp="1"/>
          </p:cNvSpPr>
          <p:nvPr>
            <p:ph idx="1"/>
          </p:nvPr>
        </p:nvSpPr>
        <p:spPr>
          <a:xfrm>
            <a:off x="1470934" y="1618139"/>
            <a:ext cx="8021189" cy="2461847"/>
          </a:xfrm>
        </p:spPr>
        <p:txBody>
          <a:bodyPr>
            <a:normAutofit fontScale="85000" lnSpcReduction="20000"/>
          </a:bodyPr>
          <a:lstStyle/>
          <a:p>
            <a:pPr marL="0" indent="0">
              <a:buNone/>
            </a:pPr>
            <a:r>
              <a:rPr lang="zh-CN" altLang="en-US" dirty="0" smtClean="0">
                <a:latin typeface="微軟正黑體" panose="020B0604030504040204" pitchFamily="34" charset="-120"/>
                <a:ea typeface="微軟正黑體" panose="020B0604030504040204" pitchFamily="34" charset="-120"/>
              </a:rPr>
              <a:t>離開時間是由第一個人排隊的時間加上處理所需的時間</a:t>
            </a:r>
            <a:r>
              <a:rPr lang="en-US" altLang="zh-CN" dirty="0" smtClean="0">
                <a:latin typeface="微軟正黑體" panose="020B0604030504040204" pitchFamily="34" charset="-120"/>
                <a:ea typeface="微軟正黑體" panose="020B0604030504040204" pitchFamily="34" charset="-120"/>
              </a:rPr>
              <a:t>,</a:t>
            </a:r>
            <a:r>
              <a:rPr lang="zh-CN" altLang="en-US" dirty="0" smtClean="0">
                <a:latin typeface="微軟正黑體" panose="020B0604030504040204" pitchFamily="34" charset="-120"/>
                <a:ea typeface="微軟正黑體" panose="020B0604030504040204" pitchFamily="34" charset="-120"/>
              </a:rPr>
              <a:t>例如窗口排隊狀況</a:t>
            </a:r>
            <a:endParaRPr lang="en-US" altLang="zh-CN" dirty="0">
              <a:latin typeface="微軟正黑體" panose="020B0604030504040204" pitchFamily="34" charset="-120"/>
              <a:ea typeface="微軟正黑體" panose="020B0604030504040204" pitchFamily="34" charset="-120"/>
            </a:endParaRPr>
          </a:p>
          <a:p>
            <a:pPr marL="0" indent="0">
              <a:buNone/>
            </a:pPr>
            <a:r>
              <a:rPr lang="en-US" altLang="zh-CN" dirty="0" smtClean="0">
                <a:latin typeface="微軟正黑體" panose="020B0604030504040204" pitchFamily="34" charset="-120"/>
                <a:ea typeface="微軟正黑體" panose="020B0604030504040204" pitchFamily="34" charset="-120"/>
              </a:rPr>
              <a:t>1</a:t>
            </a:r>
            <a:r>
              <a:rPr lang="zh-CN" altLang="en-US" dirty="0">
                <a:latin typeface="微軟正黑體" panose="020B0604030504040204" pitchFamily="34" charset="-120"/>
                <a:ea typeface="微軟正黑體" panose="020B0604030504040204" pitchFamily="34" charset="-120"/>
              </a:rPr>
              <a:t> </a:t>
            </a:r>
            <a:r>
              <a:rPr lang="en-US" dirty="0" smtClean="0">
                <a:latin typeface="微軟正黑體" panose="020B0604030504040204" pitchFamily="34" charset="-120"/>
                <a:ea typeface="微軟正黑體" panose="020B0604030504040204" pitchFamily="34" charset="-120"/>
              </a:rPr>
              <a:t>John </a:t>
            </a:r>
            <a:r>
              <a:rPr lang="en-US" dirty="0">
                <a:latin typeface="微軟正黑體" panose="020B0604030504040204" pitchFamily="34" charset="-120"/>
                <a:ea typeface="微軟正黑體" panose="020B0604030504040204" pitchFamily="34" charset="-120"/>
              </a:rPr>
              <a:t>3 9</a:t>
            </a:r>
            <a:endParaRPr lang="en-MY" dirty="0">
              <a:latin typeface="微軟正黑體" panose="020B0604030504040204" pitchFamily="34" charset="-120"/>
              <a:ea typeface="微軟正黑體" panose="020B0604030504040204" pitchFamily="34" charset="-120"/>
            </a:endParaRPr>
          </a:p>
          <a:p>
            <a:pPr marL="0" indent="0">
              <a:buNone/>
            </a:pPr>
            <a:r>
              <a:rPr lang="en-US" dirty="0" smtClean="0">
                <a:latin typeface="微軟正黑體" panose="020B0604030504040204" pitchFamily="34" charset="-120"/>
                <a:ea typeface="微軟正黑體" panose="020B0604030504040204" pitchFamily="34" charset="-120"/>
              </a:rPr>
              <a:t>2 </a:t>
            </a:r>
            <a:r>
              <a:rPr lang="en-US" dirty="0">
                <a:latin typeface="微軟正黑體" panose="020B0604030504040204" pitchFamily="34" charset="-120"/>
                <a:ea typeface="微軟正黑體" panose="020B0604030504040204" pitchFamily="34" charset="-120"/>
              </a:rPr>
              <a:t>Alice 6 20</a:t>
            </a:r>
            <a:endParaRPr lang="en-MY" dirty="0">
              <a:latin typeface="微軟正黑體" panose="020B0604030504040204" pitchFamily="34" charset="-120"/>
              <a:ea typeface="微軟正黑體" panose="020B0604030504040204" pitchFamily="34" charset="-120"/>
            </a:endParaRPr>
          </a:p>
          <a:p>
            <a:pPr marL="0" indent="0">
              <a:buNone/>
            </a:pPr>
            <a:r>
              <a:rPr lang="zh-CN" altLang="en-US" dirty="0" smtClean="0">
                <a:latin typeface="微軟正黑體" panose="020B0604030504040204" pitchFamily="34" charset="-120"/>
                <a:ea typeface="微軟正黑體" panose="020B0604030504040204" pitchFamily="34" charset="-120"/>
              </a:rPr>
              <a:t>第一個人離開時間為自己排隊加上處理時間 </a:t>
            </a:r>
            <a:r>
              <a:rPr lang="en-US" altLang="zh-CN" dirty="0" smtClean="0">
                <a:latin typeface="微軟正黑體" panose="020B0604030504040204" pitchFamily="34" charset="-120"/>
                <a:ea typeface="微軟正黑體" panose="020B0604030504040204" pitchFamily="34" charset="-120"/>
              </a:rPr>
              <a:t>, </a:t>
            </a:r>
            <a:r>
              <a:rPr lang="zh-CN" altLang="en-US" dirty="0" smtClean="0">
                <a:latin typeface="微軟正黑體" panose="020B0604030504040204" pitchFamily="34" charset="-120"/>
                <a:ea typeface="微軟正黑體" panose="020B0604030504040204" pitchFamily="34" charset="-120"/>
              </a:rPr>
              <a:t>第二個當然是直接把上一個離</a:t>
            </a:r>
            <a:endParaRPr lang="en-US" altLang="zh-CN" dirty="0" smtClean="0">
              <a:latin typeface="微軟正黑體" panose="020B0604030504040204" pitchFamily="34" charset="-120"/>
              <a:ea typeface="微軟正黑體" panose="020B0604030504040204" pitchFamily="34" charset="-120"/>
            </a:endParaRPr>
          </a:p>
          <a:p>
            <a:pPr marL="0" indent="0">
              <a:buNone/>
            </a:pPr>
            <a:r>
              <a:rPr lang="zh-CN" altLang="en-US" dirty="0" smtClean="0">
                <a:latin typeface="微軟正黑體" panose="020B0604030504040204" pitchFamily="34" charset="-120"/>
                <a:ea typeface="微軟正黑體" panose="020B0604030504040204" pitchFamily="34" charset="-120"/>
              </a:rPr>
              <a:t>開時間加上自己處理時間。</a:t>
            </a:r>
            <a:endParaRPr lang="en-US" altLang="zh-CN" dirty="0" smtClean="0">
              <a:latin typeface="微軟正黑體" panose="020B0604030504040204" pitchFamily="34" charset="-120"/>
              <a:ea typeface="微軟正黑體" panose="020B0604030504040204" pitchFamily="34" charset="-120"/>
            </a:endParaRPr>
          </a:p>
          <a:p>
            <a:pPr marL="0" indent="0">
              <a:buNone/>
            </a:pPr>
            <a:r>
              <a:rPr lang="en-US" altLang="zh-CN" dirty="0" smtClean="0">
                <a:latin typeface="微軟正黑體" panose="020B0604030504040204" pitchFamily="34" charset="-120"/>
                <a:ea typeface="微軟正黑體" panose="020B0604030504040204" pitchFamily="34" charset="-120"/>
              </a:rPr>
              <a:t>John = 3+9 = 12      (</a:t>
            </a:r>
            <a:r>
              <a:rPr lang="zh-CN" altLang="en-US" dirty="0" smtClean="0">
                <a:latin typeface="微軟正黑體" panose="020B0604030504040204" pitchFamily="34" charset="-120"/>
                <a:ea typeface="微軟正黑體" panose="020B0604030504040204" pitchFamily="34" charset="-120"/>
              </a:rPr>
              <a:t>一開始的</a:t>
            </a:r>
            <a:r>
              <a:rPr lang="en-US" altLang="zh-CN" dirty="0" smtClean="0">
                <a:latin typeface="微軟正黑體" panose="020B0604030504040204" pitchFamily="34" charset="-120"/>
                <a:ea typeface="微軟正黑體" panose="020B0604030504040204" pitchFamily="34" charset="-120"/>
              </a:rPr>
              <a:t>processing time)</a:t>
            </a:r>
          </a:p>
          <a:p>
            <a:pPr marL="0" indent="0">
              <a:buNone/>
            </a:pPr>
            <a:r>
              <a:rPr lang="en-US" dirty="0" smtClean="0">
                <a:latin typeface="微軟正黑體" panose="020B0604030504040204" pitchFamily="34" charset="-120"/>
                <a:ea typeface="微軟正黑體" panose="020B0604030504040204" pitchFamily="34" charset="-120"/>
              </a:rPr>
              <a:t>Alice = 12+20 = 32	 (</a:t>
            </a:r>
            <a:r>
              <a:rPr lang="zh-CN" altLang="en-US" dirty="0" smtClean="0">
                <a:latin typeface="微軟正黑體" panose="020B0604030504040204" pitchFamily="34" charset="-120"/>
                <a:ea typeface="微軟正黑體" panose="020B0604030504040204" pitchFamily="34" charset="-120"/>
              </a:rPr>
              <a:t>更新的</a:t>
            </a:r>
            <a:r>
              <a:rPr lang="en-US" altLang="zh-CN" dirty="0" smtClean="0">
                <a:latin typeface="微軟正黑體" panose="020B0604030504040204" pitchFamily="34" charset="-120"/>
                <a:ea typeface="微軟正黑體" panose="020B0604030504040204" pitchFamily="34" charset="-120"/>
              </a:rPr>
              <a:t>processing time</a:t>
            </a:r>
            <a:r>
              <a:rPr lang="en-US" dirty="0" smtClean="0">
                <a:latin typeface="微軟正黑體" panose="020B0604030504040204" pitchFamily="34" charset="-120"/>
                <a:ea typeface="微軟正黑體" panose="020B0604030504040204" pitchFamily="34" charset="-120"/>
              </a:rPr>
              <a:t>)</a:t>
            </a:r>
          </a:p>
        </p:txBody>
      </p:sp>
      <p:sp>
        <p:nvSpPr>
          <p:cNvPr id="5" name="Content Placeholder 2"/>
          <p:cNvSpPr txBox="1">
            <a:spLocks/>
          </p:cNvSpPr>
          <p:nvPr/>
        </p:nvSpPr>
        <p:spPr>
          <a:xfrm>
            <a:off x="1470934" y="4255476"/>
            <a:ext cx="7551218" cy="224692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sz="2800" b="1" dirty="0" smtClean="0">
                <a:solidFill>
                  <a:schemeClr val="tx2"/>
                </a:solidFill>
                <a:latin typeface="微軟正黑體" panose="020B0604030504040204" pitchFamily="34" charset="-120"/>
                <a:ea typeface="微軟正黑體" panose="020B0604030504040204" pitchFamily="34" charset="-120"/>
              </a:rPr>
              <a:t>關窗口注意事項</a:t>
            </a:r>
            <a:endParaRPr lang="en-US" altLang="zh-CN" sz="2800" b="1" dirty="0" smtClean="0">
              <a:solidFill>
                <a:schemeClr val="tx2"/>
              </a:solidFill>
              <a:latin typeface="微軟正黑體" panose="020B0604030504040204" pitchFamily="34" charset="-120"/>
              <a:ea typeface="微軟正黑體" panose="020B0604030504040204" pitchFamily="34" charset="-120"/>
            </a:endParaRPr>
          </a:p>
          <a:p>
            <a:pPr marL="0" indent="0">
              <a:buFont typeface="Wingdings 3" charset="2"/>
              <a:buNone/>
            </a:pPr>
            <a:r>
              <a:rPr lang="zh-CN" altLang="en-US" dirty="0" smtClean="0">
                <a:solidFill>
                  <a:schemeClr val="tx2"/>
                </a:solidFill>
                <a:latin typeface="微軟正黑體" panose="020B0604030504040204" pitchFamily="34" charset="-120"/>
                <a:ea typeface="微軟正黑體" panose="020B0604030504040204" pitchFamily="34" charset="-120"/>
              </a:rPr>
              <a:t>排隊時窗口關閉</a:t>
            </a:r>
            <a:r>
              <a:rPr lang="en-US" altLang="zh-CN" dirty="0" smtClean="0">
                <a:solidFill>
                  <a:schemeClr val="tx2"/>
                </a:solidFill>
                <a:latin typeface="微軟正黑體" panose="020B0604030504040204" pitchFamily="34" charset="-120"/>
                <a:ea typeface="微軟正黑體" panose="020B0604030504040204" pitchFamily="34" charset="-120"/>
              </a:rPr>
              <a:t>,</a:t>
            </a:r>
            <a:r>
              <a:rPr lang="zh-CN" altLang="en-US" dirty="0" smtClean="0">
                <a:solidFill>
                  <a:schemeClr val="tx2"/>
                </a:solidFill>
                <a:latin typeface="微軟正黑體" panose="020B0604030504040204" pitchFamily="34" charset="-120"/>
                <a:ea typeface="微軟正黑體" panose="020B0604030504040204" pitchFamily="34" charset="-120"/>
              </a:rPr>
              <a:t> 如果排去有人的窗口其實沒分別</a:t>
            </a:r>
            <a:r>
              <a:rPr lang="en-US" altLang="zh-CN" dirty="0" smtClean="0">
                <a:solidFill>
                  <a:schemeClr val="tx2"/>
                </a:solidFill>
                <a:latin typeface="微軟正黑體" panose="020B0604030504040204" pitchFamily="34" charset="-120"/>
                <a:ea typeface="微軟正黑體" panose="020B0604030504040204" pitchFamily="34" charset="-120"/>
              </a:rPr>
              <a:t>,</a:t>
            </a:r>
            <a:r>
              <a:rPr lang="zh-CN" altLang="en-US" dirty="0" smtClean="0">
                <a:solidFill>
                  <a:schemeClr val="tx2"/>
                </a:solidFill>
                <a:latin typeface="微軟正黑體" panose="020B0604030504040204" pitchFamily="34" charset="-120"/>
                <a:ea typeface="微軟正黑體" panose="020B0604030504040204" pitchFamily="34" charset="-120"/>
              </a:rPr>
              <a:t>因爲用的都是處理時間加上現在的時間。</a:t>
            </a:r>
            <a:endParaRPr lang="en-US" altLang="zh-CN" dirty="0" smtClean="0">
              <a:solidFill>
                <a:schemeClr val="tx2"/>
              </a:solidFill>
              <a:latin typeface="微軟正黑體" panose="020B0604030504040204" pitchFamily="34" charset="-120"/>
              <a:ea typeface="微軟正黑體" panose="020B0604030504040204" pitchFamily="34" charset="-120"/>
            </a:endParaRPr>
          </a:p>
          <a:p>
            <a:pPr marL="0" indent="0">
              <a:buFont typeface="Wingdings 3" charset="2"/>
              <a:buNone/>
            </a:pPr>
            <a:r>
              <a:rPr lang="zh-CN" altLang="en-US" dirty="0" smtClean="0">
                <a:solidFill>
                  <a:schemeClr val="tx2"/>
                </a:solidFill>
                <a:latin typeface="微軟正黑體" panose="020B0604030504040204" pitchFamily="34" charset="-120"/>
                <a:ea typeface="微軟正黑體" panose="020B0604030504040204" pitchFamily="34" charset="-120"/>
              </a:rPr>
              <a:t>可是如果排去剛剛開啓的窗口</a:t>
            </a:r>
            <a:r>
              <a:rPr lang="en-US" altLang="zh-CN" dirty="0" smtClean="0">
                <a:solidFill>
                  <a:schemeClr val="tx2"/>
                </a:solidFill>
                <a:latin typeface="微軟正黑體" panose="020B0604030504040204" pitchFamily="34" charset="-120"/>
                <a:ea typeface="微軟正黑體" panose="020B0604030504040204" pitchFamily="34" charset="-120"/>
              </a:rPr>
              <a:t>,</a:t>
            </a:r>
            <a:r>
              <a:rPr lang="zh-CN" altLang="en-US" dirty="0" smtClean="0">
                <a:solidFill>
                  <a:schemeClr val="tx2"/>
                </a:solidFill>
                <a:latin typeface="微軟正黑體" panose="020B0604030504040204" pitchFamily="34" charset="-120"/>
                <a:ea typeface="微軟正黑體" panose="020B0604030504040204" pitchFamily="34" charset="-120"/>
              </a:rPr>
              <a:t>你的時間就會問題</a:t>
            </a:r>
            <a:r>
              <a:rPr lang="en-US" altLang="zh-CN" dirty="0" smtClean="0">
                <a:solidFill>
                  <a:schemeClr val="tx2"/>
                </a:solidFill>
                <a:latin typeface="微軟正黑體" panose="020B0604030504040204" pitchFamily="34" charset="-120"/>
                <a:ea typeface="微軟正黑體" panose="020B0604030504040204" pitchFamily="34" charset="-120"/>
              </a:rPr>
              <a:t>,</a:t>
            </a:r>
            <a:r>
              <a:rPr lang="zh-CN" altLang="en-US" dirty="0" smtClean="0">
                <a:solidFill>
                  <a:schemeClr val="tx2"/>
                </a:solidFill>
                <a:latin typeface="微軟正黑體" panose="020B0604030504040204" pitchFamily="34" charset="-120"/>
                <a:ea typeface="微軟正黑體" panose="020B0604030504040204" pitchFamily="34" charset="-120"/>
              </a:rPr>
              <a:t>所以建議重新排隊的時間把自己的排隊時間改成用指令的關閉窗口的時間。</a:t>
            </a:r>
            <a:endParaRPr lang="en-US" altLang="zh-CN" dirty="0" smtClean="0">
              <a:solidFill>
                <a:schemeClr val="tx2"/>
              </a:solidFill>
              <a:latin typeface="微軟正黑體" panose="020B0604030504040204" pitchFamily="34" charset="-120"/>
              <a:ea typeface="微軟正黑體" panose="020B0604030504040204" pitchFamily="34" charset="-120"/>
            </a:endParaRPr>
          </a:p>
          <a:p>
            <a:pPr marL="0" indent="0">
              <a:buNone/>
            </a:pPr>
            <a:r>
              <a:rPr lang="en-US" dirty="0">
                <a:solidFill>
                  <a:schemeClr val="tx2"/>
                </a:solidFill>
                <a:latin typeface="微軟正黑體" panose="020B0604030504040204" pitchFamily="34" charset="-120"/>
                <a:ea typeface="微軟正黑體" panose="020B0604030504040204" pitchFamily="34" charset="-120"/>
              </a:rPr>
              <a:t># 11 </a:t>
            </a:r>
            <a:r>
              <a:rPr lang="en-US" dirty="0" smtClean="0">
                <a:solidFill>
                  <a:schemeClr val="tx2"/>
                </a:solidFill>
                <a:latin typeface="微軟正黑體" panose="020B0604030504040204" pitchFamily="34" charset="-120"/>
                <a:ea typeface="微軟正黑體" panose="020B0604030504040204" pitchFamily="34" charset="-120"/>
              </a:rPr>
              <a:t>1</a:t>
            </a:r>
            <a:endParaRPr lang="en-MY" dirty="0">
              <a:solidFill>
                <a:schemeClr val="tx2"/>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58334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建議</a:t>
            </a:r>
            <a:r>
              <a:rPr lang="en-US" altLang="zh-TW" b="1" dirty="0" smtClean="0"/>
              <a:t/>
            </a:r>
            <a:br>
              <a:rPr lang="en-US" altLang="zh-TW" b="1" dirty="0" smtClean="0"/>
            </a:br>
            <a:r>
              <a:rPr lang="en-US" altLang="zh-TW" sz="1000" b="1" dirty="0" smtClean="0"/>
              <a:t> </a:t>
            </a:r>
            <a:r>
              <a:rPr lang="en-US" altLang="zh-TW" b="1" dirty="0" smtClean="0"/>
              <a:t/>
            </a:r>
            <a:br>
              <a:rPr lang="en-US" altLang="zh-TW" b="1" dirty="0" smtClean="0"/>
            </a:br>
            <a:r>
              <a:rPr lang="zh-TW" altLang="en-US" sz="3200" b="1" dirty="0" smtClean="0"/>
              <a:t>寫的</a:t>
            </a:r>
            <a:r>
              <a:rPr lang="zh-TW" altLang="en-US" sz="3200" b="1" dirty="0"/>
              <a:t> </a:t>
            </a:r>
            <a:r>
              <a:rPr lang="en-US" altLang="zh-TW" sz="3200" b="1" dirty="0" smtClean="0"/>
              <a:t>functio</a:t>
            </a:r>
            <a:r>
              <a:rPr lang="en-US" altLang="zh-TW" sz="3200" b="1" dirty="0"/>
              <a:t>n</a:t>
            </a:r>
            <a:endParaRPr lang="zh-TW" altLang="en-US" b="1" dirty="0"/>
          </a:p>
        </p:txBody>
      </p:sp>
      <p:sp>
        <p:nvSpPr>
          <p:cNvPr id="4" name="文字版面配置區 3"/>
          <p:cNvSpPr>
            <a:spLocks noGrp="1"/>
          </p:cNvSpPr>
          <p:nvPr>
            <p:ph type="body" sz="half" idx="2"/>
          </p:nvPr>
        </p:nvSpPr>
        <p:spPr/>
        <p:txBody>
          <a:bodyPr/>
          <a:lstStyle/>
          <a:p>
            <a:endParaRPr lang="zh-TW" altLang="en-US" dirty="0"/>
          </a:p>
        </p:txBody>
      </p:sp>
      <p:sp>
        <p:nvSpPr>
          <p:cNvPr id="5" name="Content Placeholder 2"/>
          <p:cNvSpPr>
            <a:spLocks noGrp="1"/>
          </p:cNvSpPr>
          <p:nvPr>
            <p:ph idx="1"/>
          </p:nvPr>
        </p:nvSpPr>
        <p:spPr>
          <a:xfrm>
            <a:off x="5994400" y="750455"/>
            <a:ext cx="5855855" cy="4707862"/>
          </a:xfrm>
        </p:spPr>
        <p:txBody>
          <a:bodyPr>
            <a:normAutofit/>
          </a:bodyPr>
          <a:lstStyle/>
          <a:p>
            <a:r>
              <a:rPr lang="en-US" altLang="zh-CN" dirty="0" smtClean="0">
                <a:latin typeface="微軟正黑體" panose="020B0604030504040204" pitchFamily="34" charset="-120"/>
                <a:ea typeface="微軟正黑體" panose="020B0604030504040204" pitchFamily="34" charset="-120"/>
              </a:rPr>
              <a:t>Void add(counter,</a:t>
            </a:r>
            <a:r>
              <a:rPr lang="zh-CN" altLang="en-US" dirty="0" smtClean="0">
                <a:latin typeface="微軟正黑體" panose="020B0604030504040204" pitchFamily="34" charset="-120"/>
                <a:ea typeface="微軟正黑體" panose="020B0604030504040204" pitchFamily="34" charset="-120"/>
              </a:rPr>
              <a:t>名字</a:t>
            </a:r>
            <a:r>
              <a:rPr lang="en-US" altLang="zh-CN" dirty="0" smtClean="0">
                <a:latin typeface="微軟正黑體" panose="020B0604030504040204" pitchFamily="34" charset="-120"/>
                <a:ea typeface="微軟正黑體" panose="020B0604030504040204" pitchFamily="34" charset="-120"/>
              </a:rPr>
              <a:t>,</a:t>
            </a:r>
            <a:r>
              <a:rPr lang="zh-CN" altLang="en-US" dirty="0" smtClean="0">
                <a:latin typeface="微軟正黑體" panose="020B0604030504040204" pitchFamily="34" charset="-120"/>
                <a:ea typeface="微軟正黑體" panose="020B0604030504040204" pitchFamily="34" charset="-120"/>
              </a:rPr>
              <a:t>來的</a:t>
            </a:r>
            <a:r>
              <a:rPr lang="zh-CN" altLang="en-US" dirty="0" smtClean="0">
                <a:latin typeface="微軟正黑體" panose="020B0604030504040204" pitchFamily="34" charset="-120"/>
                <a:ea typeface="微軟正黑體" panose="020B0604030504040204" pitchFamily="34" charset="-120"/>
              </a:rPr>
              <a:t>時間</a:t>
            </a:r>
            <a:r>
              <a:rPr lang="en-US" altLang="zh-CN" dirty="0" smtClean="0">
                <a:latin typeface="微軟正黑體" panose="020B0604030504040204" pitchFamily="34" charset="-120"/>
                <a:ea typeface="微軟正黑體" panose="020B0604030504040204" pitchFamily="34" charset="-120"/>
              </a:rPr>
              <a:t>,</a:t>
            </a:r>
            <a:r>
              <a:rPr lang="zh-CN" altLang="en-US" dirty="0" smtClean="0">
                <a:latin typeface="微軟正黑體" panose="020B0604030504040204" pitchFamily="34" charset="-120"/>
                <a:ea typeface="微軟正黑體" panose="020B0604030504040204" pitchFamily="34" charset="-120"/>
              </a:rPr>
              <a:t>需要</a:t>
            </a:r>
            <a:r>
              <a:rPr lang="zh-CN" altLang="en-US" dirty="0" smtClean="0">
                <a:latin typeface="微軟正黑體" panose="020B0604030504040204" pitchFamily="34" charset="-120"/>
                <a:ea typeface="微軟正黑體" panose="020B0604030504040204" pitchFamily="34" charset="-120"/>
              </a:rPr>
              <a:t>的時間</a:t>
            </a:r>
            <a:r>
              <a:rPr lang="en-US" altLang="zh-CN" dirty="0" smtClean="0">
                <a:latin typeface="微軟正黑體" panose="020B0604030504040204" pitchFamily="34" charset="-120"/>
                <a:ea typeface="微軟正黑體" panose="020B0604030504040204" pitchFamily="34" charset="-120"/>
              </a:rPr>
              <a:t>)</a:t>
            </a:r>
          </a:p>
          <a:p>
            <a:pPr marL="0" indent="0">
              <a:buNone/>
            </a:pPr>
            <a:r>
              <a:rPr lang="en-US" altLang="zh-CN" dirty="0">
                <a:latin typeface="微軟正黑體" panose="020B0604030504040204" pitchFamily="34" charset="-120"/>
                <a:ea typeface="微軟正黑體" panose="020B0604030504040204" pitchFamily="34" charset="-120"/>
              </a:rPr>
              <a:t>	</a:t>
            </a:r>
            <a:r>
              <a:rPr lang="zh-CN" altLang="en-US" dirty="0" smtClean="0">
                <a:latin typeface="微軟正黑體" panose="020B0604030504040204" pitchFamily="34" charset="-120"/>
                <a:ea typeface="微軟正黑體" panose="020B0604030504040204" pitchFamily="34" charset="-120"/>
              </a:rPr>
              <a:t>功能：</a:t>
            </a:r>
            <a:endParaRPr lang="en-US" altLang="zh-CN" dirty="0" smtClean="0">
              <a:latin typeface="微軟正黑體" panose="020B0604030504040204" pitchFamily="34" charset="-120"/>
              <a:ea typeface="微軟正黑體" panose="020B0604030504040204" pitchFamily="34" charset="-120"/>
            </a:endParaRPr>
          </a:p>
          <a:p>
            <a:pPr marL="0" indent="0">
              <a:buNone/>
            </a:pPr>
            <a:r>
              <a:rPr lang="en-US" altLang="zh-CN" dirty="0">
                <a:latin typeface="微軟正黑體" panose="020B0604030504040204" pitchFamily="34" charset="-120"/>
                <a:ea typeface="微軟正黑體" panose="020B0604030504040204" pitchFamily="34" charset="-120"/>
              </a:rPr>
              <a:t>	</a:t>
            </a:r>
            <a:r>
              <a:rPr lang="en-US" altLang="zh-CN" dirty="0" smtClean="0">
                <a:latin typeface="微軟正黑體" panose="020B0604030504040204" pitchFamily="34" charset="-120"/>
                <a:ea typeface="微軟正黑體" panose="020B0604030504040204" pitchFamily="34" charset="-120"/>
              </a:rPr>
              <a:t>(1)</a:t>
            </a:r>
            <a:r>
              <a:rPr lang="zh-CN" altLang="en-US" dirty="0" smtClean="0">
                <a:latin typeface="微軟正黑體" panose="020B0604030504040204" pitchFamily="34" charset="-120"/>
                <a:ea typeface="微軟正黑體" panose="020B0604030504040204" pitchFamily="34" charset="-120"/>
              </a:rPr>
              <a:t>找最少人的隊伍</a:t>
            </a:r>
            <a:endParaRPr lang="en-US" altLang="zh-CN" dirty="0" smtClean="0">
              <a:latin typeface="微軟正黑體" panose="020B0604030504040204" pitchFamily="34" charset="-120"/>
              <a:ea typeface="微軟正黑體" panose="020B0604030504040204" pitchFamily="34" charset="-120"/>
            </a:endParaRPr>
          </a:p>
          <a:p>
            <a:pPr marL="0" indent="0">
              <a:buNone/>
            </a:pPr>
            <a:r>
              <a:rPr lang="en-US" altLang="zh-CN" dirty="0">
                <a:latin typeface="微軟正黑體" panose="020B0604030504040204" pitchFamily="34" charset="-120"/>
                <a:ea typeface="微軟正黑體" panose="020B0604030504040204" pitchFamily="34" charset="-120"/>
              </a:rPr>
              <a:t>	</a:t>
            </a:r>
            <a:r>
              <a:rPr lang="en-US" altLang="zh-CN" dirty="0" smtClean="0">
                <a:latin typeface="微軟正黑體" panose="020B0604030504040204" pitchFamily="34" charset="-120"/>
                <a:ea typeface="微軟正黑體" panose="020B0604030504040204" pitchFamily="34" charset="-120"/>
              </a:rPr>
              <a:t>(2)</a:t>
            </a:r>
            <a:r>
              <a:rPr lang="zh-CN" altLang="en-US" dirty="0" smtClean="0">
                <a:latin typeface="微軟正黑體" panose="020B0604030504040204" pitchFamily="34" charset="-120"/>
                <a:ea typeface="微軟正黑體" panose="020B0604030504040204" pitchFamily="34" charset="-120"/>
              </a:rPr>
              <a:t>建立鏈節</a:t>
            </a:r>
            <a:r>
              <a:rPr lang="zh-CN" altLang="en-US" dirty="0" smtClean="0">
                <a:latin typeface="微軟正黑體" panose="020B0604030504040204" pitchFamily="34" charset="-120"/>
                <a:ea typeface="微軟正黑體" panose="020B0604030504040204" pitchFamily="34" charset="-120"/>
              </a:rPr>
              <a:t>串列</a:t>
            </a:r>
            <a:r>
              <a:rPr lang="en-US" altLang="zh-CN" dirty="0" smtClean="0">
                <a:latin typeface="微軟正黑體" panose="020B0604030504040204" pitchFamily="34" charset="-120"/>
                <a:ea typeface="微軟正黑體" panose="020B0604030504040204" pitchFamily="34" charset="-120"/>
              </a:rPr>
              <a:t>/</a:t>
            </a:r>
            <a:r>
              <a:rPr lang="zh-CN" altLang="en-US" dirty="0" smtClean="0">
                <a:latin typeface="微軟正黑體" panose="020B0604030504040204" pitchFamily="34" charset="-120"/>
                <a:ea typeface="微軟正黑體" panose="020B0604030504040204" pitchFamily="34" charset="-120"/>
              </a:rPr>
              <a:t>阵列</a:t>
            </a:r>
            <a:endParaRPr lang="en-US" altLang="zh-CN" dirty="0" smtClean="0">
              <a:latin typeface="微軟正黑體" panose="020B0604030504040204" pitchFamily="34" charset="-120"/>
              <a:ea typeface="微軟正黑體" panose="020B0604030504040204" pitchFamily="34" charset="-120"/>
            </a:endParaRPr>
          </a:p>
          <a:p>
            <a:r>
              <a:rPr lang="en-US" altLang="zh-CN" dirty="0" smtClean="0">
                <a:latin typeface="微軟正黑體" panose="020B0604030504040204" pitchFamily="34" charset="-120"/>
                <a:ea typeface="微軟正黑體" panose="020B0604030504040204" pitchFamily="34" charset="-120"/>
              </a:rPr>
              <a:t>Void remove()</a:t>
            </a:r>
            <a:endParaRPr lang="en-MY" altLang="zh-CN" dirty="0" smtClean="0">
              <a:latin typeface="微軟正黑體" panose="020B0604030504040204" pitchFamily="34" charset="-120"/>
              <a:ea typeface="微軟正黑體" panose="020B0604030504040204" pitchFamily="34" charset="-120"/>
            </a:endParaRPr>
          </a:p>
          <a:p>
            <a:pPr marL="0" indent="0">
              <a:buNone/>
            </a:pPr>
            <a:r>
              <a:rPr lang="en-US" altLang="zh-CN" dirty="0">
                <a:latin typeface="微軟正黑體" panose="020B0604030504040204" pitchFamily="34" charset="-120"/>
                <a:ea typeface="微軟正黑體" panose="020B0604030504040204" pitchFamily="34" charset="-120"/>
              </a:rPr>
              <a:t>	</a:t>
            </a:r>
            <a:r>
              <a:rPr lang="zh-CN" altLang="en-US" dirty="0" smtClean="0">
                <a:latin typeface="微軟正黑體" panose="020B0604030504040204" pitchFamily="34" charset="-120"/>
                <a:ea typeface="微軟正黑體" panose="020B0604030504040204" pitchFamily="34" charset="-120"/>
              </a:rPr>
              <a:t>把決定輸出的資料存</a:t>
            </a:r>
            <a:r>
              <a:rPr lang="zh-CN" altLang="en-US" dirty="0" smtClean="0">
                <a:latin typeface="微軟正黑體" panose="020B0604030504040204" pitchFamily="34" charset="-120"/>
                <a:ea typeface="微軟正黑體" panose="020B0604030504040204" pitchFamily="34" charset="-120"/>
              </a:rPr>
              <a:t>起來</a:t>
            </a:r>
            <a:r>
              <a:rPr lang="en-US" altLang="zh-CN" dirty="0" smtClean="0">
                <a:latin typeface="微軟正黑體" panose="020B0604030504040204" pitchFamily="34" charset="-120"/>
                <a:ea typeface="微軟正黑體" panose="020B0604030504040204" pitchFamily="34" charset="-120"/>
              </a:rPr>
              <a:t>,</a:t>
            </a:r>
            <a:r>
              <a:rPr lang="zh-CN" altLang="en-US" dirty="0" smtClean="0">
                <a:latin typeface="微軟正黑體" panose="020B0604030504040204" pitchFamily="34" charset="-120"/>
                <a:ea typeface="微軟正黑體" panose="020B0604030504040204" pitchFamily="34" charset="-120"/>
              </a:rPr>
              <a:t>數字</a:t>
            </a:r>
            <a:r>
              <a:rPr lang="zh-CN" altLang="en-US" dirty="0" smtClean="0">
                <a:latin typeface="微軟正黑體" panose="020B0604030504040204" pitchFamily="34" charset="-120"/>
                <a:ea typeface="微軟正黑體" panose="020B0604030504040204" pitchFamily="34" charset="-120"/>
              </a:rPr>
              <a:t>調整。</a:t>
            </a:r>
            <a:endParaRPr lang="en-US" altLang="zh-CN"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09757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判斷功能</a:t>
            </a:r>
            <a:endParaRPr lang="zh-TW" altLang="en-US" b="1" dirty="0"/>
          </a:p>
        </p:txBody>
      </p:sp>
      <p:sp>
        <p:nvSpPr>
          <p:cNvPr id="4" name="Title 1"/>
          <p:cNvSpPr txBox="1">
            <a:spLocks/>
          </p:cNvSpPr>
          <p:nvPr/>
        </p:nvSpPr>
        <p:spPr>
          <a:xfrm>
            <a:off x="6601041" y="1952711"/>
            <a:ext cx="4199465" cy="1645920"/>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nSpc>
                <a:spcPct val="150000"/>
              </a:lnSpc>
            </a:pPr>
            <a:r>
              <a:rPr lang="zh-CN" altLang="en-US" sz="2800" b="1" dirty="0">
                <a:latin typeface="微軟正黑體" panose="020B0604030504040204" pitchFamily="34" charset="-120"/>
                <a:ea typeface="微軟正黑體" panose="020B0604030504040204" pitchFamily="34" charset="-120"/>
              </a:rPr>
              <a:t>判斷</a:t>
            </a:r>
            <a:r>
              <a:rPr lang="zh-CN" altLang="en-US" sz="2800" b="1" dirty="0">
                <a:solidFill>
                  <a:srgbClr val="0070C0"/>
                </a:solidFill>
                <a:latin typeface="微軟正黑體" panose="020B0604030504040204" pitchFamily="34" charset="-120"/>
                <a:ea typeface="微軟正黑體" panose="020B0604030504040204" pitchFamily="34" charset="-120"/>
              </a:rPr>
              <a:t>藍色</a:t>
            </a:r>
            <a:r>
              <a:rPr lang="zh-CN" altLang="en-US" sz="2800" b="1" dirty="0">
                <a:latin typeface="微軟正黑體" panose="020B0604030504040204" pitchFamily="34" charset="-120"/>
                <a:ea typeface="微軟正黑體" panose="020B0604030504040204" pitchFamily="34" charset="-120"/>
              </a:rPr>
              <a:t>的部分</a:t>
            </a:r>
            <a:r>
              <a:rPr lang="zh-TW" altLang="en-US" sz="2800" b="1" dirty="0" smtClean="0">
                <a:latin typeface="微軟正黑體" panose="020B0604030504040204" pitchFamily="34" charset="-120"/>
              </a:rPr>
              <a:t>：</a:t>
            </a:r>
            <a:endParaRPr lang="en-US" altLang="zh-CN" sz="2800" b="1" dirty="0" smtClean="0">
              <a:latin typeface="微軟正黑體" panose="020B0604030504040204" pitchFamily="34" charset="-120"/>
              <a:ea typeface="微軟正黑體" panose="020B0604030504040204" pitchFamily="34" charset="-120"/>
            </a:endParaRPr>
          </a:p>
          <a:p>
            <a:pPr marL="342900" indent="-342900">
              <a:lnSpc>
                <a:spcPct val="150000"/>
              </a:lnSpc>
              <a:buFont typeface="Arial" panose="020B0604020202020204" pitchFamily="34" charset="0"/>
              <a:buChar char="•"/>
            </a:pPr>
            <a:r>
              <a:rPr lang="en-US" altLang="zh-CN"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a:t>
            </a:r>
            <a:r>
              <a:rPr lang="zh-CN" altLang="en-US" sz="2000" dirty="0" smtClean="0">
                <a:latin typeface="微軟正黑體" panose="020B0604030504040204" pitchFamily="34" charset="-120"/>
                <a:ea typeface="微軟正黑體" panose="020B0604030504040204" pitchFamily="34" charset="-120"/>
              </a:rPr>
              <a:t>執行關窗的部分</a:t>
            </a:r>
            <a:endParaRPr lang="en-US" altLang="zh-CN" sz="2000" dirty="0">
              <a:latin typeface="微軟正黑體" panose="020B0604030504040204" pitchFamily="34" charset="-120"/>
              <a:ea typeface="微軟正黑體" panose="020B0604030504040204" pitchFamily="34" charset="-120"/>
            </a:endParaRPr>
          </a:p>
          <a:p>
            <a:pPr marL="342900" indent="-342900">
              <a:lnSpc>
                <a:spcPct val="150000"/>
              </a:lnSpc>
              <a:buFont typeface="Arial" panose="020B0604020202020204" pitchFamily="34" charset="0"/>
              <a:buChar char="•"/>
            </a:pPr>
            <a:r>
              <a:rPr lang="en-US" altLang="zh-CN"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a:t>
            </a:r>
            <a:r>
              <a:rPr lang="zh-CN" altLang="en-US" sz="2000" dirty="0" smtClean="0">
                <a:latin typeface="微軟正黑體" panose="020B0604030504040204" pitchFamily="34" charset="-120"/>
                <a:ea typeface="微軟正黑體" panose="020B0604030504040204" pitchFamily="34" charset="-120"/>
              </a:rPr>
              <a:t>執行開窗的部分</a:t>
            </a:r>
            <a:endParaRPr lang="en-US" altLang="zh-CN" sz="2000" dirty="0">
              <a:latin typeface="微軟正黑體" panose="020B0604030504040204" pitchFamily="34" charset="-120"/>
              <a:ea typeface="微軟正黑體" panose="020B0604030504040204" pitchFamily="34" charset="-120"/>
            </a:endParaRPr>
          </a:p>
          <a:p>
            <a:pPr marL="342900" indent="-342900">
              <a:lnSpc>
                <a:spcPct val="150000"/>
              </a:lnSpc>
              <a:buFont typeface="Arial" panose="020B0604020202020204" pitchFamily="34" charset="0"/>
              <a:buChar char="•"/>
            </a:pPr>
            <a:r>
              <a:rPr lang="zh-CN" altLang="en-US" sz="2000" dirty="0" smtClean="0">
                <a:latin typeface="微軟正黑體" panose="020B0604030504040204" pitchFamily="34" charset="-120"/>
                <a:ea typeface="微軟正黑體" panose="020B0604030504040204" pitchFamily="34" charset="-120"/>
              </a:rPr>
              <a:t>其他</a:t>
            </a:r>
            <a:r>
              <a:rPr lang="zh-TW" altLang="en-US" sz="2000" dirty="0">
                <a:latin typeface="微軟正黑體" panose="020B0604030504040204" pitchFamily="34" charset="-120"/>
                <a:ea typeface="微軟正黑體" panose="020B0604030504040204" pitchFamily="34" charset="-120"/>
              </a:rPr>
              <a:t>：</a:t>
            </a:r>
            <a:r>
              <a:rPr lang="zh-CN" altLang="en-US" sz="2000" dirty="0" smtClean="0">
                <a:latin typeface="微軟正黑體" panose="020B0604030504040204" pitchFamily="34" charset="-120"/>
                <a:ea typeface="微軟正黑體" panose="020B0604030504040204" pitchFamily="34" charset="-120"/>
              </a:rPr>
              <a:t>執行排隊的部分</a:t>
            </a:r>
            <a:endParaRPr lang="en-MY" sz="2000" dirty="0">
              <a:latin typeface="微軟正黑體" panose="020B0604030504040204" pitchFamily="34" charset="-120"/>
              <a:ea typeface="微軟正黑體" panose="020B0604030504040204" pitchFamily="34" charset="-12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643334329"/>
              </p:ext>
            </p:extLst>
          </p:nvPr>
        </p:nvGraphicFramePr>
        <p:xfrm>
          <a:off x="2900219" y="1819565"/>
          <a:ext cx="3470756" cy="1917612"/>
        </p:xfrm>
        <a:graphic>
          <a:graphicData uri="http://schemas.openxmlformats.org/drawingml/2006/table">
            <a:tbl>
              <a:tblPr firstRow="1" firstCol="1" bandRow="1">
                <a:tableStyleId>{5C22544A-7EE6-4342-B048-85BDC9FD1C3A}</a:tableStyleId>
              </a:tblPr>
              <a:tblGrid>
                <a:gridCol w="3470756">
                  <a:extLst>
                    <a:ext uri="{9D8B030D-6E8A-4147-A177-3AD203B41FA5}">
                      <a16:colId xmlns:a16="http://schemas.microsoft.com/office/drawing/2014/main" val="20000"/>
                    </a:ext>
                  </a:extLst>
                </a:gridCol>
              </a:tblGrid>
              <a:tr h="1917612">
                <a:tc>
                  <a:txBody>
                    <a:bodyPr/>
                    <a:lstStyle/>
                    <a:p>
                      <a:pPr algn="l">
                        <a:spcAft>
                          <a:spcPts val="0"/>
                        </a:spcAft>
                      </a:pPr>
                      <a:r>
                        <a:rPr lang="en-US" sz="1200" kern="100" dirty="0">
                          <a:effectLst/>
                          <a:latin typeface="微軟正黑體" panose="020B0604030504040204" pitchFamily="34" charset="-120"/>
                          <a:ea typeface="微軟正黑體" panose="020B0604030504040204" pitchFamily="34" charset="-120"/>
                        </a:rPr>
                        <a:t>2</a:t>
                      </a:r>
                      <a:endParaRPr lang="en-MY" sz="1200" kern="100" dirty="0">
                        <a:effectLst/>
                        <a:latin typeface="微軟正黑體" panose="020B0604030504040204" pitchFamily="34" charset="-120"/>
                        <a:ea typeface="微軟正黑體" panose="020B0604030504040204" pitchFamily="34" charset="-120"/>
                      </a:endParaRPr>
                    </a:p>
                    <a:p>
                      <a:pPr algn="l">
                        <a:spcAft>
                          <a:spcPts val="0"/>
                        </a:spcAft>
                      </a:pPr>
                      <a:r>
                        <a:rPr lang="en-US" sz="1200" kern="100" dirty="0">
                          <a:solidFill>
                            <a:srgbClr val="0070C0"/>
                          </a:solidFill>
                          <a:effectLst/>
                          <a:latin typeface="微軟正黑體" panose="020B0604030504040204" pitchFamily="34" charset="-120"/>
                          <a:ea typeface="微軟正黑體" panose="020B0604030504040204" pitchFamily="34" charset="-120"/>
                        </a:rPr>
                        <a:t>John</a:t>
                      </a:r>
                      <a:r>
                        <a:rPr lang="en-US" sz="1200" kern="100" dirty="0">
                          <a:effectLst/>
                          <a:latin typeface="微軟正黑體" panose="020B0604030504040204" pitchFamily="34" charset="-120"/>
                          <a:ea typeface="微軟正黑體" panose="020B0604030504040204" pitchFamily="34" charset="-120"/>
                        </a:rPr>
                        <a:t> 3 9</a:t>
                      </a:r>
                      <a:endParaRPr lang="en-MY" sz="1200" kern="100" dirty="0">
                        <a:effectLst/>
                        <a:latin typeface="微軟正黑體" panose="020B0604030504040204" pitchFamily="34" charset="-120"/>
                        <a:ea typeface="微軟正黑體" panose="020B0604030504040204" pitchFamily="34" charset="-120"/>
                      </a:endParaRPr>
                    </a:p>
                    <a:p>
                      <a:pPr algn="l">
                        <a:spcAft>
                          <a:spcPts val="0"/>
                        </a:spcAft>
                      </a:pPr>
                      <a:r>
                        <a:rPr lang="en-US" sz="1200" kern="100" dirty="0" smtClean="0">
                          <a:solidFill>
                            <a:srgbClr val="0070C0"/>
                          </a:solidFill>
                          <a:effectLst/>
                          <a:latin typeface="微軟正黑體" panose="020B0604030504040204" pitchFamily="34" charset="-120"/>
                          <a:ea typeface="微軟正黑體" panose="020B0604030504040204" pitchFamily="34" charset="-120"/>
                        </a:rPr>
                        <a:t>Mr.Brown </a:t>
                      </a:r>
                      <a:r>
                        <a:rPr lang="en-US" sz="1200" kern="100" dirty="0">
                          <a:effectLst/>
                          <a:latin typeface="微軟正黑體" panose="020B0604030504040204" pitchFamily="34" charset="-120"/>
                          <a:ea typeface="微軟正黑體" panose="020B0604030504040204" pitchFamily="34" charset="-120"/>
                        </a:rPr>
                        <a:t>4 12</a:t>
                      </a:r>
                      <a:endParaRPr lang="en-MY" sz="1200" kern="100" dirty="0">
                        <a:effectLst/>
                        <a:latin typeface="微軟正黑體" panose="020B0604030504040204" pitchFamily="34" charset="-120"/>
                        <a:ea typeface="微軟正黑體" panose="020B0604030504040204" pitchFamily="34" charset="-120"/>
                      </a:endParaRPr>
                    </a:p>
                    <a:p>
                      <a:pPr algn="l">
                        <a:spcAft>
                          <a:spcPts val="0"/>
                        </a:spcAft>
                      </a:pPr>
                      <a:r>
                        <a:rPr lang="en-US" sz="1200" kern="100" dirty="0">
                          <a:solidFill>
                            <a:srgbClr val="0070C0"/>
                          </a:solidFill>
                          <a:effectLst/>
                          <a:latin typeface="微軟正黑體" panose="020B0604030504040204" pitchFamily="34" charset="-120"/>
                          <a:ea typeface="微軟正黑體" panose="020B0604030504040204" pitchFamily="34" charset="-120"/>
                        </a:rPr>
                        <a:t>Alice</a:t>
                      </a:r>
                      <a:r>
                        <a:rPr lang="en-US" sz="1200" kern="100" dirty="0">
                          <a:effectLst/>
                          <a:latin typeface="微軟正黑體" panose="020B0604030504040204" pitchFamily="34" charset="-120"/>
                          <a:ea typeface="微軟正黑體" panose="020B0604030504040204" pitchFamily="34" charset="-120"/>
                        </a:rPr>
                        <a:t> 6 20</a:t>
                      </a:r>
                      <a:endParaRPr lang="en-MY" sz="1200" kern="100" dirty="0">
                        <a:effectLst/>
                        <a:latin typeface="微軟正黑體" panose="020B0604030504040204" pitchFamily="34" charset="-120"/>
                        <a:ea typeface="微軟正黑體" panose="020B0604030504040204" pitchFamily="34" charset="-120"/>
                      </a:endParaRPr>
                    </a:p>
                    <a:p>
                      <a:pPr algn="l">
                        <a:spcAft>
                          <a:spcPts val="0"/>
                        </a:spcAft>
                      </a:pPr>
                      <a:r>
                        <a:rPr lang="en-US" sz="1200" kern="100" dirty="0">
                          <a:solidFill>
                            <a:srgbClr val="0070C0"/>
                          </a:solidFill>
                          <a:effectLst/>
                          <a:latin typeface="微軟正黑體" panose="020B0604030504040204" pitchFamily="34" charset="-120"/>
                          <a:ea typeface="微軟正黑體" panose="020B0604030504040204" pitchFamily="34" charset="-120"/>
                        </a:rPr>
                        <a:t>Jack</a:t>
                      </a:r>
                      <a:r>
                        <a:rPr lang="en-US" sz="1200" kern="100" dirty="0">
                          <a:effectLst/>
                          <a:latin typeface="微軟正黑體" panose="020B0604030504040204" pitchFamily="34" charset="-120"/>
                          <a:ea typeface="微軟正黑體" panose="020B0604030504040204" pitchFamily="34" charset="-120"/>
                        </a:rPr>
                        <a:t> 9 18</a:t>
                      </a:r>
                      <a:endParaRPr lang="en-MY" sz="1200" kern="100" dirty="0">
                        <a:effectLst/>
                        <a:latin typeface="微軟正黑體" panose="020B0604030504040204" pitchFamily="34" charset="-120"/>
                        <a:ea typeface="微軟正黑體" panose="020B0604030504040204" pitchFamily="34" charset="-120"/>
                      </a:endParaRPr>
                    </a:p>
                    <a:p>
                      <a:pPr algn="l">
                        <a:spcAft>
                          <a:spcPts val="0"/>
                        </a:spcAft>
                      </a:pPr>
                      <a:r>
                        <a:rPr lang="en-US" sz="1200" kern="100" dirty="0">
                          <a:solidFill>
                            <a:srgbClr val="0070C0"/>
                          </a:solidFill>
                          <a:effectLst/>
                          <a:latin typeface="微軟正黑體" panose="020B0604030504040204" pitchFamily="34" charset="-120"/>
                          <a:ea typeface="微軟正黑體" panose="020B0604030504040204" pitchFamily="34" charset="-120"/>
                        </a:rPr>
                        <a:t>#</a:t>
                      </a:r>
                      <a:r>
                        <a:rPr lang="en-US" sz="1200" kern="100" dirty="0">
                          <a:effectLst/>
                          <a:latin typeface="微軟正黑體" panose="020B0604030504040204" pitchFamily="34" charset="-120"/>
                          <a:ea typeface="微軟正黑體" panose="020B0604030504040204" pitchFamily="34" charset="-120"/>
                        </a:rPr>
                        <a:t> 11 1</a:t>
                      </a:r>
                      <a:endParaRPr lang="en-MY" sz="1200" kern="100" dirty="0">
                        <a:effectLst/>
                        <a:latin typeface="微軟正黑體" panose="020B0604030504040204" pitchFamily="34" charset="-120"/>
                        <a:ea typeface="微軟正黑體" panose="020B0604030504040204" pitchFamily="34" charset="-120"/>
                      </a:endParaRPr>
                    </a:p>
                    <a:p>
                      <a:pPr algn="l">
                        <a:spcAft>
                          <a:spcPts val="0"/>
                        </a:spcAft>
                      </a:pPr>
                      <a:r>
                        <a:rPr lang="en-US" sz="1200" kern="100" dirty="0">
                          <a:solidFill>
                            <a:srgbClr val="0070C0"/>
                          </a:solidFill>
                          <a:effectLst/>
                          <a:latin typeface="微軟正黑體" panose="020B0604030504040204" pitchFamily="34" charset="-120"/>
                          <a:ea typeface="微軟正黑體" panose="020B0604030504040204" pitchFamily="34" charset="-120"/>
                        </a:rPr>
                        <a:t>God</a:t>
                      </a:r>
                      <a:r>
                        <a:rPr lang="en-US" sz="1200" kern="100" dirty="0">
                          <a:effectLst/>
                          <a:latin typeface="微軟正黑體" panose="020B0604030504040204" pitchFamily="34" charset="-120"/>
                          <a:ea typeface="微軟正黑體" panose="020B0604030504040204" pitchFamily="34" charset="-120"/>
                        </a:rPr>
                        <a:t> 18 22</a:t>
                      </a:r>
                      <a:endParaRPr lang="en-MY" sz="1200" kern="100" dirty="0">
                        <a:effectLst/>
                        <a:latin typeface="微軟正黑體" panose="020B0604030504040204" pitchFamily="34" charset="-120"/>
                        <a:ea typeface="微軟正黑體" panose="020B0604030504040204" pitchFamily="34" charset="-120"/>
                      </a:endParaRPr>
                    </a:p>
                    <a:p>
                      <a:pPr algn="l">
                        <a:spcAft>
                          <a:spcPts val="0"/>
                        </a:spcAft>
                      </a:pPr>
                      <a:r>
                        <a:rPr lang="en-US" sz="1200" kern="100" dirty="0">
                          <a:solidFill>
                            <a:srgbClr val="0070C0"/>
                          </a:solidFill>
                          <a:effectLst/>
                          <a:latin typeface="微軟正黑體" panose="020B0604030504040204" pitchFamily="34" charset="-120"/>
                          <a:ea typeface="微軟正黑體" panose="020B0604030504040204" pitchFamily="34" charset="-120"/>
                        </a:rPr>
                        <a:t>@</a:t>
                      </a:r>
                      <a:r>
                        <a:rPr lang="en-US" sz="1200" kern="100" dirty="0">
                          <a:effectLst/>
                          <a:latin typeface="微軟正黑體" panose="020B0604030504040204" pitchFamily="34" charset="-120"/>
                          <a:ea typeface="微軟正黑體" panose="020B0604030504040204" pitchFamily="34" charset="-120"/>
                        </a:rPr>
                        <a:t> 22 1</a:t>
                      </a:r>
                      <a:endParaRPr lang="en-MY" sz="1200" kern="100" dirty="0">
                        <a:effectLst/>
                        <a:latin typeface="微軟正黑體" panose="020B0604030504040204" pitchFamily="34" charset="-120"/>
                        <a:ea typeface="微軟正黑體" panose="020B0604030504040204" pitchFamily="34" charset="-120"/>
                      </a:endParaRPr>
                    </a:p>
                    <a:p>
                      <a:pPr algn="l">
                        <a:spcAft>
                          <a:spcPts val="0"/>
                        </a:spcAft>
                      </a:pPr>
                      <a:r>
                        <a:rPr lang="en-US" sz="1200" kern="100" dirty="0">
                          <a:solidFill>
                            <a:srgbClr val="0070C0"/>
                          </a:solidFill>
                          <a:effectLst/>
                          <a:latin typeface="微軟正黑體" panose="020B0604030504040204" pitchFamily="34" charset="-120"/>
                          <a:ea typeface="微軟正黑體" panose="020B0604030504040204" pitchFamily="34" charset="-120"/>
                        </a:rPr>
                        <a:t>GiGi </a:t>
                      </a:r>
                      <a:r>
                        <a:rPr lang="en-US" sz="1200" kern="100" dirty="0">
                          <a:effectLst/>
                          <a:latin typeface="微軟正黑體" panose="020B0604030504040204" pitchFamily="34" charset="-120"/>
                          <a:ea typeface="微軟正黑體" panose="020B0604030504040204" pitchFamily="34" charset="-120"/>
                        </a:rPr>
                        <a:t>23 10</a:t>
                      </a:r>
                      <a:endParaRPr lang="en-MY" sz="1200" kern="100" dirty="0">
                        <a:effectLst/>
                        <a:latin typeface="微軟正黑體" panose="020B0604030504040204" pitchFamily="34" charset="-120"/>
                        <a:ea typeface="微軟正黑體" panose="020B0604030504040204" pitchFamily="34" charset="-120"/>
                      </a:endParaRPr>
                    </a:p>
                  </a:txBody>
                  <a:tcPr marL="68580" marR="68580" marT="0" marB="0">
                    <a:solidFill>
                      <a:schemeClr val="tx2"/>
                    </a:solidFill>
                  </a:tcPr>
                </a:tc>
                <a:extLst>
                  <a:ext uri="{0D108BD9-81ED-4DB2-BD59-A6C34878D82A}">
                    <a16:rowId xmlns:a16="http://schemas.microsoft.com/office/drawing/2014/main" val="10000"/>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913327103"/>
              </p:ext>
            </p:extLst>
          </p:nvPr>
        </p:nvGraphicFramePr>
        <p:xfrm>
          <a:off x="2900219" y="4362284"/>
          <a:ext cx="3470756" cy="1873168"/>
        </p:xfrm>
        <a:graphic>
          <a:graphicData uri="http://schemas.openxmlformats.org/drawingml/2006/table">
            <a:tbl>
              <a:tblPr firstRow="1" firstCol="1" bandRow="1">
                <a:tableStyleId>{5C22544A-7EE6-4342-B048-85BDC9FD1C3A}</a:tableStyleId>
              </a:tblPr>
              <a:tblGrid>
                <a:gridCol w="3470756">
                  <a:extLst>
                    <a:ext uri="{9D8B030D-6E8A-4147-A177-3AD203B41FA5}">
                      <a16:colId xmlns:a16="http://schemas.microsoft.com/office/drawing/2014/main" val="20000"/>
                    </a:ext>
                  </a:extLst>
                </a:gridCol>
              </a:tblGrid>
              <a:tr h="1873168">
                <a:tc>
                  <a:txBody>
                    <a:bodyPr/>
                    <a:lstStyle/>
                    <a:p>
                      <a:pPr algn="just">
                        <a:spcAft>
                          <a:spcPts val="0"/>
                        </a:spcAft>
                      </a:pPr>
                      <a:r>
                        <a:rPr lang="en-US" sz="1200" kern="100" dirty="0">
                          <a:solidFill>
                            <a:schemeClr val="bg1"/>
                          </a:solidFill>
                          <a:effectLst/>
                          <a:latin typeface="微軟正黑體" panose="020B0604030504040204" pitchFamily="34" charset="-120"/>
                          <a:ea typeface="微軟正黑體" panose="020B0604030504040204" pitchFamily="34" charset="-120"/>
                        </a:rPr>
                        <a:t>2</a:t>
                      </a:r>
                      <a:endParaRPr lang="en-MY" sz="1200" kern="100" dirty="0">
                        <a:solidFill>
                          <a:schemeClr val="bg1"/>
                        </a:solidFill>
                        <a:effectLst/>
                        <a:latin typeface="微軟正黑體" panose="020B0604030504040204" pitchFamily="34" charset="-120"/>
                        <a:ea typeface="微軟正黑體" panose="020B0604030504040204" pitchFamily="34" charset="-120"/>
                      </a:endParaRPr>
                    </a:p>
                    <a:p>
                      <a:pPr algn="just">
                        <a:spcAft>
                          <a:spcPts val="0"/>
                        </a:spcAft>
                      </a:pPr>
                      <a:r>
                        <a:rPr lang="en-US" sz="1200" kern="100" dirty="0">
                          <a:solidFill>
                            <a:schemeClr val="bg1"/>
                          </a:solidFill>
                          <a:effectLst/>
                          <a:latin typeface="微軟正黑體" panose="020B0604030504040204" pitchFamily="34" charset="-120"/>
                          <a:ea typeface="微軟正黑體" panose="020B0604030504040204" pitchFamily="34" charset="-120"/>
                        </a:rPr>
                        <a:t>John </a:t>
                      </a:r>
                      <a:r>
                        <a:rPr lang="en-US" sz="1200" kern="100" dirty="0">
                          <a:solidFill>
                            <a:srgbClr val="FF0000"/>
                          </a:solidFill>
                          <a:effectLst/>
                          <a:latin typeface="微軟正黑體" panose="020B0604030504040204" pitchFamily="34" charset="-120"/>
                          <a:ea typeface="微軟正黑體" panose="020B0604030504040204" pitchFamily="34" charset="-120"/>
                        </a:rPr>
                        <a:t>3</a:t>
                      </a:r>
                      <a:r>
                        <a:rPr lang="en-US" sz="1200" kern="100" dirty="0">
                          <a:solidFill>
                            <a:schemeClr val="bg1"/>
                          </a:solidFill>
                          <a:effectLst/>
                          <a:latin typeface="微軟正黑體" panose="020B0604030504040204" pitchFamily="34" charset="-120"/>
                          <a:ea typeface="微軟正黑體" panose="020B0604030504040204" pitchFamily="34" charset="-120"/>
                        </a:rPr>
                        <a:t> 9</a:t>
                      </a:r>
                      <a:endParaRPr lang="en-MY" sz="1200" kern="100" dirty="0">
                        <a:solidFill>
                          <a:schemeClr val="bg1"/>
                        </a:solidFill>
                        <a:effectLst/>
                        <a:latin typeface="微軟正黑體" panose="020B0604030504040204" pitchFamily="34" charset="-120"/>
                        <a:ea typeface="微軟正黑體" panose="020B0604030504040204" pitchFamily="34" charset="-120"/>
                      </a:endParaRPr>
                    </a:p>
                    <a:p>
                      <a:pPr algn="just">
                        <a:spcAft>
                          <a:spcPts val="0"/>
                        </a:spcAft>
                      </a:pPr>
                      <a:r>
                        <a:rPr lang="en-US" sz="1200" kern="100" dirty="0" smtClean="0">
                          <a:solidFill>
                            <a:schemeClr val="bg1"/>
                          </a:solidFill>
                          <a:effectLst/>
                          <a:latin typeface="微軟正黑體" panose="020B0604030504040204" pitchFamily="34" charset="-120"/>
                          <a:ea typeface="微軟正黑體" panose="020B0604030504040204" pitchFamily="34" charset="-120"/>
                        </a:rPr>
                        <a:t>Mr.Brown </a:t>
                      </a:r>
                      <a:r>
                        <a:rPr lang="en-US" sz="1200" kern="100" dirty="0">
                          <a:solidFill>
                            <a:srgbClr val="FF0000"/>
                          </a:solidFill>
                          <a:effectLst/>
                          <a:latin typeface="微軟正黑體" panose="020B0604030504040204" pitchFamily="34" charset="-120"/>
                          <a:ea typeface="微軟正黑體" panose="020B0604030504040204" pitchFamily="34" charset="-120"/>
                        </a:rPr>
                        <a:t>4</a:t>
                      </a:r>
                      <a:r>
                        <a:rPr lang="en-US" sz="1200" kern="100" dirty="0">
                          <a:solidFill>
                            <a:schemeClr val="bg1"/>
                          </a:solidFill>
                          <a:effectLst/>
                          <a:latin typeface="微軟正黑體" panose="020B0604030504040204" pitchFamily="34" charset="-120"/>
                          <a:ea typeface="微軟正黑體" panose="020B0604030504040204" pitchFamily="34" charset="-120"/>
                        </a:rPr>
                        <a:t> 12</a:t>
                      </a:r>
                      <a:endParaRPr lang="en-MY" sz="1200" kern="100" dirty="0">
                        <a:solidFill>
                          <a:schemeClr val="bg1"/>
                        </a:solidFill>
                        <a:effectLst/>
                        <a:latin typeface="微軟正黑體" panose="020B0604030504040204" pitchFamily="34" charset="-120"/>
                        <a:ea typeface="微軟正黑體" panose="020B0604030504040204" pitchFamily="34" charset="-120"/>
                      </a:endParaRPr>
                    </a:p>
                    <a:p>
                      <a:pPr algn="just">
                        <a:spcAft>
                          <a:spcPts val="0"/>
                        </a:spcAft>
                      </a:pPr>
                      <a:r>
                        <a:rPr lang="en-US" sz="1200" kern="100" dirty="0">
                          <a:solidFill>
                            <a:schemeClr val="bg1"/>
                          </a:solidFill>
                          <a:effectLst/>
                          <a:latin typeface="微軟正黑體" panose="020B0604030504040204" pitchFamily="34" charset="-120"/>
                          <a:ea typeface="微軟正黑體" panose="020B0604030504040204" pitchFamily="34" charset="-120"/>
                        </a:rPr>
                        <a:t>Alice </a:t>
                      </a:r>
                      <a:r>
                        <a:rPr lang="en-US" sz="1200" kern="100" dirty="0">
                          <a:solidFill>
                            <a:srgbClr val="FF0000"/>
                          </a:solidFill>
                          <a:effectLst/>
                          <a:latin typeface="微軟正黑體" panose="020B0604030504040204" pitchFamily="34" charset="-120"/>
                          <a:ea typeface="微軟正黑體" panose="020B0604030504040204" pitchFamily="34" charset="-120"/>
                        </a:rPr>
                        <a:t>6</a:t>
                      </a:r>
                      <a:r>
                        <a:rPr lang="en-US" sz="1200" kern="100" dirty="0">
                          <a:solidFill>
                            <a:schemeClr val="bg1"/>
                          </a:solidFill>
                          <a:effectLst/>
                          <a:latin typeface="微軟正黑體" panose="020B0604030504040204" pitchFamily="34" charset="-120"/>
                          <a:ea typeface="微軟正黑體" panose="020B0604030504040204" pitchFamily="34" charset="-120"/>
                        </a:rPr>
                        <a:t> 20</a:t>
                      </a:r>
                      <a:endParaRPr lang="en-MY" sz="1200" kern="100" dirty="0">
                        <a:solidFill>
                          <a:schemeClr val="bg1"/>
                        </a:solidFill>
                        <a:effectLst/>
                        <a:latin typeface="微軟正黑體" panose="020B0604030504040204" pitchFamily="34" charset="-120"/>
                        <a:ea typeface="微軟正黑體" panose="020B0604030504040204" pitchFamily="34" charset="-120"/>
                      </a:endParaRPr>
                    </a:p>
                    <a:p>
                      <a:pPr algn="just">
                        <a:spcAft>
                          <a:spcPts val="0"/>
                        </a:spcAft>
                      </a:pPr>
                      <a:r>
                        <a:rPr lang="en-US" sz="1200" kern="100" dirty="0">
                          <a:solidFill>
                            <a:schemeClr val="bg1"/>
                          </a:solidFill>
                          <a:effectLst/>
                          <a:latin typeface="微軟正黑體" panose="020B0604030504040204" pitchFamily="34" charset="-120"/>
                          <a:ea typeface="微軟正黑體" panose="020B0604030504040204" pitchFamily="34" charset="-120"/>
                        </a:rPr>
                        <a:t>Jack </a:t>
                      </a:r>
                      <a:r>
                        <a:rPr lang="en-US" sz="1200" kern="100" dirty="0">
                          <a:solidFill>
                            <a:srgbClr val="FF0000"/>
                          </a:solidFill>
                          <a:effectLst/>
                          <a:latin typeface="微軟正黑體" panose="020B0604030504040204" pitchFamily="34" charset="-120"/>
                          <a:ea typeface="微軟正黑體" panose="020B0604030504040204" pitchFamily="34" charset="-120"/>
                        </a:rPr>
                        <a:t>9</a:t>
                      </a:r>
                      <a:r>
                        <a:rPr lang="en-US" sz="1200" kern="100" dirty="0">
                          <a:solidFill>
                            <a:schemeClr val="bg1"/>
                          </a:solidFill>
                          <a:effectLst/>
                          <a:latin typeface="微軟正黑體" panose="020B0604030504040204" pitchFamily="34" charset="-120"/>
                          <a:ea typeface="微軟正黑體" panose="020B0604030504040204" pitchFamily="34" charset="-120"/>
                        </a:rPr>
                        <a:t> 18</a:t>
                      </a:r>
                      <a:endParaRPr lang="en-MY" sz="1200" kern="100" dirty="0">
                        <a:solidFill>
                          <a:schemeClr val="bg1"/>
                        </a:solidFill>
                        <a:effectLst/>
                        <a:latin typeface="微軟正黑體" panose="020B0604030504040204" pitchFamily="34" charset="-120"/>
                        <a:ea typeface="微軟正黑體" panose="020B0604030504040204" pitchFamily="34" charset="-120"/>
                      </a:endParaRPr>
                    </a:p>
                    <a:p>
                      <a:pPr algn="just">
                        <a:spcAft>
                          <a:spcPts val="0"/>
                        </a:spcAft>
                      </a:pPr>
                      <a:r>
                        <a:rPr lang="en-US" sz="1200" kern="100" dirty="0">
                          <a:solidFill>
                            <a:schemeClr val="bg1"/>
                          </a:solidFill>
                          <a:effectLst/>
                          <a:latin typeface="微軟正黑體" panose="020B0604030504040204" pitchFamily="34" charset="-120"/>
                          <a:ea typeface="微軟正黑體" panose="020B0604030504040204" pitchFamily="34" charset="-120"/>
                        </a:rPr>
                        <a:t># </a:t>
                      </a:r>
                      <a:r>
                        <a:rPr lang="en-US" sz="1200" kern="100" dirty="0">
                          <a:solidFill>
                            <a:srgbClr val="FF0000"/>
                          </a:solidFill>
                          <a:effectLst/>
                          <a:latin typeface="微軟正黑體" panose="020B0604030504040204" pitchFamily="34" charset="-120"/>
                          <a:ea typeface="微軟正黑體" panose="020B0604030504040204" pitchFamily="34" charset="-120"/>
                        </a:rPr>
                        <a:t>11</a:t>
                      </a:r>
                      <a:r>
                        <a:rPr lang="en-US" sz="1200" kern="100" dirty="0">
                          <a:solidFill>
                            <a:schemeClr val="bg1"/>
                          </a:solidFill>
                          <a:effectLst/>
                          <a:latin typeface="微軟正黑體" panose="020B0604030504040204" pitchFamily="34" charset="-120"/>
                          <a:ea typeface="微軟正黑體" panose="020B0604030504040204" pitchFamily="34" charset="-120"/>
                        </a:rPr>
                        <a:t> 1</a:t>
                      </a:r>
                      <a:endParaRPr lang="en-MY" sz="1200" kern="100" dirty="0">
                        <a:solidFill>
                          <a:schemeClr val="bg1"/>
                        </a:solidFill>
                        <a:effectLst/>
                        <a:latin typeface="微軟正黑體" panose="020B0604030504040204" pitchFamily="34" charset="-120"/>
                        <a:ea typeface="微軟正黑體" panose="020B0604030504040204" pitchFamily="34" charset="-120"/>
                      </a:endParaRPr>
                    </a:p>
                    <a:p>
                      <a:pPr algn="just">
                        <a:spcAft>
                          <a:spcPts val="0"/>
                        </a:spcAft>
                      </a:pPr>
                      <a:r>
                        <a:rPr lang="en-US" sz="1200" kern="100" dirty="0">
                          <a:solidFill>
                            <a:schemeClr val="bg1"/>
                          </a:solidFill>
                          <a:effectLst/>
                          <a:latin typeface="微軟正黑體" panose="020B0604030504040204" pitchFamily="34" charset="-120"/>
                          <a:ea typeface="微軟正黑體" panose="020B0604030504040204" pitchFamily="34" charset="-120"/>
                        </a:rPr>
                        <a:t>God </a:t>
                      </a:r>
                      <a:r>
                        <a:rPr lang="en-US" sz="1200" kern="100" dirty="0">
                          <a:solidFill>
                            <a:srgbClr val="FF0000"/>
                          </a:solidFill>
                          <a:effectLst/>
                          <a:latin typeface="微軟正黑體" panose="020B0604030504040204" pitchFamily="34" charset="-120"/>
                          <a:ea typeface="微軟正黑體" panose="020B0604030504040204" pitchFamily="34" charset="-120"/>
                        </a:rPr>
                        <a:t>18</a:t>
                      </a:r>
                      <a:r>
                        <a:rPr lang="en-US" sz="1200" kern="100" dirty="0">
                          <a:solidFill>
                            <a:schemeClr val="bg1"/>
                          </a:solidFill>
                          <a:effectLst/>
                          <a:latin typeface="微軟正黑體" panose="020B0604030504040204" pitchFamily="34" charset="-120"/>
                          <a:ea typeface="微軟正黑體" panose="020B0604030504040204" pitchFamily="34" charset="-120"/>
                        </a:rPr>
                        <a:t> 22</a:t>
                      </a:r>
                      <a:endParaRPr lang="en-MY" sz="1200" kern="100" dirty="0">
                        <a:solidFill>
                          <a:schemeClr val="bg1"/>
                        </a:solidFill>
                        <a:effectLst/>
                        <a:latin typeface="微軟正黑體" panose="020B0604030504040204" pitchFamily="34" charset="-120"/>
                        <a:ea typeface="微軟正黑體" panose="020B0604030504040204" pitchFamily="34" charset="-120"/>
                      </a:endParaRPr>
                    </a:p>
                    <a:p>
                      <a:pPr algn="just">
                        <a:spcAft>
                          <a:spcPts val="0"/>
                        </a:spcAft>
                      </a:pPr>
                      <a:r>
                        <a:rPr lang="en-US" sz="1200" kern="100" dirty="0">
                          <a:solidFill>
                            <a:schemeClr val="bg1"/>
                          </a:solidFill>
                          <a:effectLst/>
                          <a:latin typeface="微軟正黑體" panose="020B0604030504040204" pitchFamily="34" charset="-120"/>
                          <a:ea typeface="微軟正黑體" panose="020B0604030504040204" pitchFamily="34" charset="-120"/>
                        </a:rPr>
                        <a:t>@ </a:t>
                      </a:r>
                      <a:r>
                        <a:rPr lang="en-US" sz="1200" kern="100" dirty="0">
                          <a:solidFill>
                            <a:srgbClr val="FF0000"/>
                          </a:solidFill>
                          <a:effectLst/>
                          <a:latin typeface="微軟正黑體" panose="020B0604030504040204" pitchFamily="34" charset="-120"/>
                          <a:ea typeface="微軟正黑體" panose="020B0604030504040204" pitchFamily="34" charset="-120"/>
                        </a:rPr>
                        <a:t>22</a:t>
                      </a:r>
                      <a:r>
                        <a:rPr lang="en-US" sz="1200" kern="100" dirty="0">
                          <a:solidFill>
                            <a:schemeClr val="bg1"/>
                          </a:solidFill>
                          <a:effectLst/>
                          <a:latin typeface="微軟正黑體" panose="020B0604030504040204" pitchFamily="34" charset="-120"/>
                          <a:ea typeface="微軟正黑體" panose="020B0604030504040204" pitchFamily="34" charset="-120"/>
                        </a:rPr>
                        <a:t> 1</a:t>
                      </a:r>
                      <a:endParaRPr lang="en-MY" sz="1200" kern="100" dirty="0">
                        <a:solidFill>
                          <a:schemeClr val="bg1"/>
                        </a:solidFill>
                        <a:effectLst/>
                        <a:latin typeface="微軟正黑體" panose="020B0604030504040204" pitchFamily="34" charset="-120"/>
                        <a:ea typeface="微軟正黑體" panose="020B0604030504040204" pitchFamily="34" charset="-120"/>
                      </a:endParaRPr>
                    </a:p>
                    <a:p>
                      <a:pPr algn="just">
                        <a:spcAft>
                          <a:spcPts val="0"/>
                        </a:spcAft>
                      </a:pPr>
                      <a:r>
                        <a:rPr lang="en-US" sz="1200" kern="100" dirty="0">
                          <a:solidFill>
                            <a:schemeClr val="bg1"/>
                          </a:solidFill>
                          <a:effectLst/>
                          <a:latin typeface="微軟正黑體" panose="020B0604030504040204" pitchFamily="34" charset="-120"/>
                          <a:ea typeface="微軟正黑體" panose="020B0604030504040204" pitchFamily="34" charset="-120"/>
                        </a:rPr>
                        <a:t>GiGi </a:t>
                      </a:r>
                      <a:r>
                        <a:rPr lang="en-US" sz="1200" kern="100" dirty="0">
                          <a:solidFill>
                            <a:srgbClr val="FF0000"/>
                          </a:solidFill>
                          <a:effectLst/>
                          <a:latin typeface="微軟正黑體" panose="020B0604030504040204" pitchFamily="34" charset="-120"/>
                          <a:ea typeface="微軟正黑體" panose="020B0604030504040204" pitchFamily="34" charset="-120"/>
                        </a:rPr>
                        <a:t>23</a:t>
                      </a:r>
                      <a:r>
                        <a:rPr lang="en-US" sz="1200" kern="100" dirty="0">
                          <a:solidFill>
                            <a:schemeClr val="bg1"/>
                          </a:solidFill>
                          <a:effectLst/>
                          <a:latin typeface="微軟正黑體" panose="020B0604030504040204" pitchFamily="34" charset="-120"/>
                          <a:ea typeface="微軟正黑體" panose="020B0604030504040204" pitchFamily="34" charset="-120"/>
                        </a:rPr>
                        <a:t> 10</a:t>
                      </a:r>
                      <a:endParaRPr lang="en-MY" sz="1200" kern="100" dirty="0">
                        <a:solidFill>
                          <a:schemeClr val="bg1"/>
                        </a:solidFill>
                        <a:effectLst/>
                        <a:latin typeface="微軟正黑體" panose="020B0604030504040204" pitchFamily="34" charset="-120"/>
                        <a:ea typeface="微軟正黑體" panose="020B0604030504040204" pitchFamily="34" charset="-120"/>
                      </a:endParaRPr>
                    </a:p>
                  </a:txBody>
                  <a:tcPr marL="68580" marR="68580" marT="0" marB="0">
                    <a:solidFill>
                      <a:schemeClr val="tx2"/>
                    </a:solidFill>
                  </a:tcPr>
                </a:tc>
                <a:extLst>
                  <a:ext uri="{0D108BD9-81ED-4DB2-BD59-A6C34878D82A}">
                    <a16:rowId xmlns:a16="http://schemas.microsoft.com/office/drawing/2014/main" val="10000"/>
                  </a:ext>
                </a:extLst>
              </a:tr>
            </a:tbl>
          </a:graphicData>
        </a:graphic>
      </p:graphicFrame>
      <p:sp>
        <p:nvSpPr>
          <p:cNvPr id="7" name="Title 1"/>
          <p:cNvSpPr txBox="1">
            <a:spLocks/>
          </p:cNvSpPr>
          <p:nvPr/>
        </p:nvSpPr>
        <p:spPr>
          <a:xfrm>
            <a:off x="6601041" y="4475908"/>
            <a:ext cx="4199465" cy="164592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zh-CN" altLang="en-US" sz="2400" b="1" dirty="0" smtClean="0">
                <a:solidFill>
                  <a:schemeClr val="tx2"/>
                </a:solidFill>
                <a:latin typeface="微軟正黑體" panose="020B0604030504040204" pitchFamily="34" charset="-120"/>
                <a:ea typeface="微軟正黑體" panose="020B0604030504040204" pitchFamily="34" charset="-120"/>
              </a:rPr>
              <a:t>判斷</a:t>
            </a:r>
            <a:r>
              <a:rPr lang="zh-CN" altLang="en-US" sz="2400" b="1" dirty="0" smtClean="0">
                <a:solidFill>
                  <a:srgbClr val="FF0000"/>
                </a:solidFill>
                <a:latin typeface="微軟正黑體" panose="020B0604030504040204" pitchFamily="34" charset="-120"/>
                <a:ea typeface="微軟正黑體" panose="020B0604030504040204" pitchFamily="34" charset="-120"/>
              </a:rPr>
              <a:t>紅色</a:t>
            </a:r>
            <a:r>
              <a:rPr lang="zh-CN" altLang="en-US" sz="2400" b="1" dirty="0" smtClean="0">
                <a:solidFill>
                  <a:schemeClr val="tx2"/>
                </a:solidFill>
                <a:latin typeface="微軟正黑體" panose="020B0604030504040204" pitchFamily="34" charset="-120"/>
                <a:ea typeface="微軟正黑體" panose="020B0604030504040204" pitchFamily="34" charset="-120"/>
              </a:rPr>
              <a:t>的部分</a:t>
            </a:r>
            <a:r>
              <a:rPr lang="zh-TW" altLang="en-US" sz="2400" b="1" dirty="0" smtClean="0">
                <a:solidFill>
                  <a:schemeClr val="tx2"/>
                </a:solidFill>
                <a:latin typeface="微軟正黑體" panose="020B0604030504040204" pitchFamily="34" charset="-120"/>
                <a:ea typeface="微軟正黑體" panose="020B0604030504040204" pitchFamily="34" charset="-120"/>
              </a:rPr>
              <a:t>：</a:t>
            </a:r>
            <a:endParaRPr lang="en-US" altLang="zh-CN" sz="2400" b="1" dirty="0" smtClean="0">
              <a:solidFill>
                <a:schemeClr val="tx2"/>
              </a:solidFill>
              <a:latin typeface="微軟正黑體" panose="020B0604030504040204" pitchFamily="34" charset="-120"/>
              <a:ea typeface="微軟正黑體" panose="020B0604030504040204" pitchFamily="34" charset="-120"/>
            </a:endParaRPr>
          </a:p>
          <a:p>
            <a:pPr>
              <a:lnSpc>
                <a:spcPct val="150000"/>
              </a:lnSpc>
            </a:pPr>
            <a:r>
              <a:rPr lang="en-US" altLang="zh-CN" sz="1700" dirty="0" smtClean="0">
                <a:solidFill>
                  <a:schemeClr val="tx2"/>
                </a:solidFill>
                <a:latin typeface="微軟正黑體" panose="020B0604030504040204" pitchFamily="34" charset="-120"/>
                <a:ea typeface="微軟正黑體" panose="020B0604030504040204" pitchFamily="34" charset="-120"/>
              </a:rPr>
              <a:t>3</a:t>
            </a:r>
            <a:r>
              <a:rPr lang="zh-CN" altLang="en-US" sz="1700" dirty="0" smtClean="0">
                <a:solidFill>
                  <a:schemeClr val="tx2"/>
                </a:solidFill>
                <a:latin typeface="微軟正黑體" panose="020B0604030504040204" pitchFamily="34" charset="-120"/>
                <a:ea typeface="微軟正黑體" panose="020B0604030504040204" pitchFamily="34" charset="-120"/>
              </a:rPr>
              <a:t>，</a:t>
            </a:r>
            <a:r>
              <a:rPr lang="en-US" altLang="zh-CN" sz="1700" dirty="0" smtClean="0">
                <a:solidFill>
                  <a:schemeClr val="tx2"/>
                </a:solidFill>
                <a:latin typeface="微軟正黑體" panose="020B0604030504040204" pitchFamily="34" charset="-120"/>
                <a:ea typeface="微軟正黑體" panose="020B0604030504040204" pitchFamily="34" charset="-120"/>
              </a:rPr>
              <a:t>4</a:t>
            </a:r>
            <a:r>
              <a:rPr lang="zh-CN" altLang="en-US" sz="1700" dirty="0" smtClean="0">
                <a:solidFill>
                  <a:schemeClr val="tx2"/>
                </a:solidFill>
                <a:latin typeface="微軟正黑體" panose="020B0604030504040204" pitchFamily="34" charset="-120"/>
                <a:ea typeface="微軟正黑體" panose="020B0604030504040204" pitchFamily="34" charset="-120"/>
              </a:rPr>
              <a:t>，</a:t>
            </a:r>
            <a:r>
              <a:rPr lang="en-US" altLang="zh-CN" sz="1700" dirty="0" smtClean="0">
                <a:solidFill>
                  <a:schemeClr val="tx2"/>
                </a:solidFill>
                <a:latin typeface="微軟正黑體" panose="020B0604030504040204" pitchFamily="34" charset="-120"/>
                <a:ea typeface="微軟正黑體" panose="020B0604030504040204" pitchFamily="34" charset="-120"/>
              </a:rPr>
              <a:t>6</a:t>
            </a:r>
            <a:r>
              <a:rPr lang="zh-CN" altLang="en-US" sz="1700" dirty="0" smtClean="0">
                <a:solidFill>
                  <a:schemeClr val="tx2"/>
                </a:solidFill>
                <a:latin typeface="微軟正黑體" panose="020B0604030504040204" pitchFamily="34" charset="-120"/>
                <a:ea typeface="微軟正黑體" panose="020B0604030504040204" pitchFamily="34" charset="-120"/>
              </a:rPr>
              <a:t>，</a:t>
            </a:r>
            <a:r>
              <a:rPr lang="en-US" altLang="zh-CN" sz="1700" dirty="0" smtClean="0">
                <a:solidFill>
                  <a:schemeClr val="tx2"/>
                </a:solidFill>
                <a:latin typeface="微軟正黑體" panose="020B0604030504040204" pitchFamily="34" charset="-120"/>
                <a:ea typeface="微軟正黑體" panose="020B0604030504040204" pitchFamily="34" charset="-120"/>
              </a:rPr>
              <a:t>9</a:t>
            </a:r>
            <a:r>
              <a:rPr lang="zh-CN" altLang="en-US" sz="1700" dirty="0" smtClean="0">
                <a:solidFill>
                  <a:schemeClr val="tx2"/>
                </a:solidFill>
                <a:latin typeface="微軟正黑體" panose="020B0604030504040204" pitchFamily="34" charset="-120"/>
                <a:ea typeface="微軟正黑體" panose="020B0604030504040204" pitchFamily="34" charset="-120"/>
              </a:rPr>
              <a:t>，</a:t>
            </a:r>
            <a:r>
              <a:rPr lang="en-US" altLang="zh-CN" sz="1700" dirty="0" smtClean="0">
                <a:solidFill>
                  <a:schemeClr val="tx2"/>
                </a:solidFill>
                <a:latin typeface="微軟正黑體" panose="020B0604030504040204" pitchFamily="34" charset="-120"/>
                <a:ea typeface="微軟正黑體" panose="020B0604030504040204" pitchFamily="34" charset="-120"/>
              </a:rPr>
              <a:t>11</a:t>
            </a:r>
            <a:r>
              <a:rPr lang="zh-CN" altLang="en-US" sz="1700" dirty="0" smtClean="0">
                <a:solidFill>
                  <a:schemeClr val="tx2"/>
                </a:solidFill>
                <a:latin typeface="微軟正黑體" panose="020B0604030504040204" pitchFamily="34" charset="-120"/>
                <a:ea typeface="微軟正黑體" panose="020B0604030504040204" pitchFamily="34" charset="-120"/>
              </a:rPr>
              <a:t>，</a:t>
            </a:r>
            <a:r>
              <a:rPr lang="en-US" altLang="zh-CN" sz="1700" dirty="0" smtClean="0">
                <a:solidFill>
                  <a:schemeClr val="tx2"/>
                </a:solidFill>
                <a:latin typeface="微軟正黑體" panose="020B0604030504040204" pitchFamily="34" charset="-120"/>
                <a:ea typeface="微軟正黑體" panose="020B0604030504040204" pitchFamily="34" charset="-120"/>
              </a:rPr>
              <a:t>18</a:t>
            </a:r>
            <a:r>
              <a:rPr lang="zh-CN" altLang="en-US" sz="1700" dirty="0" smtClean="0">
                <a:solidFill>
                  <a:schemeClr val="tx2"/>
                </a:solidFill>
                <a:latin typeface="微軟正黑體" panose="020B0604030504040204" pitchFamily="34" charset="-120"/>
                <a:ea typeface="微軟正黑體" panose="020B0604030504040204" pitchFamily="34" charset="-120"/>
              </a:rPr>
              <a:t>，</a:t>
            </a:r>
            <a:r>
              <a:rPr lang="en-US" altLang="zh-CN" sz="1700" dirty="0" smtClean="0">
                <a:solidFill>
                  <a:schemeClr val="tx2"/>
                </a:solidFill>
                <a:latin typeface="微軟正黑體" panose="020B0604030504040204" pitchFamily="34" charset="-120"/>
                <a:ea typeface="微軟正黑體" panose="020B0604030504040204" pitchFamily="34" charset="-120"/>
              </a:rPr>
              <a:t>22</a:t>
            </a:r>
            <a:r>
              <a:rPr lang="zh-CN" altLang="en-US" sz="1700" dirty="0" smtClean="0">
                <a:solidFill>
                  <a:schemeClr val="tx2"/>
                </a:solidFill>
                <a:latin typeface="微軟正黑體" panose="020B0604030504040204" pitchFamily="34" charset="-120"/>
                <a:ea typeface="微軟正黑體" panose="020B0604030504040204" pitchFamily="34" charset="-120"/>
              </a:rPr>
              <a:t>，</a:t>
            </a:r>
            <a:r>
              <a:rPr lang="en-US" altLang="zh-CN" sz="1700" dirty="0" smtClean="0">
                <a:solidFill>
                  <a:schemeClr val="tx2"/>
                </a:solidFill>
                <a:latin typeface="微軟正黑體" panose="020B0604030504040204" pitchFamily="34" charset="-120"/>
                <a:ea typeface="微軟正黑體" panose="020B0604030504040204" pitchFamily="34" charset="-120"/>
              </a:rPr>
              <a:t>23</a:t>
            </a:r>
          </a:p>
          <a:p>
            <a:pPr>
              <a:lnSpc>
                <a:spcPct val="150000"/>
              </a:lnSpc>
            </a:pPr>
            <a:r>
              <a:rPr lang="zh-CN" altLang="en-US" sz="1700" dirty="0">
                <a:solidFill>
                  <a:schemeClr val="tx2"/>
                </a:solidFill>
                <a:latin typeface="微軟正黑體" panose="020B0604030504040204" pitchFamily="34" charset="-120"/>
                <a:ea typeface="微軟正黑體" panose="020B0604030504040204" pitchFamily="34" charset="-120"/>
              </a:rPr>
              <a:t>可</a:t>
            </a:r>
            <a:r>
              <a:rPr lang="zh-CN" altLang="en-US" sz="1700" dirty="0" smtClean="0">
                <a:solidFill>
                  <a:schemeClr val="tx2"/>
                </a:solidFill>
                <a:latin typeface="微軟正黑體" panose="020B0604030504040204" pitchFamily="34" charset="-120"/>
                <a:ea typeface="微軟正黑體" panose="020B0604030504040204" pitchFamily="34" charset="-120"/>
              </a:rPr>
              <a:t>以使用這些判斷到了哪個時間點處理輸出（用</a:t>
            </a:r>
            <a:r>
              <a:rPr lang="en-US" altLang="zh-CN" sz="1700" dirty="0" smtClean="0">
                <a:solidFill>
                  <a:schemeClr val="tx2"/>
                </a:solidFill>
                <a:latin typeface="微軟正黑體" panose="020B0604030504040204" pitchFamily="34" charset="-120"/>
                <a:ea typeface="微軟正黑體" panose="020B0604030504040204" pitchFamily="34" charset="-120"/>
              </a:rPr>
              <a:t>void remove()</a:t>
            </a:r>
            <a:r>
              <a:rPr lang="zh-CN" altLang="en-US" sz="1700" dirty="0" smtClean="0">
                <a:solidFill>
                  <a:schemeClr val="tx2"/>
                </a:solidFill>
                <a:latin typeface="微軟正黑體" panose="020B0604030504040204" pitchFamily="34" charset="-120"/>
                <a:ea typeface="微軟正黑體" panose="020B0604030504040204" pitchFamily="34" charset="-120"/>
              </a:rPr>
              <a:t>）</a:t>
            </a:r>
            <a:endParaRPr lang="en-MY" sz="1700" dirty="0">
              <a:solidFill>
                <a:schemeClr val="tx2"/>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13543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執行排</a:t>
            </a:r>
            <a:r>
              <a:rPr lang="zh-TW" altLang="en-US" b="1" dirty="0"/>
              <a:t>隊</a:t>
            </a:r>
          </a:p>
        </p:txBody>
      </p:sp>
      <p:sp>
        <p:nvSpPr>
          <p:cNvPr id="3" name="內容版面配置區 2"/>
          <p:cNvSpPr>
            <a:spLocks noGrp="1"/>
          </p:cNvSpPr>
          <p:nvPr>
            <p:ph idx="1"/>
          </p:nvPr>
        </p:nvSpPr>
        <p:spPr>
          <a:xfrm>
            <a:off x="1371600" y="1727199"/>
            <a:ext cx="10321636" cy="4747491"/>
          </a:xfrm>
        </p:spPr>
        <p:txBody>
          <a:bodyPr>
            <a:normAutofit fontScale="92500" lnSpcReduction="20000"/>
          </a:bodyPr>
          <a:lstStyle/>
          <a:p>
            <a:r>
              <a:rPr lang="zh-CN" altLang="en-US" sz="2600" b="1" dirty="0">
                <a:latin typeface="微軟正黑體" panose="020B0604030504040204" pitchFamily="34" charset="-120"/>
                <a:ea typeface="微軟正黑體" panose="020B0604030504040204" pitchFamily="34" charset="-120"/>
              </a:rPr>
              <a:t>用</a:t>
            </a:r>
            <a:r>
              <a:rPr lang="en-US" altLang="zh-CN" sz="2600" b="1" dirty="0">
                <a:latin typeface="微軟正黑體" panose="020B0604030504040204" pitchFamily="34" charset="-120"/>
                <a:ea typeface="微軟正黑體" panose="020B0604030504040204" pitchFamily="34" charset="-120"/>
              </a:rPr>
              <a:t>void add()</a:t>
            </a:r>
            <a:r>
              <a:rPr lang="zh-CN" altLang="en-US" sz="2600" b="1" dirty="0">
                <a:latin typeface="微軟正黑體" panose="020B0604030504040204" pitchFamily="34" charset="-120"/>
                <a:ea typeface="微軟正黑體" panose="020B0604030504040204" pitchFamily="34" charset="-120"/>
              </a:rPr>
              <a:t>找有開著而且最少人的隊伍</a:t>
            </a:r>
            <a:endParaRPr lang="en-US" altLang="zh-CN" sz="2600" b="1" dirty="0">
              <a:latin typeface="微軟正黑體" panose="020B0604030504040204" pitchFamily="34" charset="-120"/>
              <a:ea typeface="微軟正黑體" panose="020B0604030504040204" pitchFamily="34" charset="-120"/>
            </a:endParaRPr>
          </a:p>
          <a:p>
            <a:pPr marL="0" indent="0">
              <a:buNone/>
            </a:pPr>
            <a:r>
              <a:rPr lang="en-US" altLang="zh-CN" dirty="0">
                <a:latin typeface="微軟正黑體" panose="020B0604030504040204" pitchFamily="34" charset="-120"/>
                <a:ea typeface="微軟正黑體" panose="020B0604030504040204" pitchFamily="34" charset="-120"/>
              </a:rPr>
              <a:t>	</a:t>
            </a:r>
            <a:r>
              <a:rPr lang="zh-CN" altLang="en-US" dirty="0">
                <a:latin typeface="微軟正黑體" panose="020B0604030504040204" pitchFamily="34" charset="-120"/>
                <a:ea typeface="微軟正黑體" panose="020B0604030504040204" pitchFamily="34" charset="-120"/>
              </a:rPr>
              <a:t>用來判斷的部分</a:t>
            </a:r>
            <a:endParaRPr lang="en-US" altLang="zh-CN" dirty="0">
              <a:latin typeface="微軟正黑體" panose="020B0604030504040204" pitchFamily="34" charset="-120"/>
              <a:ea typeface="微軟正黑體" panose="020B0604030504040204" pitchFamily="34" charset="-120"/>
            </a:endParaRPr>
          </a:p>
          <a:p>
            <a:pPr marL="0" indent="0">
              <a:buNone/>
            </a:pPr>
            <a:r>
              <a:rPr lang="en-US" altLang="zh-CN" dirty="0">
                <a:latin typeface="微軟正黑體" panose="020B0604030504040204" pitchFamily="34" charset="-120"/>
                <a:ea typeface="微軟正黑體" panose="020B0604030504040204" pitchFamily="34" charset="-120"/>
              </a:rPr>
              <a:t>	(1)</a:t>
            </a:r>
            <a:r>
              <a:rPr lang="zh-CN" altLang="en-US" dirty="0">
                <a:latin typeface="微軟正黑體" panose="020B0604030504040204" pitchFamily="34" charset="-120"/>
                <a:ea typeface="微軟正黑體" panose="020B0604030504040204" pitchFamily="34" charset="-120"/>
              </a:rPr>
              <a:t>窗口排隊人數</a:t>
            </a:r>
            <a:r>
              <a:rPr lang="en-US" altLang="zh-CN" dirty="0">
                <a:latin typeface="微軟正黑體" panose="020B0604030504040204" pitchFamily="34" charset="-120"/>
                <a:ea typeface="微軟正黑體" panose="020B0604030504040204" pitchFamily="34" charset="-120"/>
              </a:rPr>
              <a:t>			</a:t>
            </a:r>
            <a:r>
              <a:rPr lang="zh-CN" altLang="en-US" dirty="0">
                <a:latin typeface="微軟正黑體" panose="020B0604030504040204" pitchFamily="34" charset="-120"/>
                <a:ea typeface="微軟正黑體" panose="020B0604030504040204" pitchFamily="34" charset="-120"/>
              </a:rPr>
              <a:t>（</a:t>
            </a:r>
            <a:r>
              <a:rPr lang="en-US" altLang="zh-CN" dirty="0" err="1">
                <a:latin typeface="微軟正黑體" panose="020B0604030504040204" pitchFamily="34" charset="-120"/>
                <a:ea typeface="微軟正黑體" panose="020B0604030504040204" pitchFamily="34" charset="-120"/>
              </a:rPr>
              <a:t>ppl_num</a:t>
            </a:r>
            <a:r>
              <a:rPr lang="zh-CN" altLang="en-US" dirty="0">
                <a:latin typeface="微軟正黑體" panose="020B0604030504040204" pitchFamily="34" charset="-120"/>
                <a:ea typeface="微軟正黑體" panose="020B0604030504040204" pitchFamily="34" charset="-120"/>
              </a:rPr>
              <a:t>）</a:t>
            </a:r>
            <a:endParaRPr lang="en-US" altLang="zh-CN" dirty="0">
              <a:latin typeface="微軟正黑體" panose="020B0604030504040204" pitchFamily="34" charset="-120"/>
              <a:ea typeface="微軟正黑體" panose="020B0604030504040204" pitchFamily="34" charset="-120"/>
            </a:endParaRPr>
          </a:p>
          <a:p>
            <a:pPr marL="0" indent="0">
              <a:buNone/>
            </a:pPr>
            <a:r>
              <a:rPr lang="en-US" altLang="zh-CN" dirty="0">
                <a:latin typeface="微軟正黑體" panose="020B0604030504040204" pitchFamily="34" charset="-120"/>
                <a:ea typeface="微軟正黑體" panose="020B0604030504040204" pitchFamily="34" charset="-120"/>
              </a:rPr>
              <a:t>	(2)</a:t>
            </a:r>
            <a:r>
              <a:rPr lang="zh-CN" altLang="en-US" dirty="0">
                <a:latin typeface="微軟正黑體" panose="020B0604030504040204" pitchFamily="34" charset="-120"/>
                <a:ea typeface="微軟正黑體" panose="020B0604030504040204" pitchFamily="34" charset="-120"/>
              </a:rPr>
              <a:t>開著還是關閉</a:t>
            </a:r>
            <a:r>
              <a:rPr lang="en-US" altLang="zh-CN" dirty="0">
                <a:latin typeface="微軟正黑體" panose="020B0604030504040204" pitchFamily="34" charset="-120"/>
                <a:ea typeface="微軟正黑體" panose="020B0604030504040204" pitchFamily="34" charset="-120"/>
              </a:rPr>
              <a:t>			</a:t>
            </a:r>
            <a:r>
              <a:rPr lang="zh-CN" altLang="en-US" dirty="0">
                <a:latin typeface="微軟正黑體" panose="020B0604030504040204" pitchFamily="34" charset="-120"/>
                <a:ea typeface="微軟正黑體" panose="020B0604030504040204" pitchFamily="34" charset="-120"/>
              </a:rPr>
              <a:t>（</a:t>
            </a:r>
            <a:r>
              <a:rPr lang="en-US" altLang="zh-CN" dirty="0">
                <a:latin typeface="微軟正黑體" panose="020B0604030504040204" pitchFamily="34" charset="-120"/>
                <a:ea typeface="微軟正黑體" panose="020B0604030504040204" pitchFamily="34" charset="-120"/>
              </a:rPr>
              <a:t>work</a:t>
            </a:r>
            <a:r>
              <a:rPr lang="zh-CN" altLang="en-US" dirty="0">
                <a:latin typeface="微軟正黑體" panose="020B0604030504040204" pitchFamily="34" charset="-120"/>
                <a:ea typeface="微軟正黑體" panose="020B0604030504040204" pitchFamily="34" charset="-120"/>
              </a:rPr>
              <a:t>）</a:t>
            </a:r>
            <a:endParaRPr lang="en-US" altLang="zh-CN" dirty="0">
              <a:latin typeface="微軟正黑體" panose="020B0604030504040204" pitchFamily="34" charset="-120"/>
              <a:ea typeface="微軟正黑體" panose="020B0604030504040204" pitchFamily="34" charset="-120"/>
            </a:endParaRPr>
          </a:p>
          <a:p>
            <a:pPr marL="0" indent="0">
              <a:buNone/>
            </a:pPr>
            <a:r>
              <a:rPr lang="en-US" altLang="zh-CN" dirty="0">
                <a:latin typeface="微軟正黑體" panose="020B0604030504040204" pitchFamily="34" charset="-120"/>
                <a:ea typeface="微軟正黑體" panose="020B0604030504040204" pitchFamily="34" charset="-120"/>
              </a:rPr>
              <a:t>	work</a:t>
            </a:r>
            <a:r>
              <a:rPr lang="zh-CN" altLang="en-US" dirty="0">
                <a:latin typeface="微軟正黑體" panose="020B0604030504040204" pitchFamily="34" charset="-120"/>
                <a:ea typeface="微軟正黑體" panose="020B0604030504040204" pitchFamily="34" charset="-120"/>
              </a:rPr>
              <a:t>可以用</a:t>
            </a:r>
            <a:r>
              <a:rPr lang="en-US" altLang="zh-CN" dirty="0">
                <a:latin typeface="微軟正黑體" panose="020B0604030504040204" pitchFamily="34" charset="-120"/>
                <a:ea typeface="微軟正黑體" panose="020B0604030504040204" pitchFamily="34" charset="-120"/>
              </a:rPr>
              <a:t>0</a:t>
            </a:r>
            <a:r>
              <a:rPr lang="zh-CN" altLang="en-US" dirty="0">
                <a:latin typeface="微軟正黑體" panose="020B0604030504040204" pitchFamily="34" charset="-120"/>
                <a:ea typeface="微軟正黑體" panose="020B0604030504040204" pitchFamily="34" charset="-120"/>
              </a:rPr>
              <a:t>和</a:t>
            </a:r>
            <a:r>
              <a:rPr lang="en-US" altLang="zh-CN" dirty="0">
                <a:latin typeface="微軟正黑體" panose="020B0604030504040204" pitchFamily="34" charset="-120"/>
                <a:ea typeface="微軟正黑體" panose="020B0604030504040204" pitchFamily="34" charset="-120"/>
              </a:rPr>
              <a:t>1</a:t>
            </a:r>
            <a:r>
              <a:rPr lang="zh-CN" altLang="en-US" dirty="0">
                <a:latin typeface="微軟正黑體" panose="020B0604030504040204" pitchFamily="34" charset="-120"/>
                <a:ea typeface="微軟正黑體" panose="020B0604030504040204" pitchFamily="34" charset="-120"/>
              </a:rPr>
              <a:t>代表是否有在開啓狀態</a:t>
            </a:r>
            <a:endParaRPr lang="en-US" altLang="zh-CN" dirty="0">
              <a:latin typeface="微軟正黑體" panose="020B0604030504040204" pitchFamily="34" charset="-120"/>
              <a:ea typeface="微軟正黑體" panose="020B0604030504040204" pitchFamily="34" charset="-120"/>
            </a:endParaRPr>
          </a:p>
          <a:p>
            <a:pPr marL="0" indent="0">
              <a:buNone/>
            </a:pPr>
            <a:r>
              <a:rPr lang="en-US" altLang="zh-CN" dirty="0">
                <a:latin typeface="微軟正黑體" panose="020B0604030504040204" pitchFamily="34" charset="-120"/>
                <a:ea typeface="微軟正黑體" panose="020B0604030504040204" pitchFamily="34" charset="-120"/>
              </a:rPr>
              <a:t>	</a:t>
            </a:r>
            <a:r>
              <a:rPr lang="zh-CN" altLang="en-US" dirty="0">
                <a:latin typeface="微軟正黑體" panose="020B0604030504040204" pitchFamily="34" charset="-120"/>
                <a:ea typeface="微軟正黑體" panose="020B0604030504040204" pitchFamily="34" charset="-120"/>
              </a:rPr>
              <a:t>記錄排隊人數比較方便找最少人的隊伍</a:t>
            </a:r>
            <a:endParaRPr lang="en-US" altLang="zh-CN" dirty="0">
              <a:latin typeface="微軟正黑體" panose="020B0604030504040204" pitchFamily="34" charset="-120"/>
              <a:ea typeface="微軟正黑體" panose="020B0604030504040204" pitchFamily="34" charset="-120"/>
            </a:endParaRPr>
          </a:p>
          <a:p>
            <a:r>
              <a:rPr lang="zh-CN" altLang="en-US" sz="2600" b="1" dirty="0">
                <a:latin typeface="微軟正黑體" panose="020B0604030504040204" pitchFamily="34" charset="-120"/>
                <a:ea typeface="微軟正黑體" panose="020B0604030504040204" pitchFamily="34" charset="-120"/>
              </a:rPr>
              <a:t>判斷是否為第一個排隊的</a:t>
            </a:r>
            <a:endParaRPr lang="en-US" altLang="zh-CN" sz="2600" b="1" dirty="0">
              <a:latin typeface="微軟正黑體" panose="020B0604030504040204" pitchFamily="34" charset="-120"/>
              <a:ea typeface="微軟正黑體" panose="020B0604030504040204" pitchFamily="34" charset="-120"/>
            </a:endParaRPr>
          </a:p>
          <a:p>
            <a:pPr marL="0" indent="0">
              <a:buNone/>
            </a:pPr>
            <a:r>
              <a:rPr lang="en-US" altLang="zh-CN" dirty="0">
                <a:latin typeface="微軟正黑體" panose="020B0604030504040204" pitchFamily="34" charset="-120"/>
                <a:ea typeface="微軟正黑體" panose="020B0604030504040204" pitchFamily="34" charset="-120"/>
              </a:rPr>
              <a:t>	</a:t>
            </a:r>
            <a:r>
              <a:rPr lang="zh-CN" altLang="en-US" dirty="0">
                <a:latin typeface="微軟正黑體" panose="020B0604030504040204" pitchFamily="34" charset="-120"/>
                <a:ea typeface="微軟正黑體" panose="020B0604030504040204" pitchFamily="34" charset="-120"/>
              </a:rPr>
              <a:t>用來判斷的部分</a:t>
            </a:r>
            <a:endParaRPr lang="en-US" altLang="zh-CN" dirty="0">
              <a:latin typeface="微軟正黑體" panose="020B0604030504040204" pitchFamily="34" charset="-120"/>
              <a:ea typeface="微軟正黑體" panose="020B0604030504040204" pitchFamily="34" charset="-120"/>
            </a:endParaRPr>
          </a:p>
          <a:p>
            <a:pPr marL="0" indent="0">
              <a:buNone/>
            </a:pPr>
            <a:r>
              <a:rPr lang="en-US" altLang="zh-CN" dirty="0">
                <a:latin typeface="微軟正黑體" panose="020B0604030504040204" pitchFamily="34" charset="-120"/>
                <a:ea typeface="微軟正黑體" panose="020B0604030504040204" pitchFamily="34" charset="-120"/>
              </a:rPr>
              <a:t>	</a:t>
            </a:r>
            <a:r>
              <a:rPr lang="en-MY" altLang="zh-TW" dirty="0" err="1">
                <a:latin typeface="微軟正黑體" panose="020B0604030504040204" pitchFamily="34" charset="-120"/>
                <a:ea typeface="微軟正黑體" panose="020B0604030504040204" pitchFamily="34" charset="-120"/>
              </a:rPr>
              <a:t>ppl</a:t>
            </a:r>
            <a:r>
              <a:rPr lang="en-MY" altLang="zh-TW" dirty="0">
                <a:latin typeface="微軟正黑體" panose="020B0604030504040204" pitchFamily="34" charset="-120"/>
                <a:ea typeface="微軟正黑體" panose="020B0604030504040204" pitchFamily="34" charset="-120"/>
              </a:rPr>
              <a:t> *head,*</a:t>
            </a:r>
            <a:r>
              <a:rPr lang="en-MY" altLang="zh-TW" dirty="0" err="1">
                <a:latin typeface="微軟正黑體" panose="020B0604030504040204" pitchFamily="34" charset="-120"/>
                <a:ea typeface="微軟正黑體" panose="020B0604030504040204" pitchFamily="34" charset="-120"/>
              </a:rPr>
              <a:t>curr</a:t>
            </a:r>
            <a:r>
              <a:rPr lang="en-MY" altLang="zh-TW" dirty="0">
                <a:latin typeface="微軟正黑體" panose="020B0604030504040204" pitchFamily="34" charset="-120"/>
                <a:ea typeface="微軟正黑體" panose="020B0604030504040204" pitchFamily="34" charset="-120"/>
              </a:rPr>
              <a:t>;</a:t>
            </a:r>
            <a:r>
              <a:rPr lang="en-US" altLang="zh-CN" dirty="0">
                <a:latin typeface="微軟正黑體" panose="020B0604030504040204" pitchFamily="34" charset="-120"/>
                <a:ea typeface="微軟正黑體" panose="020B0604030504040204" pitchFamily="34" charset="-120"/>
              </a:rPr>
              <a:t> 			</a:t>
            </a:r>
            <a:r>
              <a:rPr lang="zh-CN" altLang="en-US" dirty="0">
                <a:latin typeface="微軟正黑體" panose="020B0604030504040204" pitchFamily="34" charset="-120"/>
                <a:ea typeface="微軟正黑體" panose="020B0604030504040204" pitchFamily="34" charset="-120"/>
              </a:rPr>
              <a:t>（供鏈節串列使用）</a:t>
            </a:r>
            <a:endParaRPr lang="en-US" altLang="zh-CN" dirty="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en-US" altLang="zh-CN" dirty="0">
                <a:latin typeface="微軟正黑體" panose="020B0604030504040204" pitchFamily="34" charset="-120"/>
                <a:ea typeface="微軟正黑體" panose="020B0604030504040204" pitchFamily="34" charset="-120"/>
              </a:rPr>
              <a:t>if</a:t>
            </a:r>
            <a:r>
              <a:rPr lang="zh-CN" altLang="en-US" dirty="0">
                <a:latin typeface="微軟正黑體" panose="020B0604030504040204" pitchFamily="34" charset="-120"/>
                <a:ea typeface="微軟正黑體" panose="020B0604030504040204" pitchFamily="34" charset="-120"/>
              </a:rPr>
              <a:t>是第一個人</a:t>
            </a:r>
            <a:r>
              <a:rPr lang="en-US" altLang="zh-CN" dirty="0">
                <a:latin typeface="微軟正黑體" panose="020B0604030504040204" pitchFamily="34" charset="-120"/>
                <a:ea typeface="微軟正黑體" panose="020B0604030504040204" pitchFamily="34" charset="-120"/>
              </a:rPr>
              <a:t>Processing time=in + out</a:t>
            </a:r>
            <a:r>
              <a:rPr lang="zh-CN" altLang="en-US" dirty="0" smtClean="0">
                <a:latin typeface="微軟正黑體" panose="020B0604030504040204" pitchFamily="34" charset="-120"/>
                <a:ea typeface="微軟正黑體" panose="020B0604030504040204" pitchFamily="34" charset="-120"/>
              </a:rPr>
              <a:t>，建立鏈</a:t>
            </a:r>
            <a:r>
              <a:rPr lang="zh-CN" altLang="en-US" dirty="0">
                <a:latin typeface="微軟正黑體" panose="020B0604030504040204" pitchFamily="34" charset="-120"/>
                <a:ea typeface="微軟正黑體" panose="020B0604030504040204" pitchFamily="34" charset="-120"/>
              </a:rPr>
              <a:t>節</a:t>
            </a:r>
            <a:r>
              <a:rPr lang="zh-CN" altLang="en-US" dirty="0" smtClean="0">
                <a:latin typeface="微軟正黑體" panose="020B0604030504040204" pitchFamily="34" charset="-120"/>
                <a:ea typeface="微軟正黑體" panose="020B0604030504040204" pitchFamily="34" charset="-120"/>
              </a:rPr>
              <a:t>串列</a:t>
            </a:r>
            <a:endParaRPr lang="en-US" altLang="zh-CN" dirty="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else</a:t>
            </a:r>
            <a:r>
              <a:rPr lang="zh-CN" altLang="en-US" dirty="0">
                <a:latin typeface="微軟正黑體" panose="020B0604030504040204" pitchFamily="34" charset="-120"/>
                <a:ea typeface="微軟正黑體" panose="020B0604030504040204" pitchFamily="34" charset="-120"/>
              </a:rPr>
              <a:t>新增鏈節串列，不用做其他事，等第一個人離開才計算下一個時間，因爲中</a:t>
            </a:r>
            <a:r>
              <a:rPr lang="en-US" altLang="zh-CN" dirty="0">
                <a:latin typeface="微軟正黑體" panose="020B0604030504040204" pitchFamily="34" charset="-120"/>
                <a:ea typeface="微軟正黑體" panose="020B0604030504040204" pitchFamily="34" charset="-120"/>
              </a:rPr>
              <a:t>	</a:t>
            </a:r>
            <a:r>
              <a:rPr lang="zh-CN" altLang="en-US" dirty="0">
                <a:latin typeface="微軟正黑體" panose="020B0604030504040204" pitchFamily="34" charset="-120"/>
                <a:ea typeface="微軟正黑體" panose="020B0604030504040204" pitchFamily="34" charset="-120"/>
              </a:rPr>
              <a:t>間可能重新排隊所以先計算沒意義</a:t>
            </a:r>
            <a:r>
              <a:rPr lang="en-MY" altLang="zh-TW" dirty="0">
                <a:latin typeface="微軟正黑體" panose="020B0604030504040204" pitchFamily="34" charset="-120"/>
                <a:ea typeface="微軟正黑體" panose="020B0604030504040204" pitchFamily="34" charset="-120"/>
              </a:rPr>
              <a:t/>
            </a:r>
            <a:br>
              <a:rPr lang="en-MY" altLang="zh-TW" dirty="0">
                <a:latin typeface="微軟正黑體" panose="020B0604030504040204" pitchFamily="34" charset="-120"/>
                <a:ea typeface="微軟正黑體" panose="020B0604030504040204" pitchFamily="34" charset="-120"/>
              </a:rPr>
            </a:br>
            <a:endParaRPr lang="en-US" altLang="zh-CN"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30358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執行開關窗</a:t>
            </a:r>
            <a:endParaRPr lang="zh-TW" altLang="en-US" b="1" dirty="0"/>
          </a:p>
        </p:txBody>
      </p:sp>
      <p:sp>
        <p:nvSpPr>
          <p:cNvPr id="3" name="內容版面配置區 2"/>
          <p:cNvSpPr>
            <a:spLocks noGrp="1"/>
          </p:cNvSpPr>
          <p:nvPr>
            <p:ph idx="1"/>
          </p:nvPr>
        </p:nvSpPr>
        <p:spPr/>
        <p:txBody>
          <a:bodyPr>
            <a:normAutofit/>
          </a:bodyPr>
          <a:lstStyle/>
          <a:p>
            <a:r>
              <a:rPr lang="zh-CN" altLang="en-US" sz="3200" b="1" dirty="0" smtClean="0">
                <a:latin typeface="微軟正黑體" panose="020B0604030504040204" pitchFamily="34" charset="-120"/>
                <a:ea typeface="微軟正黑體" panose="020B0604030504040204" pitchFamily="34" charset="-120"/>
              </a:rPr>
              <a:t>開</a:t>
            </a:r>
            <a:r>
              <a:rPr lang="zh-TW" altLang="en-US" b="1" dirty="0">
                <a:latin typeface="微軟正黑體" panose="020B0604030504040204" pitchFamily="34" charset="-120"/>
                <a:ea typeface="微軟正黑體" panose="020B0604030504040204" pitchFamily="34" charset="-120"/>
              </a:rPr>
              <a:t>（</a:t>
            </a:r>
            <a:r>
              <a:rPr lang="en-US" altLang="zh-CN" dirty="0" smtClean="0">
                <a:latin typeface="微軟正黑體" panose="020B0604030504040204" pitchFamily="34" charset="-120"/>
                <a:ea typeface="微軟正黑體" panose="020B0604030504040204" pitchFamily="34" charset="-120"/>
              </a:rPr>
              <a:t>WORK=1</a:t>
            </a:r>
            <a:r>
              <a:rPr lang="zh-TW" altLang="en-US" dirty="0" smtClean="0">
                <a:latin typeface="微軟正黑體" panose="020B0604030504040204" pitchFamily="34" charset="-120"/>
                <a:ea typeface="微軟正黑體" panose="020B0604030504040204" pitchFamily="34" charset="-120"/>
              </a:rPr>
              <a:t>）</a:t>
            </a:r>
            <a:endParaRPr lang="en-US" altLang="zh-CN" dirty="0">
              <a:latin typeface="微軟正黑體" panose="020B0604030504040204" pitchFamily="34" charset="-120"/>
              <a:ea typeface="微軟正黑體" panose="020B0604030504040204" pitchFamily="34" charset="-120"/>
            </a:endParaRPr>
          </a:p>
          <a:p>
            <a:pPr marL="0" indent="0">
              <a:buNone/>
            </a:pPr>
            <a:r>
              <a:rPr lang="en-US" altLang="zh-CN" dirty="0">
                <a:latin typeface="微軟正黑體" panose="020B0604030504040204" pitchFamily="34" charset="-120"/>
                <a:ea typeface="微軟正黑體" panose="020B0604030504040204" pitchFamily="34" charset="-120"/>
              </a:rPr>
              <a:t>	</a:t>
            </a:r>
            <a:r>
              <a:rPr lang="zh-CN" altLang="en-US" dirty="0">
                <a:latin typeface="微軟正黑體" panose="020B0604030504040204" pitchFamily="34" charset="-120"/>
                <a:ea typeface="微軟正黑體" panose="020B0604030504040204" pitchFamily="34" charset="-120"/>
              </a:rPr>
              <a:t>直接打開下次執行排隊會是開啓狀態，允許排隊。</a:t>
            </a:r>
            <a:endParaRPr lang="en-US" altLang="zh-CN" dirty="0">
              <a:latin typeface="微軟正黑體" panose="020B0604030504040204" pitchFamily="34" charset="-120"/>
              <a:ea typeface="微軟正黑體" panose="020B0604030504040204" pitchFamily="34" charset="-120"/>
            </a:endParaRPr>
          </a:p>
          <a:p>
            <a:r>
              <a:rPr lang="zh-CN" altLang="en-US" sz="3200" b="1" dirty="0" smtClean="0">
                <a:latin typeface="微軟正黑體" panose="020B0604030504040204" pitchFamily="34" charset="-120"/>
                <a:ea typeface="微軟正黑體" panose="020B0604030504040204" pitchFamily="34" charset="-120"/>
              </a:rPr>
              <a:t>關</a:t>
            </a:r>
            <a:r>
              <a:rPr lang="zh-TW" altLang="en-US" b="1" dirty="0">
                <a:latin typeface="微軟正黑體" panose="020B0604030504040204" pitchFamily="34" charset="-120"/>
              </a:rPr>
              <a:t>（</a:t>
            </a:r>
            <a:r>
              <a:rPr lang="en-US" altLang="zh-CN" dirty="0" smtClean="0">
                <a:latin typeface="微軟正黑體" panose="020B0604030504040204" pitchFamily="34" charset="-120"/>
                <a:ea typeface="微軟正黑體" panose="020B0604030504040204" pitchFamily="34" charset="-120"/>
              </a:rPr>
              <a:t>WORK=</a:t>
            </a:r>
            <a:r>
              <a:rPr lang="en-US" altLang="zh-TW" dirty="0">
                <a:latin typeface="微軟正黑體" panose="020B0604030504040204" pitchFamily="34" charset="-120"/>
                <a:ea typeface="微軟正黑體" panose="020B0604030504040204" pitchFamily="34" charset="-120"/>
              </a:rPr>
              <a:t>0</a:t>
            </a:r>
            <a:r>
              <a:rPr lang="zh-TW" altLang="en-US" dirty="0" smtClean="0">
                <a:latin typeface="微軟正黑體" panose="020B0604030504040204" pitchFamily="34" charset="-120"/>
              </a:rPr>
              <a:t>）</a:t>
            </a:r>
            <a:endParaRPr lang="en-US" altLang="zh-CN" b="1"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CN" altLang="en-US" dirty="0">
                <a:latin typeface="微軟正黑體" panose="020B0604030504040204" pitchFamily="34" charset="-120"/>
                <a:ea typeface="微軟正黑體" panose="020B0604030504040204" pitchFamily="34" charset="-120"/>
              </a:rPr>
              <a:t>把第一個人留下來，剩下的人都重新排隊。</a:t>
            </a:r>
            <a:endParaRPr lang="en-US" altLang="zh-CN" dirty="0">
              <a:latin typeface="微軟正黑體" panose="020B0604030504040204" pitchFamily="34" charset="-120"/>
              <a:ea typeface="微軟正黑體" panose="020B0604030504040204" pitchFamily="34" charset="-120"/>
            </a:endParaRPr>
          </a:p>
          <a:p>
            <a:pPr marL="0" indent="0">
              <a:buNone/>
            </a:pPr>
            <a:r>
              <a:rPr lang="en-US" altLang="zh-CN" dirty="0">
                <a:latin typeface="微軟正黑體" panose="020B0604030504040204" pitchFamily="34" charset="-120"/>
                <a:ea typeface="微軟正黑體" panose="020B0604030504040204" pitchFamily="34" charset="-120"/>
              </a:rPr>
              <a:t>	</a:t>
            </a:r>
            <a:r>
              <a:rPr lang="zh-CN" altLang="en-US" dirty="0">
                <a:latin typeface="微軟正黑體" panose="020B0604030504040204" pitchFamily="34" charset="-120"/>
                <a:ea typeface="微軟正黑體" panose="020B0604030504040204" pitchFamily="34" charset="-120"/>
              </a:rPr>
              <a:t>重新排隊時間可以用接收指令的</a:t>
            </a:r>
            <a:r>
              <a:rPr lang="zh-CN" altLang="en-US" dirty="0" smtClean="0">
                <a:latin typeface="微軟正黑體" panose="020B0604030504040204" pitchFamily="34" charset="-120"/>
                <a:ea typeface="微軟正黑體" panose="020B0604030504040204" pitchFamily="34" charset="-120"/>
              </a:rPr>
              <a:t>時間</a:t>
            </a:r>
            <a:r>
              <a:rPr lang="zh-TW" altLang="en-US" dirty="0" smtClean="0">
                <a:latin typeface="微軟正黑體" panose="020B0604030504040204" pitchFamily="34" charset="-120"/>
                <a:ea typeface="微軟正黑體" panose="020B0604030504040204" pitchFamily="34" charset="-120"/>
              </a:rPr>
              <a:t>傳入</a:t>
            </a:r>
            <a:r>
              <a:rPr lang="en-US" altLang="zh-CN" dirty="0" smtClean="0">
                <a:latin typeface="微軟正黑體" panose="020B0604030504040204" pitchFamily="34" charset="-120"/>
                <a:ea typeface="微軟正黑體" panose="020B0604030504040204" pitchFamily="34" charset="-120"/>
              </a:rPr>
              <a:t>void </a:t>
            </a:r>
            <a:r>
              <a:rPr lang="en-US" altLang="zh-CN" dirty="0">
                <a:latin typeface="微軟正黑體" panose="020B0604030504040204" pitchFamily="34" charset="-120"/>
                <a:ea typeface="微軟正黑體" panose="020B0604030504040204" pitchFamily="34" charset="-120"/>
              </a:rPr>
              <a:t>add(counter , </a:t>
            </a:r>
            <a:r>
              <a:rPr lang="zh-CN" altLang="en-US" dirty="0">
                <a:latin typeface="微軟正黑體" panose="020B0604030504040204" pitchFamily="34" charset="-120"/>
                <a:ea typeface="微軟正黑體" panose="020B0604030504040204" pitchFamily="34" charset="-120"/>
              </a:rPr>
              <a:t>名字 </a:t>
            </a:r>
            <a:r>
              <a:rPr lang="en-US" altLang="zh-CN" dirty="0">
                <a:latin typeface="微軟正黑體" panose="020B0604030504040204" pitchFamily="34" charset="-120"/>
                <a:ea typeface="微軟正黑體" panose="020B0604030504040204" pitchFamily="34" charset="-120"/>
              </a:rPr>
              <a:t>, </a:t>
            </a:r>
            <a:r>
              <a:rPr lang="zh-CN" altLang="en-US" dirty="0" smtClean="0">
                <a:solidFill>
                  <a:schemeClr val="accent5"/>
                </a:solidFill>
                <a:latin typeface="微軟正黑體" panose="020B0604030504040204" pitchFamily="34" charset="-120"/>
                <a:ea typeface="微軟正黑體" panose="020B0604030504040204" pitchFamily="34" charset="-120"/>
              </a:rPr>
              <a:t>重排時間 </a:t>
            </a:r>
            <a:r>
              <a:rPr lang="en-US" altLang="zh-CN" dirty="0">
                <a:latin typeface="微軟正黑體" panose="020B0604030504040204" pitchFamily="34" charset="-120"/>
                <a:ea typeface="微軟正黑體" panose="020B0604030504040204" pitchFamily="34" charset="-120"/>
              </a:rPr>
              <a:t>, </a:t>
            </a:r>
            <a:r>
              <a:rPr lang="zh-CN" altLang="en-US" dirty="0">
                <a:latin typeface="微軟正黑體" panose="020B0604030504040204" pitchFamily="34" charset="-120"/>
                <a:ea typeface="微軟正黑體" panose="020B0604030504040204" pitchFamily="34" charset="-120"/>
              </a:rPr>
              <a:t>需要的時間</a:t>
            </a:r>
            <a:r>
              <a:rPr lang="en-US" altLang="zh-CN" dirty="0" smtClean="0">
                <a:latin typeface="微軟正黑體" panose="020B0604030504040204" pitchFamily="34" charset="-120"/>
                <a:ea typeface="微軟正黑體" panose="020B0604030504040204" pitchFamily="34" charset="-120"/>
              </a:rPr>
              <a:t>)</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14877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處理輸出</a:t>
            </a:r>
            <a:endParaRPr lang="zh-TW" altLang="en-US" b="1" dirty="0"/>
          </a:p>
        </p:txBody>
      </p:sp>
      <p:sp>
        <p:nvSpPr>
          <p:cNvPr id="3" name="內容版面配置區 2"/>
          <p:cNvSpPr>
            <a:spLocks noGrp="1"/>
          </p:cNvSpPr>
          <p:nvPr>
            <p:ph idx="1"/>
          </p:nvPr>
        </p:nvSpPr>
        <p:spPr>
          <a:xfrm>
            <a:off x="1371600" y="2171700"/>
            <a:ext cx="9601200" cy="3695700"/>
          </a:xfrm>
        </p:spPr>
        <p:txBody>
          <a:bodyPr>
            <a:normAutofit/>
          </a:bodyPr>
          <a:lstStyle/>
          <a:p>
            <a:pPr fontAlgn="t"/>
            <a:r>
              <a:rPr lang="zh-CN" altLang="en-US" sz="2400" dirty="0">
                <a:latin typeface="微軟正黑體" panose="020B0604030504040204" pitchFamily="34" charset="-120"/>
                <a:ea typeface="微軟正黑體" panose="020B0604030504040204" pitchFamily="34" charset="-120"/>
              </a:rPr>
              <a:t>每次讀一個指令時先判斷每個窗口</a:t>
            </a:r>
            <a:r>
              <a:rPr lang="zh-CN" altLang="en-US" sz="2400" dirty="0" smtClean="0">
                <a:latin typeface="微軟正黑體" panose="020B0604030504040204" pitchFamily="34" charset="-120"/>
                <a:ea typeface="微軟正黑體" panose="020B0604030504040204" pitchFamily="34" charset="-120"/>
              </a:rPr>
              <a:t>的</a:t>
            </a:r>
            <a:r>
              <a:rPr lang="zh-TW" altLang="en-US" sz="2400" dirty="0" smtClean="0">
                <a:latin typeface="微軟正黑體" panose="020B0604030504040204" pitchFamily="34" charset="-120"/>
                <a:ea typeface="微軟正黑體" panose="020B0604030504040204" pitchFamily="34" charset="-120"/>
              </a:rPr>
              <a:t> </a:t>
            </a:r>
            <a:r>
              <a:rPr lang="en-US" altLang="zh-CN" sz="2400" dirty="0" smtClean="0">
                <a:latin typeface="微軟正黑體" panose="020B0604030504040204" pitchFamily="34" charset="-120"/>
                <a:ea typeface="微軟正黑體" panose="020B0604030504040204" pitchFamily="34" charset="-120"/>
              </a:rPr>
              <a:t>Processing time</a:t>
            </a:r>
            <a:r>
              <a:rPr lang="zh-TW" altLang="en-US" sz="2400" dirty="0" smtClean="0">
                <a:latin typeface="微軟正黑體" panose="020B0604030504040204" pitchFamily="34" charset="-120"/>
                <a:ea typeface="微軟正黑體" panose="020B0604030504040204" pitchFamily="34" charset="-120"/>
              </a:rPr>
              <a:t> </a:t>
            </a:r>
            <a:r>
              <a:rPr lang="zh-CN" altLang="en-US" sz="2400" dirty="0" smtClean="0">
                <a:latin typeface="微軟正黑體" panose="020B0604030504040204" pitchFamily="34" charset="-120"/>
                <a:ea typeface="微軟正黑體" panose="020B0604030504040204" pitchFamily="34" charset="-120"/>
              </a:rPr>
              <a:t>是否</a:t>
            </a:r>
            <a:r>
              <a:rPr lang="en-US" altLang="zh-CN" sz="2400" dirty="0">
                <a:latin typeface="微軟正黑體" panose="020B0604030504040204" pitchFamily="34" charset="-120"/>
                <a:ea typeface="微軟正黑體" panose="020B0604030504040204" pitchFamily="34" charset="-120"/>
              </a:rPr>
              <a:t>&lt;=</a:t>
            </a:r>
            <a:r>
              <a:rPr lang="zh-CN" altLang="en-US" sz="2400" dirty="0">
                <a:latin typeface="微軟正黑體" panose="020B0604030504040204" pitchFamily="34" charset="-120"/>
                <a:ea typeface="微軟正黑體" panose="020B0604030504040204" pitchFamily="34" charset="-120"/>
              </a:rPr>
              <a:t>紅色的數字，是的情況</a:t>
            </a:r>
            <a:r>
              <a:rPr lang="zh-CN" altLang="en-US" sz="2400" dirty="0" smtClean="0">
                <a:latin typeface="微軟正黑體" panose="020B0604030504040204" pitchFamily="34" charset="-120"/>
                <a:ea typeface="微軟正黑體" panose="020B0604030504040204" pitchFamily="34" charset="-120"/>
              </a:rPr>
              <a:t>用</a:t>
            </a:r>
            <a:r>
              <a:rPr lang="zh-TW" altLang="en-US" sz="2400" dirty="0" smtClean="0">
                <a:latin typeface="微軟正黑體" panose="020B0604030504040204" pitchFamily="34" charset="-120"/>
                <a:ea typeface="微軟正黑體" panose="020B0604030504040204" pitchFamily="34" charset="-120"/>
              </a:rPr>
              <a:t> </a:t>
            </a:r>
            <a:r>
              <a:rPr lang="en-US" altLang="zh-CN" sz="2400" dirty="0" smtClean="0">
                <a:latin typeface="微軟正黑體" panose="020B0604030504040204" pitchFamily="34" charset="-120"/>
                <a:ea typeface="微軟正黑體" panose="020B0604030504040204" pitchFamily="34" charset="-120"/>
              </a:rPr>
              <a:t>void remove</a:t>
            </a:r>
            <a:r>
              <a:rPr lang="zh-TW" altLang="en-US" sz="2400" dirty="0" smtClean="0">
                <a:latin typeface="微軟正黑體" panose="020B0604030504040204" pitchFamily="34" charset="-120"/>
                <a:ea typeface="微軟正黑體" panose="020B0604030504040204" pitchFamily="34" charset="-120"/>
              </a:rPr>
              <a:t> </a:t>
            </a:r>
            <a:r>
              <a:rPr lang="zh-CN" altLang="en-US" sz="2400" dirty="0" smtClean="0">
                <a:latin typeface="微軟正黑體" panose="020B0604030504040204" pitchFamily="34" charset="-120"/>
                <a:ea typeface="微軟正黑體" panose="020B0604030504040204" pitchFamily="34" charset="-120"/>
              </a:rPr>
              <a:t>把</a:t>
            </a:r>
            <a:r>
              <a:rPr lang="zh-CN" altLang="en-US" sz="2400" dirty="0">
                <a:latin typeface="微軟正黑體" panose="020B0604030504040204" pitchFamily="34" charset="-120"/>
                <a:ea typeface="微軟正黑體" panose="020B0604030504040204" pitchFamily="34" charset="-120"/>
              </a:rPr>
              <a:t>人的離開</a:t>
            </a:r>
            <a:r>
              <a:rPr lang="zh-CN" altLang="en-US" sz="2400" dirty="0" smtClean="0">
                <a:latin typeface="微軟正黑體" panose="020B0604030504040204" pitchFamily="34" charset="-120"/>
                <a:ea typeface="微軟正黑體" panose="020B0604030504040204" pitchFamily="34" charset="-120"/>
              </a:rPr>
              <a:t>資料存</a:t>
            </a:r>
            <a:r>
              <a:rPr lang="zh-CN" altLang="en-US" sz="2400" dirty="0">
                <a:latin typeface="微軟正黑體" panose="020B0604030504040204" pitchFamily="34" charset="-120"/>
                <a:ea typeface="微軟正黑體" panose="020B0604030504040204" pitchFamily="34" charset="-120"/>
              </a:rPr>
              <a:t>起來，有人離開時該隊伍要檢查多一次可能還是有人要離開。</a:t>
            </a:r>
            <a:endParaRPr lang="en-US" altLang="zh-CN" sz="2400" dirty="0">
              <a:latin typeface="微軟正黑體" panose="020B0604030504040204" pitchFamily="34" charset="-120"/>
              <a:ea typeface="微軟正黑體" panose="020B0604030504040204" pitchFamily="34" charset="-120"/>
            </a:endParaRPr>
          </a:p>
          <a:p>
            <a:pPr fontAlgn="t"/>
            <a:r>
              <a:rPr lang="zh-CN" altLang="en-US" sz="2400" dirty="0">
                <a:latin typeface="微軟正黑體" panose="020B0604030504040204" pitchFamily="34" charset="-120"/>
                <a:ea typeface="微軟正黑體" panose="020B0604030504040204" pitchFamily="34" charset="-120"/>
              </a:rPr>
              <a:t>把人</a:t>
            </a:r>
            <a:r>
              <a:rPr lang="zh-CN" altLang="en-US" sz="2400" dirty="0" smtClean="0">
                <a:latin typeface="微軟正黑體" panose="020B0604030504040204" pitchFamily="34" charset="-120"/>
                <a:ea typeface="微軟正黑體" panose="020B0604030504040204" pitchFamily="34" charset="-120"/>
              </a:rPr>
              <a:t>的</a:t>
            </a:r>
            <a:r>
              <a:rPr lang="zh-TW" altLang="en-US" sz="2400" dirty="0">
                <a:latin typeface="微軟正黑體" panose="020B0604030504040204" pitchFamily="34" charset="-120"/>
                <a:ea typeface="微軟正黑體" panose="020B0604030504040204" pitchFamily="34" charset="-120"/>
              </a:rPr>
              <a:t> </a:t>
            </a:r>
            <a:r>
              <a:rPr lang="en-US" altLang="zh-CN" sz="2400" dirty="0" smtClean="0">
                <a:latin typeface="微軟正黑體" panose="020B0604030504040204" pitchFamily="34" charset="-120"/>
                <a:ea typeface="微軟正黑體" panose="020B0604030504040204" pitchFamily="34" charset="-120"/>
              </a:rPr>
              <a:t>leaving time</a:t>
            </a:r>
            <a:r>
              <a:rPr lang="zh-TW" altLang="en-US" sz="2400" dirty="0" smtClean="0">
                <a:latin typeface="微軟正黑體" panose="020B0604030504040204" pitchFamily="34" charset="-120"/>
                <a:ea typeface="微軟正黑體" panose="020B0604030504040204" pitchFamily="34" charset="-120"/>
              </a:rPr>
              <a:t> </a:t>
            </a:r>
            <a:r>
              <a:rPr lang="en-US" altLang="zh-CN"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 </a:t>
            </a:r>
            <a:r>
              <a:rPr lang="en-US" altLang="zh-CN" sz="2400" dirty="0" smtClean="0">
                <a:latin typeface="微軟正黑體" panose="020B0604030504040204" pitchFamily="34" charset="-120"/>
                <a:ea typeface="微軟正黑體" panose="020B0604030504040204" pitchFamily="34" charset="-120"/>
              </a:rPr>
              <a:t>processing </a:t>
            </a:r>
            <a:r>
              <a:rPr lang="en-US" altLang="zh-CN" sz="2400" dirty="0">
                <a:latin typeface="微軟正黑體" panose="020B0604030504040204" pitchFamily="34" charset="-120"/>
                <a:ea typeface="微軟正黑體" panose="020B0604030504040204" pitchFamily="34" charset="-120"/>
              </a:rPr>
              <a:t>time</a:t>
            </a:r>
            <a:r>
              <a:rPr lang="zh-CN" altLang="en-US" sz="2400" dirty="0">
                <a:latin typeface="微軟正黑體" panose="020B0604030504040204" pitchFamily="34" charset="-120"/>
                <a:ea typeface="微軟正黑體" panose="020B0604030504040204" pitchFamily="34" charset="-120"/>
              </a:rPr>
              <a:t>，把資料存去準備輸出的陣列或鏈節串列，然後</a:t>
            </a:r>
            <a:r>
              <a:rPr lang="zh-CN" altLang="en-US" sz="2400" dirty="0" smtClean="0">
                <a:latin typeface="微軟正黑體" panose="020B0604030504040204" pitchFamily="34" charset="-120"/>
                <a:ea typeface="微軟正黑體" panose="020B0604030504040204" pitchFamily="34" charset="-120"/>
              </a:rPr>
              <a:t>更新</a:t>
            </a:r>
            <a:r>
              <a:rPr lang="zh-TW" altLang="en-US" sz="2400" dirty="0" smtClean="0">
                <a:latin typeface="微軟正黑體" panose="020B0604030504040204" pitchFamily="34" charset="-120"/>
                <a:ea typeface="微軟正黑體" panose="020B0604030504040204" pitchFamily="34" charset="-120"/>
              </a:rPr>
              <a:t> </a:t>
            </a:r>
            <a:r>
              <a:rPr lang="en-US" altLang="zh-CN" sz="2400" dirty="0" smtClean="0">
                <a:latin typeface="微軟正黑體" panose="020B0604030504040204" pitchFamily="34" charset="-120"/>
                <a:ea typeface="微軟正黑體" panose="020B0604030504040204" pitchFamily="34" charset="-120"/>
              </a:rPr>
              <a:t>processing </a:t>
            </a:r>
            <a:r>
              <a:rPr lang="en-US" altLang="zh-CN" sz="2400" dirty="0" smtClean="0">
                <a:latin typeface="微軟正黑體" panose="020B0604030504040204" pitchFamily="34" charset="-120"/>
                <a:ea typeface="微軟正黑體" panose="020B0604030504040204" pitchFamily="34" charset="-120"/>
              </a:rPr>
              <a:t>time(</a:t>
            </a:r>
            <a:r>
              <a:rPr lang="zh-CN" altLang="en-US" sz="2400" dirty="0" smtClean="0">
                <a:latin typeface="微軟正黑體" panose="020B0604030504040204" pitchFamily="34" charset="-120"/>
                <a:ea typeface="微軟正黑體" panose="020B0604030504040204" pitchFamily="34" charset="-120"/>
              </a:rPr>
              <a:t>就是</a:t>
            </a:r>
            <a:r>
              <a:rPr lang="en-US" altLang="zh-CN" sz="2400" dirty="0" smtClean="0">
                <a:latin typeface="微軟正黑體" panose="020B0604030504040204" pitchFamily="34" charset="-120"/>
                <a:ea typeface="微軟正黑體" panose="020B0604030504040204" pitchFamily="34" charset="-120"/>
              </a:rPr>
              <a:t>processing time + </a:t>
            </a:r>
            <a:r>
              <a:rPr lang="zh-CN" altLang="en-US" sz="2400" dirty="0" smtClean="0">
                <a:latin typeface="微軟正黑體" panose="020B0604030504040204" pitchFamily="34" charset="-120"/>
                <a:ea typeface="微軟正黑體" panose="020B0604030504040204" pitchFamily="34" charset="-120"/>
              </a:rPr>
              <a:t>排队下一个人的需要时间</a:t>
            </a:r>
            <a:r>
              <a:rPr lang="en-US" altLang="zh-CN" sz="2400" dirty="0" smtClean="0">
                <a:latin typeface="微軟正黑體" panose="020B0604030504040204" pitchFamily="34" charset="-120"/>
                <a:ea typeface="微軟正黑體" panose="020B0604030504040204" pitchFamily="34" charset="-120"/>
              </a:rPr>
              <a:t>)</a:t>
            </a:r>
            <a:r>
              <a:rPr lang="zh-CN" altLang="en-US" sz="2400" dirty="0" smtClean="0">
                <a:latin typeface="微軟正黑體" panose="020B0604030504040204" pitchFamily="34" charset="-120"/>
                <a:ea typeface="微軟正黑體" panose="020B0604030504040204" pitchFamily="34" charset="-120"/>
              </a:rPr>
              <a:t>。</a:t>
            </a:r>
            <a:endParaRPr lang="en-US" altLang="zh-CN" sz="2400" dirty="0">
              <a:latin typeface="微軟正黑體" panose="020B0604030504040204" pitchFamily="34" charset="-120"/>
              <a:ea typeface="微軟正黑體" panose="020B0604030504040204" pitchFamily="34" charset="-120"/>
            </a:endParaRPr>
          </a:p>
        </p:txBody>
      </p:sp>
      <p:graphicFrame>
        <p:nvGraphicFramePr>
          <p:cNvPr id="4" name="Content Placeholder 3"/>
          <p:cNvGraphicFramePr>
            <a:graphicFrameLocks/>
          </p:cNvGraphicFramePr>
          <p:nvPr>
            <p:extLst>
              <p:ext uri="{D42A27DB-BD31-4B8C-83A1-F6EECF244321}">
                <p14:modId xmlns:p14="http://schemas.microsoft.com/office/powerpoint/2010/main" val="3831486479"/>
              </p:ext>
            </p:extLst>
          </p:nvPr>
        </p:nvGraphicFramePr>
        <p:xfrm>
          <a:off x="7758546" y="4470400"/>
          <a:ext cx="3825202" cy="2031077"/>
        </p:xfrm>
        <a:graphic>
          <a:graphicData uri="http://schemas.openxmlformats.org/drawingml/2006/table">
            <a:tbl>
              <a:tblPr firstRow="1" firstCol="1" bandRow="1">
                <a:tableStyleId>{5C22544A-7EE6-4342-B048-85BDC9FD1C3A}</a:tableStyleId>
              </a:tblPr>
              <a:tblGrid>
                <a:gridCol w="3825202">
                  <a:extLst>
                    <a:ext uri="{9D8B030D-6E8A-4147-A177-3AD203B41FA5}">
                      <a16:colId xmlns:a16="http://schemas.microsoft.com/office/drawing/2014/main" val="20000"/>
                    </a:ext>
                  </a:extLst>
                </a:gridCol>
              </a:tblGrid>
              <a:tr h="2031077">
                <a:tc>
                  <a:txBody>
                    <a:bodyPr/>
                    <a:lstStyle/>
                    <a:p>
                      <a:pPr algn="just">
                        <a:spcAft>
                          <a:spcPts val="0"/>
                        </a:spcAft>
                      </a:pPr>
                      <a:r>
                        <a:rPr lang="en-US" sz="1400" kern="100" dirty="0">
                          <a:solidFill>
                            <a:schemeClr val="bg1"/>
                          </a:solidFill>
                          <a:effectLst/>
                          <a:latin typeface="微軟正黑體" panose="020B0604030504040204" pitchFamily="34" charset="-120"/>
                          <a:ea typeface="微軟正黑體" panose="020B0604030504040204" pitchFamily="34" charset="-120"/>
                        </a:rPr>
                        <a:t>2</a:t>
                      </a:r>
                      <a:endParaRPr lang="en-MY" sz="1400" kern="100" dirty="0">
                        <a:solidFill>
                          <a:schemeClr val="bg1"/>
                        </a:solidFill>
                        <a:effectLst/>
                        <a:latin typeface="微軟正黑體" panose="020B0604030504040204" pitchFamily="34" charset="-120"/>
                        <a:ea typeface="微軟正黑體" panose="020B0604030504040204" pitchFamily="34" charset="-120"/>
                      </a:endParaRPr>
                    </a:p>
                    <a:p>
                      <a:pPr algn="just">
                        <a:spcAft>
                          <a:spcPts val="0"/>
                        </a:spcAft>
                      </a:pPr>
                      <a:r>
                        <a:rPr lang="en-US" sz="1400" kern="100" dirty="0">
                          <a:solidFill>
                            <a:schemeClr val="bg1"/>
                          </a:solidFill>
                          <a:effectLst/>
                          <a:latin typeface="微軟正黑體" panose="020B0604030504040204" pitchFamily="34" charset="-120"/>
                          <a:ea typeface="微軟正黑體" panose="020B0604030504040204" pitchFamily="34" charset="-120"/>
                        </a:rPr>
                        <a:t>John </a:t>
                      </a:r>
                      <a:r>
                        <a:rPr lang="en-US" sz="1400" kern="100" dirty="0">
                          <a:solidFill>
                            <a:srgbClr val="FF0000"/>
                          </a:solidFill>
                          <a:effectLst/>
                          <a:latin typeface="微軟正黑體" panose="020B0604030504040204" pitchFamily="34" charset="-120"/>
                          <a:ea typeface="微軟正黑體" panose="020B0604030504040204" pitchFamily="34" charset="-120"/>
                        </a:rPr>
                        <a:t>3</a:t>
                      </a:r>
                      <a:r>
                        <a:rPr lang="en-US" sz="1400" kern="100" dirty="0">
                          <a:solidFill>
                            <a:schemeClr val="bg1"/>
                          </a:solidFill>
                          <a:effectLst/>
                          <a:latin typeface="微軟正黑體" panose="020B0604030504040204" pitchFamily="34" charset="-120"/>
                          <a:ea typeface="微軟正黑體" panose="020B0604030504040204" pitchFamily="34" charset="-120"/>
                        </a:rPr>
                        <a:t> 9</a:t>
                      </a:r>
                      <a:endParaRPr lang="en-MY" sz="1400" kern="100" dirty="0">
                        <a:solidFill>
                          <a:schemeClr val="bg1"/>
                        </a:solidFill>
                        <a:effectLst/>
                        <a:latin typeface="微軟正黑體" panose="020B0604030504040204" pitchFamily="34" charset="-120"/>
                        <a:ea typeface="微軟正黑體" panose="020B0604030504040204" pitchFamily="34" charset="-120"/>
                      </a:endParaRPr>
                    </a:p>
                    <a:p>
                      <a:pPr algn="just">
                        <a:spcAft>
                          <a:spcPts val="0"/>
                        </a:spcAft>
                      </a:pPr>
                      <a:r>
                        <a:rPr lang="en-US" sz="1400" kern="100" dirty="0" err="1" smtClean="0">
                          <a:solidFill>
                            <a:schemeClr val="bg1"/>
                          </a:solidFill>
                          <a:effectLst/>
                          <a:latin typeface="微軟正黑體" panose="020B0604030504040204" pitchFamily="34" charset="-120"/>
                          <a:ea typeface="微軟正黑體" panose="020B0604030504040204" pitchFamily="34" charset="-120"/>
                        </a:rPr>
                        <a:t>Mr.Brown</a:t>
                      </a:r>
                      <a:r>
                        <a:rPr lang="en-US" sz="1400" kern="100" dirty="0" smtClean="0">
                          <a:solidFill>
                            <a:schemeClr val="bg1"/>
                          </a:solidFill>
                          <a:effectLst/>
                          <a:latin typeface="微軟正黑體" panose="020B0604030504040204" pitchFamily="34" charset="-120"/>
                          <a:ea typeface="微軟正黑體" panose="020B0604030504040204" pitchFamily="34" charset="-120"/>
                        </a:rPr>
                        <a:t> </a:t>
                      </a:r>
                      <a:r>
                        <a:rPr lang="en-US" sz="1400" kern="100" dirty="0">
                          <a:solidFill>
                            <a:srgbClr val="FF0000"/>
                          </a:solidFill>
                          <a:effectLst/>
                          <a:latin typeface="微軟正黑體" panose="020B0604030504040204" pitchFamily="34" charset="-120"/>
                          <a:ea typeface="微軟正黑體" panose="020B0604030504040204" pitchFamily="34" charset="-120"/>
                        </a:rPr>
                        <a:t>4</a:t>
                      </a:r>
                      <a:r>
                        <a:rPr lang="en-US" sz="1400" kern="100" dirty="0">
                          <a:solidFill>
                            <a:schemeClr val="bg1"/>
                          </a:solidFill>
                          <a:effectLst/>
                          <a:latin typeface="微軟正黑體" panose="020B0604030504040204" pitchFamily="34" charset="-120"/>
                          <a:ea typeface="微軟正黑體" panose="020B0604030504040204" pitchFamily="34" charset="-120"/>
                        </a:rPr>
                        <a:t> 12</a:t>
                      </a:r>
                      <a:endParaRPr lang="en-MY" sz="1400" kern="100" dirty="0">
                        <a:solidFill>
                          <a:schemeClr val="bg1"/>
                        </a:solidFill>
                        <a:effectLst/>
                        <a:latin typeface="微軟正黑體" panose="020B0604030504040204" pitchFamily="34" charset="-120"/>
                        <a:ea typeface="微軟正黑體" panose="020B0604030504040204" pitchFamily="34" charset="-120"/>
                      </a:endParaRPr>
                    </a:p>
                    <a:p>
                      <a:pPr algn="just">
                        <a:spcAft>
                          <a:spcPts val="0"/>
                        </a:spcAft>
                      </a:pPr>
                      <a:r>
                        <a:rPr lang="en-US" sz="1400" kern="100" dirty="0">
                          <a:solidFill>
                            <a:schemeClr val="bg1"/>
                          </a:solidFill>
                          <a:effectLst/>
                          <a:latin typeface="微軟正黑體" panose="020B0604030504040204" pitchFamily="34" charset="-120"/>
                          <a:ea typeface="微軟正黑體" panose="020B0604030504040204" pitchFamily="34" charset="-120"/>
                        </a:rPr>
                        <a:t>Alice </a:t>
                      </a:r>
                      <a:r>
                        <a:rPr lang="en-US" sz="1400" kern="100" dirty="0">
                          <a:solidFill>
                            <a:srgbClr val="FF0000"/>
                          </a:solidFill>
                          <a:effectLst/>
                          <a:latin typeface="微軟正黑體" panose="020B0604030504040204" pitchFamily="34" charset="-120"/>
                          <a:ea typeface="微軟正黑體" panose="020B0604030504040204" pitchFamily="34" charset="-120"/>
                        </a:rPr>
                        <a:t>6</a:t>
                      </a:r>
                      <a:r>
                        <a:rPr lang="en-US" sz="1400" kern="100" dirty="0">
                          <a:solidFill>
                            <a:schemeClr val="bg1"/>
                          </a:solidFill>
                          <a:effectLst/>
                          <a:latin typeface="微軟正黑體" panose="020B0604030504040204" pitchFamily="34" charset="-120"/>
                          <a:ea typeface="微軟正黑體" panose="020B0604030504040204" pitchFamily="34" charset="-120"/>
                        </a:rPr>
                        <a:t> 20</a:t>
                      </a:r>
                      <a:endParaRPr lang="en-MY" sz="1400" kern="100" dirty="0">
                        <a:solidFill>
                          <a:schemeClr val="bg1"/>
                        </a:solidFill>
                        <a:effectLst/>
                        <a:latin typeface="微軟正黑體" panose="020B0604030504040204" pitchFamily="34" charset="-120"/>
                        <a:ea typeface="微軟正黑體" panose="020B0604030504040204" pitchFamily="34" charset="-120"/>
                      </a:endParaRPr>
                    </a:p>
                    <a:p>
                      <a:pPr algn="just">
                        <a:spcAft>
                          <a:spcPts val="0"/>
                        </a:spcAft>
                      </a:pPr>
                      <a:r>
                        <a:rPr lang="en-US" sz="1400" kern="100" dirty="0">
                          <a:solidFill>
                            <a:schemeClr val="bg1"/>
                          </a:solidFill>
                          <a:effectLst/>
                          <a:latin typeface="微軟正黑體" panose="020B0604030504040204" pitchFamily="34" charset="-120"/>
                          <a:ea typeface="微軟正黑體" panose="020B0604030504040204" pitchFamily="34" charset="-120"/>
                        </a:rPr>
                        <a:t>Jack </a:t>
                      </a:r>
                      <a:r>
                        <a:rPr lang="en-US" sz="1400" kern="100" dirty="0">
                          <a:solidFill>
                            <a:srgbClr val="FF0000"/>
                          </a:solidFill>
                          <a:effectLst/>
                          <a:latin typeface="微軟正黑體" panose="020B0604030504040204" pitchFamily="34" charset="-120"/>
                          <a:ea typeface="微軟正黑體" panose="020B0604030504040204" pitchFamily="34" charset="-120"/>
                        </a:rPr>
                        <a:t>9</a:t>
                      </a:r>
                      <a:r>
                        <a:rPr lang="en-US" sz="1400" kern="100" dirty="0">
                          <a:solidFill>
                            <a:schemeClr val="bg1"/>
                          </a:solidFill>
                          <a:effectLst/>
                          <a:latin typeface="微軟正黑體" panose="020B0604030504040204" pitchFamily="34" charset="-120"/>
                          <a:ea typeface="微軟正黑體" panose="020B0604030504040204" pitchFamily="34" charset="-120"/>
                        </a:rPr>
                        <a:t> 18</a:t>
                      </a:r>
                      <a:endParaRPr lang="en-MY" sz="1400" kern="100" dirty="0">
                        <a:solidFill>
                          <a:schemeClr val="bg1"/>
                        </a:solidFill>
                        <a:effectLst/>
                        <a:latin typeface="微軟正黑體" panose="020B0604030504040204" pitchFamily="34" charset="-120"/>
                        <a:ea typeface="微軟正黑體" panose="020B0604030504040204" pitchFamily="34" charset="-120"/>
                      </a:endParaRPr>
                    </a:p>
                    <a:p>
                      <a:pPr algn="just">
                        <a:spcAft>
                          <a:spcPts val="0"/>
                        </a:spcAft>
                      </a:pPr>
                      <a:r>
                        <a:rPr lang="en-US" sz="1400" kern="100" dirty="0">
                          <a:solidFill>
                            <a:schemeClr val="bg1"/>
                          </a:solidFill>
                          <a:effectLst/>
                          <a:latin typeface="微軟正黑體" panose="020B0604030504040204" pitchFamily="34" charset="-120"/>
                          <a:ea typeface="微軟正黑體" panose="020B0604030504040204" pitchFamily="34" charset="-120"/>
                        </a:rPr>
                        <a:t># </a:t>
                      </a:r>
                      <a:r>
                        <a:rPr lang="en-US" sz="1400" kern="100" dirty="0">
                          <a:solidFill>
                            <a:srgbClr val="FF0000"/>
                          </a:solidFill>
                          <a:effectLst/>
                          <a:latin typeface="微軟正黑體" panose="020B0604030504040204" pitchFamily="34" charset="-120"/>
                          <a:ea typeface="微軟正黑體" panose="020B0604030504040204" pitchFamily="34" charset="-120"/>
                        </a:rPr>
                        <a:t>11</a:t>
                      </a:r>
                      <a:r>
                        <a:rPr lang="en-US" sz="1400" kern="100" dirty="0">
                          <a:solidFill>
                            <a:schemeClr val="bg1"/>
                          </a:solidFill>
                          <a:effectLst/>
                          <a:latin typeface="微軟正黑體" panose="020B0604030504040204" pitchFamily="34" charset="-120"/>
                          <a:ea typeface="微軟正黑體" panose="020B0604030504040204" pitchFamily="34" charset="-120"/>
                        </a:rPr>
                        <a:t> 1</a:t>
                      </a:r>
                      <a:endParaRPr lang="en-MY" sz="1400" kern="100" dirty="0">
                        <a:solidFill>
                          <a:schemeClr val="bg1"/>
                        </a:solidFill>
                        <a:effectLst/>
                        <a:latin typeface="微軟正黑體" panose="020B0604030504040204" pitchFamily="34" charset="-120"/>
                        <a:ea typeface="微軟正黑體" panose="020B0604030504040204" pitchFamily="34" charset="-120"/>
                      </a:endParaRPr>
                    </a:p>
                    <a:p>
                      <a:pPr algn="just">
                        <a:spcAft>
                          <a:spcPts val="0"/>
                        </a:spcAft>
                      </a:pPr>
                      <a:r>
                        <a:rPr lang="en-US" sz="1400" kern="100" dirty="0">
                          <a:solidFill>
                            <a:schemeClr val="bg1"/>
                          </a:solidFill>
                          <a:effectLst/>
                          <a:latin typeface="微軟正黑體" panose="020B0604030504040204" pitchFamily="34" charset="-120"/>
                          <a:ea typeface="微軟正黑體" panose="020B0604030504040204" pitchFamily="34" charset="-120"/>
                        </a:rPr>
                        <a:t>God </a:t>
                      </a:r>
                      <a:r>
                        <a:rPr lang="en-US" sz="1400" kern="100" dirty="0">
                          <a:solidFill>
                            <a:srgbClr val="FF0000"/>
                          </a:solidFill>
                          <a:effectLst/>
                          <a:latin typeface="微軟正黑體" panose="020B0604030504040204" pitchFamily="34" charset="-120"/>
                          <a:ea typeface="微軟正黑體" panose="020B0604030504040204" pitchFamily="34" charset="-120"/>
                        </a:rPr>
                        <a:t>18</a:t>
                      </a:r>
                      <a:r>
                        <a:rPr lang="en-US" sz="1400" kern="100" dirty="0">
                          <a:solidFill>
                            <a:schemeClr val="bg1"/>
                          </a:solidFill>
                          <a:effectLst/>
                          <a:latin typeface="微軟正黑體" panose="020B0604030504040204" pitchFamily="34" charset="-120"/>
                          <a:ea typeface="微軟正黑體" panose="020B0604030504040204" pitchFamily="34" charset="-120"/>
                        </a:rPr>
                        <a:t> 22</a:t>
                      </a:r>
                      <a:endParaRPr lang="en-MY" sz="1400" kern="100" dirty="0">
                        <a:solidFill>
                          <a:schemeClr val="bg1"/>
                        </a:solidFill>
                        <a:effectLst/>
                        <a:latin typeface="微軟正黑體" panose="020B0604030504040204" pitchFamily="34" charset="-120"/>
                        <a:ea typeface="微軟正黑體" panose="020B0604030504040204" pitchFamily="34" charset="-120"/>
                      </a:endParaRPr>
                    </a:p>
                    <a:p>
                      <a:pPr algn="just">
                        <a:spcAft>
                          <a:spcPts val="0"/>
                        </a:spcAft>
                      </a:pPr>
                      <a:r>
                        <a:rPr lang="en-US" sz="1400" kern="100" dirty="0">
                          <a:solidFill>
                            <a:schemeClr val="bg1"/>
                          </a:solidFill>
                          <a:effectLst/>
                          <a:latin typeface="微軟正黑體" panose="020B0604030504040204" pitchFamily="34" charset="-120"/>
                          <a:ea typeface="微軟正黑體" panose="020B0604030504040204" pitchFamily="34" charset="-120"/>
                        </a:rPr>
                        <a:t>@ </a:t>
                      </a:r>
                      <a:r>
                        <a:rPr lang="en-US" sz="1400" kern="100" dirty="0">
                          <a:solidFill>
                            <a:srgbClr val="FF0000"/>
                          </a:solidFill>
                          <a:effectLst/>
                          <a:latin typeface="微軟正黑體" panose="020B0604030504040204" pitchFamily="34" charset="-120"/>
                          <a:ea typeface="微軟正黑體" panose="020B0604030504040204" pitchFamily="34" charset="-120"/>
                        </a:rPr>
                        <a:t>22</a:t>
                      </a:r>
                      <a:r>
                        <a:rPr lang="en-US" sz="1400" kern="100" dirty="0">
                          <a:solidFill>
                            <a:schemeClr val="bg1"/>
                          </a:solidFill>
                          <a:effectLst/>
                          <a:latin typeface="微軟正黑體" panose="020B0604030504040204" pitchFamily="34" charset="-120"/>
                          <a:ea typeface="微軟正黑體" panose="020B0604030504040204" pitchFamily="34" charset="-120"/>
                        </a:rPr>
                        <a:t> 1</a:t>
                      </a:r>
                      <a:endParaRPr lang="en-MY" sz="1400" kern="100" dirty="0">
                        <a:solidFill>
                          <a:schemeClr val="bg1"/>
                        </a:solidFill>
                        <a:effectLst/>
                        <a:latin typeface="微軟正黑體" panose="020B0604030504040204" pitchFamily="34" charset="-120"/>
                        <a:ea typeface="微軟正黑體" panose="020B0604030504040204" pitchFamily="34" charset="-120"/>
                      </a:endParaRPr>
                    </a:p>
                    <a:p>
                      <a:pPr algn="just">
                        <a:spcAft>
                          <a:spcPts val="0"/>
                        </a:spcAft>
                      </a:pPr>
                      <a:r>
                        <a:rPr lang="en-US" sz="1400" kern="100" dirty="0">
                          <a:solidFill>
                            <a:schemeClr val="bg1"/>
                          </a:solidFill>
                          <a:effectLst/>
                          <a:latin typeface="微軟正黑體" panose="020B0604030504040204" pitchFamily="34" charset="-120"/>
                          <a:ea typeface="微軟正黑體" panose="020B0604030504040204" pitchFamily="34" charset="-120"/>
                        </a:rPr>
                        <a:t>GiGi </a:t>
                      </a:r>
                      <a:r>
                        <a:rPr lang="en-US" sz="1400" kern="100" dirty="0">
                          <a:solidFill>
                            <a:srgbClr val="FF0000"/>
                          </a:solidFill>
                          <a:effectLst/>
                          <a:latin typeface="微軟正黑體" panose="020B0604030504040204" pitchFamily="34" charset="-120"/>
                          <a:ea typeface="微軟正黑體" panose="020B0604030504040204" pitchFamily="34" charset="-120"/>
                        </a:rPr>
                        <a:t>23</a:t>
                      </a:r>
                      <a:r>
                        <a:rPr lang="en-US" sz="1400" kern="100" dirty="0">
                          <a:solidFill>
                            <a:schemeClr val="bg1"/>
                          </a:solidFill>
                          <a:effectLst/>
                          <a:latin typeface="微軟正黑體" panose="020B0604030504040204" pitchFamily="34" charset="-120"/>
                          <a:ea typeface="微軟正黑體" panose="020B0604030504040204" pitchFamily="34" charset="-120"/>
                        </a:rPr>
                        <a:t> 10</a:t>
                      </a:r>
                      <a:endParaRPr lang="en-MY" sz="1400" kern="100" dirty="0">
                        <a:solidFill>
                          <a:schemeClr val="bg1"/>
                        </a:solidFill>
                        <a:effectLst/>
                        <a:latin typeface="微軟正黑體" panose="020B0604030504040204" pitchFamily="34" charset="-120"/>
                        <a:ea typeface="微軟正黑體" panose="020B0604030504040204" pitchFamily="34" charset="-120"/>
                      </a:endParaRPr>
                    </a:p>
                  </a:txBody>
                  <a:tcPr marL="68580" marR="68580" marT="0" marB="0">
                    <a:solidFill>
                      <a:schemeClr val="tx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24465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佈景主題1">
  <a:themeElements>
    <a:clrScheme name="Crop">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佈景主題1" id="{31EF5649-6396-443D-A796-1C260D4C74E5}" vid="{86CDF070-0253-4E76-BDCB-E54EAD934ADD}"/>
    </a:ext>
  </a:extLst>
</a:theme>
</file>

<file path=docProps/app.xml><?xml version="1.0" encoding="utf-8"?>
<Properties xmlns="http://schemas.openxmlformats.org/officeDocument/2006/extended-properties" xmlns:vt="http://schemas.openxmlformats.org/officeDocument/2006/docPropsVTypes">
  <Template/>
  <TotalTime>472</TotalTime>
  <Words>447</Words>
  <Application>Microsoft Office PowerPoint</Application>
  <PresentationFormat>寬螢幕</PresentationFormat>
  <Paragraphs>86</Paragraphs>
  <Slides>10</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10</vt:i4>
      </vt:variant>
    </vt:vector>
  </HeadingPairs>
  <TitlesOfParts>
    <vt:vector size="15" baseType="lpstr">
      <vt:lpstr>微軟正黑體</vt:lpstr>
      <vt:lpstr>Arial</vt:lpstr>
      <vt:lpstr>Franklin Gothic Book</vt:lpstr>
      <vt:lpstr>Wingdings 3</vt:lpstr>
      <vt:lpstr>佈景主題1</vt:lpstr>
      <vt:lpstr>銀行排隊問題</vt:lpstr>
      <vt:lpstr>結構決定</vt:lpstr>
      <vt:lpstr>流程圖</vt:lpstr>
      <vt:lpstr>提醒重點</vt:lpstr>
      <vt:lpstr>建議   寫的 function</vt:lpstr>
      <vt:lpstr>判斷功能</vt:lpstr>
      <vt:lpstr>執行排隊</vt:lpstr>
      <vt:lpstr>執行開關窗</vt:lpstr>
      <vt:lpstr>處理輸出</vt:lpstr>
      <vt:lpstr>最後注意事項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資料結構</dc:title>
  <dc:creator>zz zzzz</dc:creator>
  <cp:lastModifiedBy>PC235</cp:lastModifiedBy>
  <cp:revision>53</cp:revision>
  <dcterms:created xsi:type="dcterms:W3CDTF">2019-07-13T06:50:11Z</dcterms:created>
  <dcterms:modified xsi:type="dcterms:W3CDTF">2019-10-11T02:45:04Z</dcterms:modified>
</cp:coreProperties>
</file>