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63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258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16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258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109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56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790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02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4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44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65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04E568-40A0-4170-B442-763BFDFF1D16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84F6DA-BFF2-485D-A32E-3999D481D494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2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資訊二甲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09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以老師提供的範例做講解</a:t>
            </a:r>
            <a:endParaRPr lang="zh-TW" altLang="en-US" b="1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1616714"/>
            <a:ext cx="4445406" cy="388143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68720" y="26900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MY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01" y="1616713"/>
            <a:ext cx="4782079" cy="3881437"/>
          </a:xfrm>
          <a:prstGeom prst="rect">
            <a:avLst/>
          </a:prstGeom>
        </p:spPr>
      </p:pic>
      <p:sp>
        <p:nvSpPr>
          <p:cNvPr id="7" name="Right Arrow 7"/>
          <p:cNvSpPr/>
          <p:nvPr/>
        </p:nvSpPr>
        <p:spPr>
          <a:xfrm>
            <a:off x="5807649" y="3168193"/>
            <a:ext cx="976184" cy="77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25567" y="5851601"/>
            <a:ext cx="8596668" cy="836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其實是長這樣，這樣看就是我們上課的圖論</a:t>
            </a:r>
            <a:endParaRPr lang="en-MY" sz="3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95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15979" cy="148590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CN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CN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zh-CN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，每個節點</a:t>
            </a:r>
            <a:r>
              <a:rPr lang="zh-CN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一個數字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34566" y="2306341"/>
            <a:ext cx="4524860" cy="3746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X4 = 0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X3 = 1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X2 = 2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X5 = 3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 = 4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5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= 6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 = 7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Z1 = 8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Z2 =9</a:t>
            </a:r>
            <a:endParaRPr lang="en-MY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49" y="2171700"/>
            <a:ext cx="478207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6" y="205033"/>
            <a:ext cx="10015979" cy="14859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連接點和取代名字的數字做一個陣列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79432"/>
              </p:ext>
            </p:extLst>
          </p:nvPr>
        </p:nvGraphicFramePr>
        <p:xfrm>
          <a:off x="2431168" y="1647334"/>
          <a:ext cx="789683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7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2901">
                <a:tc>
                  <a:txBody>
                    <a:bodyPr/>
                    <a:lstStyle/>
                    <a:p>
                      <a:pPr algn="ctr"/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808551" y="5795554"/>
            <a:ext cx="8596668" cy="4186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這邊記得計算連接點</a:t>
            </a:r>
            <a:endParaRPr lang="en-MY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58757"/>
              </p:ext>
            </p:extLst>
          </p:nvPr>
        </p:nvGraphicFramePr>
        <p:xfrm>
          <a:off x="2638739" y="6283914"/>
          <a:ext cx="7766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66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1027" y="2144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程式跑這個過程來計算最大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10192"/>
              </p:ext>
            </p:extLst>
          </p:nvPr>
        </p:nvGraphicFramePr>
        <p:xfrm>
          <a:off x="967204" y="1516824"/>
          <a:ext cx="6221628" cy="436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3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5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44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50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Earliest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[0]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[1]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[2]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[3]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[4]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[5]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[6]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[7]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[8]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[9]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Stack</a:t>
                      </a:r>
                      <a:endParaRPr lang="en-MY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開始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X4=0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X3=1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[4]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X2=2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[5]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out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altLang="zh-CN" sz="1400" dirty="0" smtClean="0"/>
                        <a:t>5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baseline="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[6]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[7,8]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[9]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73190"/>
              </p:ext>
            </p:extLst>
          </p:nvPr>
        </p:nvGraphicFramePr>
        <p:xfrm>
          <a:off x="1677716" y="6178882"/>
          <a:ext cx="48191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13337"/>
              </p:ext>
            </p:extLst>
          </p:nvPr>
        </p:nvGraphicFramePr>
        <p:xfrm>
          <a:off x="7839108" y="1777879"/>
          <a:ext cx="417522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5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836">
                <a:tc>
                  <a:txBody>
                    <a:bodyPr/>
                    <a:lstStyle/>
                    <a:p>
                      <a:pPr algn="ctr"/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7305772" y="2081210"/>
            <a:ext cx="533335" cy="3720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 smtClean="0">
                <a:solidFill>
                  <a:schemeClr val="tx2"/>
                </a:solidFill>
              </a:rPr>
              <a:t>X4</a:t>
            </a:r>
          </a:p>
          <a:p>
            <a:pPr algn="r"/>
            <a:r>
              <a:rPr lang="en-US" sz="2400" dirty="0" smtClean="0">
                <a:solidFill>
                  <a:schemeClr val="tx2"/>
                </a:solidFill>
              </a:rPr>
              <a:t>X3</a:t>
            </a:r>
          </a:p>
          <a:p>
            <a:pPr algn="r"/>
            <a:r>
              <a:rPr lang="en-US" sz="2400" dirty="0" smtClean="0">
                <a:solidFill>
                  <a:schemeClr val="tx2"/>
                </a:solidFill>
              </a:rPr>
              <a:t>X2</a:t>
            </a:r>
          </a:p>
          <a:p>
            <a:pPr algn="r"/>
            <a:r>
              <a:rPr lang="en-US" sz="2400" dirty="0" smtClean="0">
                <a:solidFill>
                  <a:schemeClr val="tx2"/>
                </a:solidFill>
              </a:rPr>
              <a:t>X</a:t>
            </a:r>
            <a:r>
              <a:rPr lang="en-US" altLang="zh-CN" sz="2400" dirty="0" smtClean="0">
                <a:solidFill>
                  <a:schemeClr val="tx2"/>
                </a:solidFill>
              </a:rPr>
              <a:t>5</a:t>
            </a:r>
            <a:endParaRPr lang="en-MY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4210" y="657519"/>
            <a:ext cx="10345918" cy="14859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我們前面算這麽久就是要算去每一個點要多久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712514"/>
              </p:ext>
            </p:extLst>
          </p:nvPr>
        </p:nvGraphicFramePr>
        <p:xfrm>
          <a:off x="705164" y="1780772"/>
          <a:ext cx="6221628" cy="436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3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5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44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50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Earliest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[0]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[1]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[2]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[3]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[4]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[5]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[6]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[7]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[8]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[9]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Stack</a:t>
                      </a:r>
                      <a:endParaRPr lang="en-MY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開始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X4=0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X3=1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[4]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X2=2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[5]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out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altLang="zh-CN" sz="1400" dirty="0" smtClean="0"/>
                        <a:t>5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baseline="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[6]</a:t>
                      </a:r>
                      <a:endParaRPr lang="en-MY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[7,8]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[9]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 out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06" y="1780771"/>
            <a:ext cx="5029198" cy="43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1309884"/>
            <a:ext cx="8596668" cy="6549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們用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的概念（建議用遞回）</a:t>
            </a:r>
            <a:endParaRPr lang="en-MY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196576"/>
              </p:ext>
            </p:extLst>
          </p:nvPr>
        </p:nvGraphicFramePr>
        <p:xfrm>
          <a:off x="5459413" y="2080551"/>
          <a:ext cx="5651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80551"/>
            <a:ext cx="4782079" cy="388143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59413" y="2451391"/>
            <a:ext cx="4589548" cy="482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</a:rPr>
              <a:t>X2-&gt;A=1</a:t>
            </a:r>
            <a:endParaRPr lang="en-MY" sz="24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422601"/>
              </p:ext>
            </p:extLst>
          </p:nvPr>
        </p:nvGraphicFramePr>
        <p:xfrm>
          <a:off x="5459413" y="2908409"/>
          <a:ext cx="5651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5459413" y="3421283"/>
            <a:ext cx="4589548" cy="46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600" dirty="0" smtClean="0">
                <a:solidFill>
                  <a:schemeClr val="tx1"/>
                </a:solidFill>
              </a:rPr>
              <a:t>X2-&gt;A-&gt;C=1+1=2</a:t>
            </a:r>
          </a:p>
          <a:p>
            <a:endParaRPr lang="en-MY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20527"/>
              </p:ext>
            </p:extLst>
          </p:nvPr>
        </p:nvGraphicFramePr>
        <p:xfrm>
          <a:off x="5459413" y="3861406"/>
          <a:ext cx="5651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459413" y="4232246"/>
            <a:ext cx="4589548" cy="654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</a:rPr>
              <a:t>X2-&gt;A-&gt;C-&gt;Z1=1+1+2=4</a:t>
            </a:r>
          </a:p>
          <a:p>
            <a:endParaRPr lang="en-MY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29734" y="313039"/>
            <a:ext cx="8596668" cy="654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Step 4 </a:t>
            </a:r>
            <a:r>
              <a:rPr lang="zh-CN" altLang="en-US" dirty="0" smtClean="0"/>
              <a:t>輸出的部分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用之前算出來的</a:t>
            </a:r>
            <a:r>
              <a:rPr lang="en-US" altLang="zh-CN" dirty="0" smtClean="0"/>
              <a:t>4)	</a:t>
            </a:r>
            <a:endParaRPr lang="en-MY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77334" y="6200807"/>
            <a:ext cx="9122204" cy="431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這跑</a:t>
            </a:r>
            <a:r>
              <a:rPr lang="zh-CN" altLang="en-US" dirty="0" smtClean="0">
                <a:solidFill>
                  <a:schemeClr val="tx1"/>
                </a:solidFill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了，代表已經到達終點，輸出完之後，我們退回去上一個點，走其他路徑。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271021"/>
            <a:ext cx="9601200" cy="1485900"/>
          </a:xfrm>
        </p:spPr>
        <p:txBody>
          <a:bodyPr/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用之前算出來的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4)	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567677"/>
            <a:ext cx="8596668" cy="654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的概念（建議用遞回）</a:t>
            </a:r>
            <a:endParaRPr lang="en-MY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833772"/>
              </p:ext>
            </p:extLst>
          </p:nvPr>
        </p:nvGraphicFramePr>
        <p:xfrm>
          <a:off x="7216117" y="2808394"/>
          <a:ext cx="320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19" y="2051104"/>
            <a:ext cx="4782079" cy="388143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16117" y="3179234"/>
            <a:ext cx="4589548" cy="482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X2-&gt;A=1</a:t>
            </a:r>
            <a:endParaRPr lang="en-MY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231940"/>
              </p:ext>
            </p:extLst>
          </p:nvPr>
        </p:nvGraphicFramePr>
        <p:xfrm>
          <a:off x="7216117" y="3636252"/>
          <a:ext cx="320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7216117" y="4149126"/>
            <a:ext cx="4589548" cy="46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X2-&gt;A-&gt;C=1+1=2</a:t>
            </a:r>
          </a:p>
          <a:p>
            <a:endParaRPr lang="en-MY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079618"/>
              </p:ext>
            </p:extLst>
          </p:nvPr>
        </p:nvGraphicFramePr>
        <p:xfrm>
          <a:off x="7216117" y="4589249"/>
          <a:ext cx="320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Z1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7216117" y="5057112"/>
            <a:ext cx="4589548" cy="654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X2-&gt;A-&gt;C-&gt;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Z1=1+1+2=4</a:t>
            </a:r>
            <a:endParaRPr lang="en-US" altLang="zh-CN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1866" y="6226724"/>
            <a:ext cx="9122204" cy="431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這跑</a:t>
            </a:r>
            <a:r>
              <a:rPr lang="zh-CN" altLang="en-US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CN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了，代表已經到達終點，輸出完之後，我們退回去上一個點，走其他路徑。</a:t>
            </a:r>
            <a:endParaRPr lang="en-MY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3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這邊最後會退到</a:t>
            </a: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X2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</a:t>
            </a: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Z1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然後退回去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34" y="2171700"/>
            <a:ext cx="4782079" cy="3881437"/>
          </a:xfrm>
          <a:prstGeom prst="rect">
            <a:avLst/>
          </a:prstGeom>
        </p:spPr>
      </p:pic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991829"/>
              </p:ext>
            </p:extLst>
          </p:nvPr>
        </p:nvGraphicFramePr>
        <p:xfrm>
          <a:off x="6524139" y="2551854"/>
          <a:ext cx="3950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6524139" y="2922694"/>
            <a:ext cx="3208125" cy="469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X2-&gt;A-&gt;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C=1+1=2</a:t>
            </a:r>
            <a:endParaRPr lang="en-US" altLang="zh-CN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24139" y="3596354"/>
            <a:ext cx="3527710" cy="370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跑其他的節點</a:t>
            </a:r>
            <a:endParaRPr lang="en-MY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475493"/>
              </p:ext>
            </p:extLst>
          </p:nvPr>
        </p:nvGraphicFramePr>
        <p:xfrm>
          <a:off x="6524139" y="4066617"/>
          <a:ext cx="3950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6524139" y="4475131"/>
            <a:ext cx="3208125" cy="469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X2-&gt;A-&gt;C=1+1+1=3</a:t>
            </a:r>
          </a:p>
          <a:p>
            <a:endParaRPr lang="en-MY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51196"/>
              </p:ext>
            </p:extLst>
          </p:nvPr>
        </p:nvGraphicFramePr>
        <p:xfrm>
          <a:off x="6524139" y="4944586"/>
          <a:ext cx="3950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Z2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6524139" y="5412613"/>
            <a:ext cx="3208125" cy="469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X2-&gt;A-&gt;</a:t>
            </a:r>
            <a:r>
              <a:rPr lang="en-US" altLang="zh-CN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C=1+1+1+1=4</a:t>
            </a:r>
            <a:endParaRPr lang="en-US" altLang="zh-CN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0780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31EF5649-6396-443D-A796-1C260D4C74E5}" vid="{86CDF070-0253-4E76-BDCB-E54EAD934A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17915</TotalTime>
  <Words>891</Words>
  <Application>Microsoft Office PowerPoint</Application>
  <PresentationFormat>寬螢幕</PresentationFormat>
  <Paragraphs>618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华文楷体</vt:lpstr>
      <vt:lpstr>微軟正黑體</vt:lpstr>
      <vt:lpstr>Franklin Gothic Book</vt:lpstr>
      <vt:lpstr>Wingdings 3</vt:lpstr>
      <vt:lpstr>佈景主題1</vt:lpstr>
      <vt:lpstr>AOV</vt:lpstr>
      <vt:lpstr>以老師提供的範例做講解</vt:lpstr>
      <vt:lpstr>Step 1： 　　標記每個節點，每個節點代表一個數字</vt:lpstr>
      <vt:lpstr>Step 2： 　　用連接點和取代名字的數字做一個陣列</vt:lpstr>
      <vt:lpstr>Step 3： 　　用程式跑這個過程來計算最大delay</vt:lpstr>
      <vt:lpstr>我們前面算這麽久就是要算去每一個點要多久</vt:lpstr>
      <vt:lpstr>我們用stack的概念（建議用遞回）</vt:lpstr>
      <vt:lpstr>Step 4： 　　輸出的部分(用之前算出來的4) </vt:lpstr>
      <vt:lpstr>這邊最後會退到X2，然後放Z1， 失敗然後退回去主程式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</dc:title>
  <dc:creator>zz zzzz</dc:creator>
  <cp:lastModifiedBy>PC235</cp:lastModifiedBy>
  <cp:revision>50</cp:revision>
  <dcterms:created xsi:type="dcterms:W3CDTF">2019-07-19T09:39:31Z</dcterms:created>
  <dcterms:modified xsi:type="dcterms:W3CDTF">2019-09-27T06:36:55Z</dcterms:modified>
</cp:coreProperties>
</file>