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57" r:id="rId14"/>
    <p:sldId id="272" r:id="rId15"/>
    <p:sldId id="276" r:id="rId16"/>
    <p:sldId id="273" r:id="rId17"/>
    <p:sldId id="274" r:id="rId18"/>
    <p:sldId id="275" r:id="rId19"/>
    <p:sldId id="280" r:id="rId20"/>
    <p:sldId id="281" r:id="rId21"/>
    <p:sldId id="277" r:id="rId22"/>
    <p:sldId id="279" r:id="rId23"/>
    <p:sldId id="278" r:id="rId24"/>
    <p:sldId id="282" r:id="rId25"/>
    <p:sldId id="259" r:id="rId26"/>
    <p:sldId id="284" r:id="rId27"/>
    <p:sldId id="285" r:id="rId28"/>
    <p:sldId id="287" r:id="rId29"/>
    <p:sldId id="286" r:id="rId30"/>
    <p:sldId id="289" r:id="rId31"/>
    <p:sldId id="314" r:id="rId32"/>
    <p:sldId id="315" r:id="rId33"/>
    <p:sldId id="316" r:id="rId34"/>
    <p:sldId id="318" r:id="rId35"/>
    <p:sldId id="319" r:id="rId36"/>
    <p:sldId id="258" r:id="rId37"/>
    <p:sldId id="290" r:id="rId38"/>
    <p:sldId id="292" r:id="rId39"/>
    <p:sldId id="293" r:id="rId40"/>
    <p:sldId id="294" r:id="rId41"/>
    <p:sldId id="295" r:id="rId42"/>
    <p:sldId id="296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297" r:id="rId54"/>
    <p:sldId id="298" r:id="rId55"/>
    <p:sldId id="301" r:id="rId56"/>
    <p:sldId id="312" r:id="rId57"/>
    <p:sldId id="313" r:id="rId5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46F31E-0D7A-46BB-853F-F03F6314C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0324699-2DCE-4BF0-9CEA-E8EC80A75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1CDE28-B001-4C68-A062-8B89C062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FFE585-7B60-4B44-9C41-5B83679B0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C5E583-1FF9-4891-8063-AA1D522A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24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4A2994-0FE0-4165-A8D0-4F6C0724B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9CA0368-3B65-4F17-B786-A5D2C7AAA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6EEFB4-F8C6-4ED1-AA7A-9015D9B70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1F03BA-B949-445B-AFC2-4F93FE0C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B51564-6D6C-44D6-8F9D-ABA329EF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8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B7F66A6-86B6-4BB5-BE98-7C31E491E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04D4751-40FB-4FDD-A08A-B7159451A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F4E36E-770E-496A-AD1A-37AABAD2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FAD531-A981-4037-98F1-4A8FB85A4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64ED32-795C-4F66-A824-0A0DCF531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65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EDB145-47A3-44F9-A0DE-D315DCA2D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58C384-1FE5-44FA-B7F5-29D4C7D77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A01B08-141B-4965-AFE5-09CD165BB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810681-BF5C-4930-9CDA-EF1475A9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8AF324-2995-451E-84E5-B8F837D1A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32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A74D79-6071-4ED4-BBD9-91B6ED58A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128A9F-A330-47FB-87C9-F48F5A11A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0B04D3-E27D-4191-906B-9D2D95DB6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DD8D67-3D1B-4201-ADC3-8C1163B46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A4394A-9C03-4370-823E-3D520D83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69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8039B-3B45-429F-8E65-1C8941D6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A70F30-7A7B-411C-862F-2BEED3A15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BE07D27-4A21-4523-B5F9-35FF892E8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D93B9F-07D1-4411-BA8B-1EDBFA289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2EE2510-C120-45E7-A6DF-4C46D665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5975338-3A07-4489-A116-115F9137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39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74A03C-0ECA-4D60-9360-67A26CF2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C5CD262-0DF7-4FD9-89C9-A2FB8E4FF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B333618-69C6-4C25-8050-909BF8D9A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115FE60-A082-4837-B092-FFFCCB356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EEF3A68-1C42-48AA-B36B-72457CD5A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7E2AC67-5624-443F-9ABD-98A45AEF7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96B29C1-0B40-414C-8DF8-00EB463D2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1BB0F79-2E37-456D-BC92-D20BC558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77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DED2E-5A2B-4EB3-939E-464B9839A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2CBCC90-701D-4949-BF34-21C49FF3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F924E93-1437-4EA2-B495-0EE3F5CDF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591521-4967-4D99-8C68-67151BA5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51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27DBD2A-B8B4-4618-8127-DC0784D05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257E12D-9F58-4A58-9D07-1422729B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1E6F72D-373F-4506-8260-420FFE88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26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AB1AA0-4CEB-4B80-A5A8-60249C1E5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F20811-36E8-4AA8-8956-D6C91D881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5F28E5-C4DD-4C8F-A580-7470A669B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A5D03C-17C0-47A3-91A5-3EB1AED7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1EA496-F8CD-49AA-9093-7A5C7B1D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541B660-C9E1-4D4C-AF90-7E110D04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089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F05CA8-56D5-4F92-BC1C-FADD32184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AB24226-9A96-40AA-BD30-CE8657685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E033826-78C2-4607-9186-A9308AB86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9BFA21-5EE2-48DE-AE9F-B1E59C9E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9CADFB1-ED36-414C-A2B9-3C241CB1D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0A9307-900A-440A-954C-C15E6A062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899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631FD26-08F7-4EB7-981A-0C1E09B05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882BCE-B8C7-405A-BCB7-5185DA4F9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3E7B09-5476-4E51-B61D-CEC445580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EC166-5BD6-45D0-9FF8-B95813CF7FE4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E033A3-3C35-4F7A-9B5A-CF8905828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766386-986E-407C-846F-2582B717A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44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BD2570-8437-42B7-AF98-81CF589DC4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資料結構實習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56B70E-BFD6-48C3-B6B3-5FCBFC4CF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80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D8EAA5-B835-4009-A3C9-61EABFA0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3FFB0F-9DE0-483B-A5F5-125E40363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圓柱形 4">
            <a:extLst>
              <a:ext uri="{FF2B5EF4-FFF2-40B4-BE49-F238E27FC236}">
                <a16:creationId xmlns:a16="http://schemas.microsoft.com/office/drawing/2014/main" id="{47E77FB4-ED62-45C1-B61E-2A9430DEEE18}"/>
              </a:ext>
            </a:extLst>
          </p:cNvPr>
          <p:cNvSpPr/>
          <p:nvPr/>
        </p:nvSpPr>
        <p:spPr>
          <a:xfrm rot="5400000">
            <a:off x="5188890" y="101894"/>
            <a:ext cx="1814221" cy="69839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0C87116E-1060-4F3A-ADD0-B7D3FD13E54C}"/>
              </a:ext>
            </a:extLst>
          </p:cNvPr>
          <p:cNvSpPr/>
          <p:nvPr/>
        </p:nvSpPr>
        <p:spPr>
          <a:xfrm>
            <a:off x="10875011" y="3186444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5A783B03-94A8-474A-9798-1E6CCFC4285C}"/>
              </a:ext>
            </a:extLst>
          </p:cNvPr>
          <p:cNvSpPr/>
          <p:nvPr/>
        </p:nvSpPr>
        <p:spPr>
          <a:xfrm>
            <a:off x="10875011" y="3186444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A35354A-C990-402E-8F76-EE692265ED7D}"/>
              </a:ext>
            </a:extLst>
          </p:cNvPr>
          <p:cNvSpPr/>
          <p:nvPr/>
        </p:nvSpPr>
        <p:spPr>
          <a:xfrm>
            <a:off x="4103802" y="3186444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A93638D2-A7E4-42BB-852A-552201C7FB94}"/>
              </a:ext>
            </a:extLst>
          </p:cNvPr>
          <p:cNvSpPr/>
          <p:nvPr/>
        </p:nvSpPr>
        <p:spPr>
          <a:xfrm>
            <a:off x="10875010" y="3186444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EF3B1F2-6420-45E5-A976-3953E6BFFEB4}"/>
              </a:ext>
            </a:extLst>
          </p:cNvPr>
          <p:cNvSpPr txBox="1"/>
          <p:nvPr/>
        </p:nvSpPr>
        <p:spPr>
          <a:xfrm>
            <a:off x="10099256" y="3337889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-1</a:t>
            </a:r>
            <a:endParaRPr lang="zh-TW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20DB4F2-AB30-4122-A2D8-A8C76BDC3F54}"/>
              </a:ext>
            </a:extLst>
          </p:cNvPr>
          <p:cNvSpPr/>
          <p:nvPr/>
        </p:nvSpPr>
        <p:spPr>
          <a:xfrm>
            <a:off x="8590832" y="5360453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90519C14-2ECA-4E81-8D90-6F7A04923222}"/>
              </a:ext>
            </a:extLst>
          </p:cNvPr>
          <p:cNvSpPr/>
          <p:nvPr/>
        </p:nvSpPr>
        <p:spPr>
          <a:xfrm>
            <a:off x="2725470" y="3186444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7C7F81B1-9BE6-4CF6-906F-5C76AF764553}"/>
              </a:ext>
            </a:extLst>
          </p:cNvPr>
          <p:cNvSpPr/>
          <p:nvPr/>
        </p:nvSpPr>
        <p:spPr>
          <a:xfrm>
            <a:off x="5235424" y="1825623"/>
            <a:ext cx="1360472" cy="8556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Front</a:t>
            </a:r>
            <a:endParaRPr lang="zh-TW" altLang="en-US" dirty="0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F1ACA21B-1B8D-448A-A2D4-F5DCDED14716}"/>
              </a:ext>
            </a:extLst>
          </p:cNvPr>
          <p:cNvSpPr/>
          <p:nvPr/>
        </p:nvSpPr>
        <p:spPr>
          <a:xfrm>
            <a:off x="2478760" y="1825624"/>
            <a:ext cx="1360472" cy="8556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7453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D8EAA5-B835-4009-A3C9-61EABFA0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3FFB0F-9DE0-483B-A5F5-125E40363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圓柱形 4">
            <a:extLst>
              <a:ext uri="{FF2B5EF4-FFF2-40B4-BE49-F238E27FC236}">
                <a16:creationId xmlns:a16="http://schemas.microsoft.com/office/drawing/2014/main" id="{47E77FB4-ED62-45C1-B61E-2A9430DEEE18}"/>
              </a:ext>
            </a:extLst>
          </p:cNvPr>
          <p:cNvSpPr/>
          <p:nvPr/>
        </p:nvSpPr>
        <p:spPr>
          <a:xfrm rot="5400000">
            <a:off x="5188890" y="101894"/>
            <a:ext cx="1814221" cy="69839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0C87116E-1060-4F3A-ADD0-B7D3FD13E54C}"/>
              </a:ext>
            </a:extLst>
          </p:cNvPr>
          <p:cNvSpPr/>
          <p:nvPr/>
        </p:nvSpPr>
        <p:spPr>
          <a:xfrm>
            <a:off x="10875011" y="3186444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5A783B03-94A8-474A-9798-1E6CCFC4285C}"/>
              </a:ext>
            </a:extLst>
          </p:cNvPr>
          <p:cNvSpPr/>
          <p:nvPr/>
        </p:nvSpPr>
        <p:spPr>
          <a:xfrm>
            <a:off x="10875011" y="3186444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A93638D2-A7E4-42BB-852A-552201C7FB94}"/>
              </a:ext>
            </a:extLst>
          </p:cNvPr>
          <p:cNvSpPr/>
          <p:nvPr/>
        </p:nvSpPr>
        <p:spPr>
          <a:xfrm>
            <a:off x="10875010" y="3186444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EF3B1F2-6420-45E5-A976-3953E6BFFEB4}"/>
              </a:ext>
            </a:extLst>
          </p:cNvPr>
          <p:cNvSpPr txBox="1"/>
          <p:nvPr/>
        </p:nvSpPr>
        <p:spPr>
          <a:xfrm>
            <a:off x="10099256" y="3337889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-1</a:t>
            </a:r>
            <a:endParaRPr lang="zh-TW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20DB4F2-AB30-4122-A2D8-A8C76BDC3F54}"/>
              </a:ext>
            </a:extLst>
          </p:cNvPr>
          <p:cNvSpPr/>
          <p:nvPr/>
        </p:nvSpPr>
        <p:spPr>
          <a:xfrm>
            <a:off x="8590832" y="5360453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90519C14-2ECA-4E81-8D90-6F7A04923222}"/>
              </a:ext>
            </a:extLst>
          </p:cNvPr>
          <p:cNvSpPr/>
          <p:nvPr/>
        </p:nvSpPr>
        <p:spPr>
          <a:xfrm>
            <a:off x="2725470" y="3186444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7C7F81B1-9BE6-4CF6-906F-5C76AF764553}"/>
              </a:ext>
            </a:extLst>
          </p:cNvPr>
          <p:cNvSpPr/>
          <p:nvPr/>
        </p:nvSpPr>
        <p:spPr>
          <a:xfrm>
            <a:off x="3857092" y="1825623"/>
            <a:ext cx="1360472" cy="8556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Front</a:t>
            </a:r>
            <a:endParaRPr lang="zh-TW" altLang="en-US" dirty="0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F1ACA21B-1B8D-448A-A2D4-F5DCDED14716}"/>
              </a:ext>
            </a:extLst>
          </p:cNvPr>
          <p:cNvSpPr/>
          <p:nvPr/>
        </p:nvSpPr>
        <p:spPr>
          <a:xfrm>
            <a:off x="2478760" y="1825624"/>
            <a:ext cx="1360472" cy="8556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rear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A35354A-C990-402E-8F76-EE692265ED7D}"/>
              </a:ext>
            </a:extLst>
          </p:cNvPr>
          <p:cNvSpPr/>
          <p:nvPr/>
        </p:nvSpPr>
        <p:spPr>
          <a:xfrm>
            <a:off x="10875009" y="3186444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0906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D8EAA5-B835-4009-A3C9-61EABFA0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3FFB0F-9DE0-483B-A5F5-125E40363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圓柱形 4">
            <a:extLst>
              <a:ext uri="{FF2B5EF4-FFF2-40B4-BE49-F238E27FC236}">
                <a16:creationId xmlns:a16="http://schemas.microsoft.com/office/drawing/2014/main" id="{47E77FB4-ED62-45C1-B61E-2A9430DEEE18}"/>
              </a:ext>
            </a:extLst>
          </p:cNvPr>
          <p:cNvSpPr/>
          <p:nvPr/>
        </p:nvSpPr>
        <p:spPr>
          <a:xfrm rot="5400000">
            <a:off x="5188890" y="101894"/>
            <a:ext cx="1814221" cy="69839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0C87116E-1060-4F3A-ADD0-B7D3FD13E54C}"/>
              </a:ext>
            </a:extLst>
          </p:cNvPr>
          <p:cNvSpPr/>
          <p:nvPr/>
        </p:nvSpPr>
        <p:spPr>
          <a:xfrm>
            <a:off x="10875011" y="3186444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5A783B03-94A8-474A-9798-1E6CCFC4285C}"/>
              </a:ext>
            </a:extLst>
          </p:cNvPr>
          <p:cNvSpPr/>
          <p:nvPr/>
        </p:nvSpPr>
        <p:spPr>
          <a:xfrm>
            <a:off x="10875011" y="3186444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A93638D2-A7E4-42BB-852A-552201C7FB94}"/>
              </a:ext>
            </a:extLst>
          </p:cNvPr>
          <p:cNvSpPr/>
          <p:nvPr/>
        </p:nvSpPr>
        <p:spPr>
          <a:xfrm>
            <a:off x="10875010" y="3186444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EF3B1F2-6420-45E5-A976-3953E6BFFEB4}"/>
              </a:ext>
            </a:extLst>
          </p:cNvPr>
          <p:cNvSpPr txBox="1"/>
          <p:nvPr/>
        </p:nvSpPr>
        <p:spPr>
          <a:xfrm>
            <a:off x="10099256" y="3337889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-1</a:t>
            </a:r>
            <a:endParaRPr lang="zh-TW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20DB4F2-AB30-4122-A2D8-A8C76BDC3F54}"/>
              </a:ext>
            </a:extLst>
          </p:cNvPr>
          <p:cNvSpPr/>
          <p:nvPr/>
        </p:nvSpPr>
        <p:spPr>
          <a:xfrm>
            <a:off x="8590832" y="5360453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F1ACA21B-1B8D-448A-A2D4-F5DCDED14716}"/>
              </a:ext>
            </a:extLst>
          </p:cNvPr>
          <p:cNvSpPr/>
          <p:nvPr/>
        </p:nvSpPr>
        <p:spPr>
          <a:xfrm>
            <a:off x="2478760" y="1825624"/>
            <a:ext cx="1360472" cy="8556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rear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A35354A-C990-402E-8F76-EE692265ED7D}"/>
              </a:ext>
            </a:extLst>
          </p:cNvPr>
          <p:cNvSpPr/>
          <p:nvPr/>
        </p:nvSpPr>
        <p:spPr>
          <a:xfrm>
            <a:off x="10875009" y="3186444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7C7F81B1-9BE6-4CF6-906F-5C76AF764553}"/>
              </a:ext>
            </a:extLst>
          </p:cNvPr>
          <p:cNvSpPr/>
          <p:nvPr/>
        </p:nvSpPr>
        <p:spPr>
          <a:xfrm>
            <a:off x="2725470" y="1835460"/>
            <a:ext cx="1360472" cy="8556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Front</a:t>
            </a:r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90519C14-2ECA-4E81-8D90-6F7A04923222}"/>
              </a:ext>
            </a:extLst>
          </p:cNvPr>
          <p:cNvSpPr/>
          <p:nvPr/>
        </p:nvSpPr>
        <p:spPr>
          <a:xfrm>
            <a:off x="10875009" y="3186444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D1186EF-BAEB-4FB9-9BA7-CFF3CD154A88}"/>
              </a:ext>
            </a:extLst>
          </p:cNvPr>
          <p:cNvSpPr txBox="1"/>
          <p:nvPr/>
        </p:nvSpPr>
        <p:spPr>
          <a:xfrm>
            <a:off x="4099299" y="5506268"/>
            <a:ext cx="3993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Queue</a:t>
            </a:r>
            <a:r>
              <a:rPr lang="zh-TW" altLang="en-US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為空但是無法新增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52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928799-9A18-4696-A146-06F39DEF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環狀</a:t>
            </a:r>
            <a:r>
              <a:rPr lang="en-US" altLang="zh-TW" dirty="0"/>
              <a:t>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2FD992-5D63-4CE8-8BC8-879C1FA02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Front=0</a:t>
            </a:r>
          </a:p>
          <a:p>
            <a:r>
              <a:rPr lang="en-US" altLang="zh-TW" dirty="0"/>
              <a:t>Rear=0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81442E99-7605-423A-8515-ED83B3FAB95C}"/>
              </a:ext>
            </a:extLst>
          </p:cNvPr>
          <p:cNvSpPr/>
          <p:nvPr/>
        </p:nvSpPr>
        <p:spPr>
          <a:xfrm flipV="1">
            <a:off x="4160939" y="2049218"/>
            <a:ext cx="3850547" cy="390146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03F91C1-5B5D-48B7-9003-28D51D82BB26}"/>
              </a:ext>
            </a:extLst>
          </p:cNvPr>
          <p:cNvSpPr/>
          <p:nvPr/>
        </p:nvSpPr>
        <p:spPr>
          <a:xfrm flipV="1">
            <a:off x="5151538" y="3052915"/>
            <a:ext cx="1869348" cy="189406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BCBE013B-5D8E-4418-BB3A-3F80D2CF54D6}"/>
              </a:ext>
            </a:extLst>
          </p:cNvPr>
          <p:cNvCxnSpPr>
            <a:stCxn id="4" idx="4"/>
            <a:endCxn id="5" idx="4"/>
          </p:cNvCxnSpPr>
          <p:nvPr/>
        </p:nvCxnSpPr>
        <p:spPr>
          <a:xfrm flipH="1">
            <a:off x="6086212" y="2049218"/>
            <a:ext cx="1" cy="100369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A052C5A-3112-412E-A8DC-26D094255701}"/>
              </a:ext>
            </a:extLst>
          </p:cNvPr>
          <p:cNvCxnSpPr>
            <a:stCxn id="4" idx="5"/>
            <a:endCxn id="5" idx="5"/>
          </p:cNvCxnSpPr>
          <p:nvPr/>
        </p:nvCxnSpPr>
        <p:spPr>
          <a:xfrm flipH="1">
            <a:off x="6747126" y="2620574"/>
            <a:ext cx="700460" cy="70972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036E6C3-B01A-4263-8E0B-F2B31220024C}"/>
              </a:ext>
            </a:extLst>
          </p:cNvPr>
          <p:cNvCxnSpPr>
            <a:stCxn id="4" idx="6"/>
            <a:endCxn id="5" idx="6"/>
          </p:cNvCxnSpPr>
          <p:nvPr/>
        </p:nvCxnSpPr>
        <p:spPr>
          <a:xfrm flipH="1">
            <a:off x="7020886" y="3999948"/>
            <a:ext cx="9906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BE5B2344-FEED-4DF5-9919-5A234BC9C559}"/>
              </a:ext>
            </a:extLst>
          </p:cNvPr>
          <p:cNvCxnSpPr>
            <a:stCxn id="4" idx="2"/>
            <a:endCxn id="5" idx="2"/>
          </p:cNvCxnSpPr>
          <p:nvPr/>
        </p:nvCxnSpPr>
        <p:spPr>
          <a:xfrm>
            <a:off x="4160939" y="3999948"/>
            <a:ext cx="990599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2967730-0EE2-452E-A61D-1878E0558681}"/>
              </a:ext>
            </a:extLst>
          </p:cNvPr>
          <p:cNvCxnSpPr>
            <a:stCxn id="5" idx="1"/>
            <a:endCxn id="4" idx="1"/>
          </p:cNvCxnSpPr>
          <p:nvPr/>
        </p:nvCxnSpPr>
        <p:spPr>
          <a:xfrm flipH="1">
            <a:off x="4724839" y="4669601"/>
            <a:ext cx="700459" cy="70972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0D958B02-1C2B-4FD2-B1B7-A0DBCD62FD37}"/>
              </a:ext>
            </a:extLst>
          </p:cNvPr>
          <p:cNvCxnSpPr>
            <a:stCxn id="5" idx="0"/>
            <a:endCxn id="4" idx="0"/>
          </p:cNvCxnSpPr>
          <p:nvPr/>
        </p:nvCxnSpPr>
        <p:spPr>
          <a:xfrm>
            <a:off x="6086212" y="4946981"/>
            <a:ext cx="1" cy="100369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E4FF8038-CFFC-4015-8B13-14140BBE7819}"/>
              </a:ext>
            </a:extLst>
          </p:cNvPr>
          <p:cNvCxnSpPr>
            <a:stCxn id="5" idx="7"/>
            <a:endCxn id="4" idx="7"/>
          </p:cNvCxnSpPr>
          <p:nvPr/>
        </p:nvCxnSpPr>
        <p:spPr>
          <a:xfrm>
            <a:off x="6747126" y="4669601"/>
            <a:ext cx="700460" cy="70972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AB5EE3E-ED8D-4D53-8415-2A0CCDAE1D7A}"/>
              </a:ext>
            </a:extLst>
          </p:cNvPr>
          <p:cNvCxnSpPr>
            <a:stCxn id="4" idx="3"/>
            <a:endCxn id="5" idx="3"/>
          </p:cNvCxnSpPr>
          <p:nvPr/>
        </p:nvCxnSpPr>
        <p:spPr>
          <a:xfrm>
            <a:off x="4724839" y="2620574"/>
            <a:ext cx="700459" cy="70972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B8DDE46-D8F0-40B0-8E88-F73F0AAC666F}"/>
              </a:ext>
            </a:extLst>
          </p:cNvPr>
          <p:cNvSpPr txBox="1"/>
          <p:nvPr/>
        </p:nvSpPr>
        <p:spPr>
          <a:xfrm>
            <a:off x="4035563" y="46689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218D983-9D2F-4F06-A28B-5DA9B65923AA}"/>
              </a:ext>
            </a:extLst>
          </p:cNvPr>
          <p:cNvSpPr txBox="1"/>
          <p:nvPr/>
        </p:nvSpPr>
        <p:spPr>
          <a:xfrm>
            <a:off x="5075068" y="567000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2C9CDE9-8875-4E9F-9F85-5664FD650ABE}"/>
              </a:ext>
            </a:extLst>
          </p:cNvPr>
          <p:cNvSpPr txBox="1"/>
          <p:nvPr/>
        </p:nvSpPr>
        <p:spPr>
          <a:xfrm>
            <a:off x="3968572" y="288227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0829DED-EB6C-4C39-A2E6-00D44D6BE253}"/>
              </a:ext>
            </a:extLst>
          </p:cNvPr>
          <p:cNvSpPr txBox="1"/>
          <p:nvPr/>
        </p:nvSpPr>
        <p:spPr>
          <a:xfrm>
            <a:off x="6747126" y="1771342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4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ED8E8F7-77AA-48D1-A768-6944AC37AF15}"/>
              </a:ext>
            </a:extLst>
          </p:cNvPr>
          <p:cNvSpPr txBox="1"/>
          <p:nvPr/>
        </p:nvSpPr>
        <p:spPr>
          <a:xfrm>
            <a:off x="5102836" y="177134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E5A187F-E208-4CC2-B23B-79B6B6101423}"/>
              </a:ext>
            </a:extLst>
          </p:cNvPr>
          <p:cNvSpPr txBox="1"/>
          <p:nvPr/>
        </p:nvSpPr>
        <p:spPr>
          <a:xfrm>
            <a:off x="7832789" y="46689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6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A6498EF-BEA0-44CC-B65F-EC3BFF4B7408}"/>
              </a:ext>
            </a:extLst>
          </p:cNvPr>
          <p:cNvSpPr txBox="1"/>
          <p:nvPr/>
        </p:nvSpPr>
        <p:spPr>
          <a:xfrm>
            <a:off x="7836445" y="2880292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5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2D844CB-ECB7-4D66-91CD-6DF236A2B4AD}"/>
              </a:ext>
            </a:extLst>
          </p:cNvPr>
          <p:cNvSpPr txBox="1"/>
          <p:nvPr/>
        </p:nvSpPr>
        <p:spPr>
          <a:xfrm>
            <a:off x="6747126" y="567000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2581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928799-9A18-4696-A146-06F39DEF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環狀</a:t>
            </a:r>
            <a:r>
              <a:rPr lang="en-US" altLang="zh-TW" dirty="0"/>
              <a:t>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2FD992-5D63-4CE8-8BC8-879C1FA02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Front=0</a:t>
            </a:r>
          </a:p>
          <a:p>
            <a:r>
              <a:rPr lang="en-US" altLang="zh-TW" dirty="0"/>
              <a:t>Rear=1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Rear = </a:t>
            </a:r>
          </a:p>
          <a:p>
            <a:pPr marL="0" indent="0">
              <a:buNone/>
            </a:pPr>
            <a:r>
              <a:rPr lang="en-US" altLang="zh-TW" dirty="0"/>
              <a:t>(Rear+1)%Size;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queue[rear] = item;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81442E99-7605-423A-8515-ED83B3FAB95C}"/>
              </a:ext>
            </a:extLst>
          </p:cNvPr>
          <p:cNvSpPr/>
          <p:nvPr/>
        </p:nvSpPr>
        <p:spPr>
          <a:xfrm flipV="1">
            <a:off x="4160939" y="2049218"/>
            <a:ext cx="3850547" cy="390146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03F91C1-5B5D-48B7-9003-28D51D82BB26}"/>
              </a:ext>
            </a:extLst>
          </p:cNvPr>
          <p:cNvSpPr/>
          <p:nvPr/>
        </p:nvSpPr>
        <p:spPr>
          <a:xfrm flipV="1">
            <a:off x="5151538" y="3052915"/>
            <a:ext cx="1869348" cy="189406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BCBE013B-5D8E-4418-BB3A-3F80D2CF54D6}"/>
              </a:ext>
            </a:extLst>
          </p:cNvPr>
          <p:cNvCxnSpPr>
            <a:stCxn id="4" idx="4"/>
            <a:endCxn id="5" idx="4"/>
          </p:cNvCxnSpPr>
          <p:nvPr/>
        </p:nvCxnSpPr>
        <p:spPr>
          <a:xfrm flipH="1">
            <a:off x="6086212" y="2049218"/>
            <a:ext cx="1" cy="100369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A052C5A-3112-412E-A8DC-26D094255701}"/>
              </a:ext>
            </a:extLst>
          </p:cNvPr>
          <p:cNvCxnSpPr>
            <a:stCxn id="4" idx="5"/>
            <a:endCxn id="5" idx="5"/>
          </p:cNvCxnSpPr>
          <p:nvPr/>
        </p:nvCxnSpPr>
        <p:spPr>
          <a:xfrm flipH="1">
            <a:off x="6747126" y="2620574"/>
            <a:ext cx="700460" cy="70972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036E6C3-B01A-4263-8E0B-F2B31220024C}"/>
              </a:ext>
            </a:extLst>
          </p:cNvPr>
          <p:cNvCxnSpPr>
            <a:stCxn id="4" idx="6"/>
            <a:endCxn id="5" idx="6"/>
          </p:cNvCxnSpPr>
          <p:nvPr/>
        </p:nvCxnSpPr>
        <p:spPr>
          <a:xfrm flipH="1">
            <a:off x="7020886" y="3999948"/>
            <a:ext cx="9906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BE5B2344-FEED-4DF5-9919-5A234BC9C559}"/>
              </a:ext>
            </a:extLst>
          </p:cNvPr>
          <p:cNvCxnSpPr>
            <a:stCxn id="4" idx="2"/>
            <a:endCxn id="5" idx="2"/>
          </p:cNvCxnSpPr>
          <p:nvPr/>
        </p:nvCxnSpPr>
        <p:spPr>
          <a:xfrm>
            <a:off x="4160939" y="3999948"/>
            <a:ext cx="990599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2967730-0EE2-452E-A61D-1878E0558681}"/>
              </a:ext>
            </a:extLst>
          </p:cNvPr>
          <p:cNvCxnSpPr>
            <a:stCxn id="5" idx="1"/>
            <a:endCxn id="4" idx="1"/>
          </p:cNvCxnSpPr>
          <p:nvPr/>
        </p:nvCxnSpPr>
        <p:spPr>
          <a:xfrm flipH="1">
            <a:off x="4724839" y="4669601"/>
            <a:ext cx="700459" cy="70972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0D958B02-1C2B-4FD2-B1B7-A0DBCD62FD37}"/>
              </a:ext>
            </a:extLst>
          </p:cNvPr>
          <p:cNvCxnSpPr>
            <a:stCxn id="5" idx="0"/>
            <a:endCxn id="4" idx="0"/>
          </p:cNvCxnSpPr>
          <p:nvPr/>
        </p:nvCxnSpPr>
        <p:spPr>
          <a:xfrm>
            <a:off x="6086212" y="4946981"/>
            <a:ext cx="1" cy="100369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E4FF8038-CFFC-4015-8B13-14140BBE7819}"/>
              </a:ext>
            </a:extLst>
          </p:cNvPr>
          <p:cNvCxnSpPr>
            <a:stCxn id="5" idx="7"/>
            <a:endCxn id="4" idx="7"/>
          </p:cNvCxnSpPr>
          <p:nvPr/>
        </p:nvCxnSpPr>
        <p:spPr>
          <a:xfrm>
            <a:off x="6747126" y="4669601"/>
            <a:ext cx="700460" cy="70972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AB5EE3E-ED8D-4D53-8415-2A0CCDAE1D7A}"/>
              </a:ext>
            </a:extLst>
          </p:cNvPr>
          <p:cNvCxnSpPr>
            <a:stCxn id="4" idx="3"/>
            <a:endCxn id="5" idx="3"/>
          </p:cNvCxnSpPr>
          <p:nvPr/>
        </p:nvCxnSpPr>
        <p:spPr>
          <a:xfrm>
            <a:off x="4724839" y="2620574"/>
            <a:ext cx="700459" cy="70972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B8DDE46-D8F0-40B0-8E88-F73F0AAC666F}"/>
              </a:ext>
            </a:extLst>
          </p:cNvPr>
          <p:cNvSpPr txBox="1"/>
          <p:nvPr/>
        </p:nvSpPr>
        <p:spPr>
          <a:xfrm>
            <a:off x="4035563" y="46689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218D983-9D2F-4F06-A28B-5DA9B65923AA}"/>
              </a:ext>
            </a:extLst>
          </p:cNvPr>
          <p:cNvSpPr txBox="1"/>
          <p:nvPr/>
        </p:nvSpPr>
        <p:spPr>
          <a:xfrm>
            <a:off x="5075068" y="567000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2C9CDE9-8875-4E9F-9F85-5664FD650ABE}"/>
              </a:ext>
            </a:extLst>
          </p:cNvPr>
          <p:cNvSpPr txBox="1"/>
          <p:nvPr/>
        </p:nvSpPr>
        <p:spPr>
          <a:xfrm>
            <a:off x="3968572" y="288227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0829DED-EB6C-4C39-A2E6-00D44D6BE253}"/>
              </a:ext>
            </a:extLst>
          </p:cNvPr>
          <p:cNvSpPr txBox="1"/>
          <p:nvPr/>
        </p:nvSpPr>
        <p:spPr>
          <a:xfrm>
            <a:off x="6747126" y="1771342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4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ED8E8F7-77AA-48D1-A768-6944AC37AF15}"/>
              </a:ext>
            </a:extLst>
          </p:cNvPr>
          <p:cNvSpPr txBox="1"/>
          <p:nvPr/>
        </p:nvSpPr>
        <p:spPr>
          <a:xfrm>
            <a:off x="5102836" y="177134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E5A187F-E208-4CC2-B23B-79B6B6101423}"/>
              </a:ext>
            </a:extLst>
          </p:cNvPr>
          <p:cNvSpPr txBox="1"/>
          <p:nvPr/>
        </p:nvSpPr>
        <p:spPr>
          <a:xfrm>
            <a:off x="7832789" y="46689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6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A6498EF-BEA0-44CC-B65F-EC3BFF4B7408}"/>
              </a:ext>
            </a:extLst>
          </p:cNvPr>
          <p:cNvSpPr txBox="1"/>
          <p:nvPr/>
        </p:nvSpPr>
        <p:spPr>
          <a:xfrm>
            <a:off x="7836445" y="2880292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5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2D844CB-ECB7-4D66-91CD-6DF236A2B4AD}"/>
              </a:ext>
            </a:extLst>
          </p:cNvPr>
          <p:cNvSpPr txBox="1"/>
          <p:nvPr/>
        </p:nvSpPr>
        <p:spPr>
          <a:xfrm>
            <a:off x="6747126" y="567000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7</a:t>
            </a:r>
            <a:endParaRPr lang="zh-TW" altLang="en-US" dirty="0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D8B7AF53-24F1-488E-8F1F-97DCE2CDBA72}"/>
              </a:ext>
            </a:extLst>
          </p:cNvPr>
          <p:cNvSpPr/>
          <p:nvPr/>
        </p:nvSpPr>
        <p:spPr>
          <a:xfrm>
            <a:off x="4310233" y="4149702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69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928799-9A18-4696-A146-06F39DEF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環狀</a:t>
            </a:r>
            <a:r>
              <a:rPr lang="en-US" altLang="zh-TW" dirty="0"/>
              <a:t>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2FD992-5D63-4CE8-8BC8-879C1FA02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Front=0</a:t>
            </a:r>
          </a:p>
          <a:p>
            <a:r>
              <a:rPr lang="en-US" altLang="zh-TW" dirty="0"/>
              <a:t>Rear=2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81442E99-7605-423A-8515-ED83B3FAB95C}"/>
              </a:ext>
            </a:extLst>
          </p:cNvPr>
          <p:cNvSpPr/>
          <p:nvPr/>
        </p:nvSpPr>
        <p:spPr>
          <a:xfrm flipV="1">
            <a:off x="4160939" y="2049218"/>
            <a:ext cx="3850547" cy="390146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03F91C1-5B5D-48B7-9003-28D51D82BB26}"/>
              </a:ext>
            </a:extLst>
          </p:cNvPr>
          <p:cNvSpPr/>
          <p:nvPr/>
        </p:nvSpPr>
        <p:spPr>
          <a:xfrm flipV="1">
            <a:off x="5151538" y="3052915"/>
            <a:ext cx="1869348" cy="189406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BCBE013B-5D8E-4418-BB3A-3F80D2CF54D6}"/>
              </a:ext>
            </a:extLst>
          </p:cNvPr>
          <p:cNvCxnSpPr>
            <a:stCxn id="4" idx="4"/>
            <a:endCxn id="5" idx="4"/>
          </p:cNvCxnSpPr>
          <p:nvPr/>
        </p:nvCxnSpPr>
        <p:spPr>
          <a:xfrm flipH="1">
            <a:off x="6086212" y="2049218"/>
            <a:ext cx="1" cy="100369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A052C5A-3112-412E-A8DC-26D094255701}"/>
              </a:ext>
            </a:extLst>
          </p:cNvPr>
          <p:cNvCxnSpPr>
            <a:stCxn id="4" idx="5"/>
            <a:endCxn id="5" idx="5"/>
          </p:cNvCxnSpPr>
          <p:nvPr/>
        </p:nvCxnSpPr>
        <p:spPr>
          <a:xfrm flipH="1">
            <a:off x="6747126" y="2620574"/>
            <a:ext cx="700460" cy="70972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036E6C3-B01A-4263-8E0B-F2B31220024C}"/>
              </a:ext>
            </a:extLst>
          </p:cNvPr>
          <p:cNvCxnSpPr>
            <a:stCxn id="4" idx="6"/>
            <a:endCxn id="5" idx="6"/>
          </p:cNvCxnSpPr>
          <p:nvPr/>
        </p:nvCxnSpPr>
        <p:spPr>
          <a:xfrm flipH="1">
            <a:off x="7020886" y="3999948"/>
            <a:ext cx="9906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BE5B2344-FEED-4DF5-9919-5A234BC9C559}"/>
              </a:ext>
            </a:extLst>
          </p:cNvPr>
          <p:cNvCxnSpPr>
            <a:stCxn id="4" idx="2"/>
            <a:endCxn id="5" idx="2"/>
          </p:cNvCxnSpPr>
          <p:nvPr/>
        </p:nvCxnSpPr>
        <p:spPr>
          <a:xfrm>
            <a:off x="4160939" y="3999948"/>
            <a:ext cx="990599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2967730-0EE2-452E-A61D-1878E0558681}"/>
              </a:ext>
            </a:extLst>
          </p:cNvPr>
          <p:cNvCxnSpPr>
            <a:stCxn id="5" idx="1"/>
            <a:endCxn id="4" idx="1"/>
          </p:cNvCxnSpPr>
          <p:nvPr/>
        </p:nvCxnSpPr>
        <p:spPr>
          <a:xfrm flipH="1">
            <a:off x="4724839" y="4669601"/>
            <a:ext cx="700459" cy="70972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0D958B02-1C2B-4FD2-B1B7-A0DBCD62FD37}"/>
              </a:ext>
            </a:extLst>
          </p:cNvPr>
          <p:cNvCxnSpPr>
            <a:stCxn id="5" idx="0"/>
            <a:endCxn id="4" idx="0"/>
          </p:cNvCxnSpPr>
          <p:nvPr/>
        </p:nvCxnSpPr>
        <p:spPr>
          <a:xfrm>
            <a:off x="6086212" y="4946981"/>
            <a:ext cx="1" cy="100369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E4FF8038-CFFC-4015-8B13-14140BBE7819}"/>
              </a:ext>
            </a:extLst>
          </p:cNvPr>
          <p:cNvCxnSpPr>
            <a:stCxn id="5" idx="7"/>
            <a:endCxn id="4" idx="7"/>
          </p:cNvCxnSpPr>
          <p:nvPr/>
        </p:nvCxnSpPr>
        <p:spPr>
          <a:xfrm>
            <a:off x="6747126" y="4669601"/>
            <a:ext cx="700460" cy="70972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AB5EE3E-ED8D-4D53-8415-2A0CCDAE1D7A}"/>
              </a:ext>
            </a:extLst>
          </p:cNvPr>
          <p:cNvCxnSpPr>
            <a:stCxn id="4" idx="3"/>
            <a:endCxn id="5" idx="3"/>
          </p:cNvCxnSpPr>
          <p:nvPr/>
        </p:nvCxnSpPr>
        <p:spPr>
          <a:xfrm>
            <a:off x="4724839" y="2620574"/>
            <a:ext cx="700459" cy="70972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B8DDE46-D8F0-40B0-8E88-F73F0AAC666F}"/>
              </a:ext>
            </a:extLst>
          </p:cNvPr>
          <p:cNvSpPr txBox="1"/>
          <p:nvPr/>
        </p:nvSpPr>
        <p:spPr>
          <a:xfrm>
            <a:off x="4035563" y="46689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218D983-9D2F-4F06-A28B-5DA9B65923AA}"/>
              </a:ext>
            </a:extLst>
          </p:cNvPr>
          <p:cNvSpPr txBox="1"/>
          <p:nvPr/>
        </p:nvSpPr>
        <p:spPr>
          <a:xfrm>
            <a:off x="5075068" y="567000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2C9CDE9-8875-4E9F-9F85-5664FD650ABE}"/>
              </a:ext>
            </a:extLst>
          </p:cNvPr>
          <p:cNvSpPr txBox="1"/>
          <p:nvPr/>
        </p:nvSpPr>
        <p:spPr>
          <a:xfrm>
            <a:off x="3968572" y="288227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0829DED-EB6C-4C39-A2E6-00D44D6BE253}"/>
              </a:ext>
            </a:extLst>
          </p:cNvPr>
          <p:cNvSpPr txBox="1"/>
          <p:nvPr/>
        </p:nvSpPr>
        <p:spPr>
          <a:xfrm>
            <a:off x="6747126" y="1771342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4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ED8E8F7-77AA-48D1-A768-6944AC37AF15}"/>
              </a:ext>
            </a:extLst>
          </p:cNvPr>
          <p:cNvSpPr txBox="1"/>
          <p:nvPr/>
        </p:nvSpPr>
        <p:spPr>
          <a:xfrm>
            <a:off x="5102836" y="177134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E5A187F-E208-4CC2-B23B-79B6B6101423}"/>
              </a:ext>
            </a:extLst>
          </p:cNvPr>
          <p:cNvSpPr txBox="1"/>
          <p:nvPr/>
        </p:nvSpPr>
        <p:spPr>
          <a:xfrm>
            <a:off x="7832789" y="46689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6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A6498EF-BEA0-44CC-B65F-EC3BFF4B7408}"/>
              </a:ext>
            </a:extLst>
          </p:cNvPr>
          <p:cNvSpPr txBox="1"/>
          <p:nvPr/>
        </p:nvSpPr>
        <p:spPr>
          <a:xfrm>
            <a:off x="7836445" y="2880292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5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2D844CB-ECB7-4D66-91CD-6DF236A2B4AD}"/>
              </a:ext>
            </a:extLst>
          </p:cNvPr>
          <p:cNvSpPr txBox="1"/>
          <p:nvPr/>
        </p:nvSpPr>
        <p:spPr>
          <a:xfrm>
            <a:off x="6747126" y="567000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7</a:t>
            </a:r>
            <a:endParaRPr lang="zh-TW" altLang="en-US" dirty="0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D8B7AF53-24F1-488E-8F1F-97DCE2CDBA72}"/>
              </a:ext>
            </a:extLst>
          </p:cNvPr>
          <p:cNvSpPr/>
          <p:nvPr/>
        </p:nvSpPr>
        <p:spPr>
          <a:xfrm>
            <a:off x="4310233" y="4149702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E210D33E-3CB1-4AF7-BA4D-9D9DBA8323DD}"/>
              </a:ext>
            </a:extLst>
          </p:cNvPr>
          <p:cNvSpPr/>
          <p:nvPr/>
        </p:nvSpPr>
        <p:spPr>
          <a:xfrm>
            <a:off x="4310232" y="3063352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0498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928799-9A18-4696-A146-06F39DEF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環狀</a:t>
            </a:r>
            <a:r>
              <a:rPr lang="en-US" altLang="zh-TW" dirty="0"/>
              <a:t>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2FD992-5D63-4CE8-8BC8-879C1FA02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Front=0</a:t>
            </a:r>
          </a:p>
          <a:p>
            <a:r>
              <a:rPr lang="en-US" altLang="zh-TW" dirty="0"/>
              <a:t>Rear=7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81442E99-7605-423A-8515-ED83B3FAB95C}"/>
              </a:ext>
            </a:extLst>
          </p:cNvPr>
          <p:cNvSpPr/>
          <p:nvPr/>
        </p:nvSpPr>
        <p:spPr>
          <a:xfrm flipV="1">
            <a:off x="4160939" y="2049218"/>
            <a:ext cx="3850547" cy="390146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03F91C1-5B5D-48B7-9003-28D51D82BB26}"/>
              </a:ext>
            </a:extLst>
          </p:cNvPr>
          <p:cNvSpPr/>
          <p:nvPr/>
        </p:nvSpPr>
        <p:spPr>
          <a:xfrm flipV="1">
            <a:off x="5151538" y="3052915"/>
            <a:ext cx="1869348" cy="189406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BCBE013B-5D8E-4418-BB3A-3F80D2CF54D6}"/>
              </a:ext>
            </a:extLst>
          </p:cNvPr>
          <p:cNvCxnSpPr>
            <a:stCxn id="4" idx="4"/>
            <a:endCxn id="5" idx="4"/>
          </p:cNvCxnSpPr>
          <p:nvPr/>
        </p:nvCxnSpPr>
        <p:spPr>
          <a:xfrm flipH="1">
            <a:off x="6086212" y="2049218"/>
            <a:ext cx="1" cy="100369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A052C5A-3112-412E-A8DC-26D094255701}"/>
              </a:ext>
            </a:extLst>
          </p:cNvPr>
          <p:cNvCxnSpPr>
            <a:stCxn id="4" idx="5"/>
            <a:endCxn id="5" idx="5"/>
          </p:cNvCxnSpPr>
          <p:nvPr/>
        </p:nvCxnSpPr>
        <p:spPr>
          <a:xfrm flipH="1">
            <a:off x="6747126" y="2620574"/>
            <a:ext cx="700460" cy="70972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036E6C3-B01A-4263-8E0B-F2B31220024C}"/>
              </a:ext>
            </a:extLst>
          </p:cNvPr>
          <p:cNvCxnSpPr>
            <a:stCxn id="4" idx="6"/>
            <a:endCxn id="5" idx="6"/>
          </p:cNvCxnSpPr>
          <p:nvPr/>
        </p:nvCxnSpPr>
        <p:spPr>
          <a:xfrm flipH="1">
            <a:off x="7020886" y="3999948"/>
            <a:ext cx="9906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BE5B2344-FEED-4DF5-9919-5A234BC9C559}"/>
              </a:ext>
            </a:extLst>
          </p:cNvPr>
          <p:cNvCxnSpPr>
            <a:stCxn id="4" idx="2"/>
            <a:endCxn id="5" idx="2"/>
          </p:cNvCxnSpPr>
          <p:nvPr/>
        </p:nvCxnSpPr>
        <p:spPr>
          <a:xfrm>
            <a:off x="4160939" y="3999948"/>
            <a:ext cx="990599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2967730-0EE2-452E-A61D-1878E0558681}"/>
              </a:ext>
            </a:extLst>
          </p:cNvPr>
          <p:cNvCxnSpPr>
            <a:stCxn id="5" idx="1"/>
            <a:endCxn id="4" idx="1"/>
          </p:cNvCxnSpPr>
          <p:nvPr/>
        </p:nvCxnSpPr>
        <p:spPr>
          <a:xfrm flipH="1">
            <a:off x="4724839" y="4669601"/>
            <a:ext cx="700459" cy="70972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0D958B02-1C2B-4FD2-B1B7-A0DBCD62FD37}"/>
              </a:ext>
            </a:extLst>
          </p:cNvPr>
          <p:cNvCxnSpPr>
            <a:stCxn id="5" idx="0"/>
            <a:endCxn id="4" idx="0"/>
          </p:cNvCxnSpPr>
          <p:nvPr/>
        </p:nvCxnSpPr>
        <p:spPr>
          <a:xfrm>
            <a:off x="6086212" y="4946981"/>
            <a:ext cx="1" cy="100369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E4FF8038-CFFC-4015-8B13-14140BBE7819}"/>
              </a:ext>
            </a:extLst>
          </p:cNvPr>
          <p:cNvCxnSpPr>
            <a:stCxn id="5" idx="7"/>
            <a:endCxn id="4" idx="7"/>
          </p:cNvCxnSpPr>
          <p:nvPr/>
        </p:nvCxnSpPr>
        <p:spPr>
          <a:xfrm>
            <a:off x="6747126" y="4669601"/>
            <a:ext cx="700460" cy="70972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AB5EE3E-ED8D-4D53-8415-2A0CCDAE1D7A}"/>
              </a:ext>
            </a:extLst>
          </p:cNvPr>
          <p:cNvCxnSpPr>
            <a:stCxn id="4" idx="3"/>
            <a:endCxn id="5" idx="3"/>
          </p:cNvCxnSpPr>
          <p:nvPr/>
        </p:nvCxnSpPr>
        <p:spPr>
          <a:xfrm>
            <a:off x="4724839" y="2620574"/>
            <a:ext cx="700459" cy="70972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B8DDE46-D8F0-40B0-8E88-F73F0AAC666F}"/>
              </a:ext>
            </a:extLst>
          </p:cNvPr>
          <p:cNvSpPr txBox="1"/>
          <p:nvPr/>
        </p:nvSpPr>
        <p:spPr>
          <a:xfrm>
            <a:off x="4035563" y="46689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218D983-9D2F-4F06-A28B-5DA9B65923AA}"/>
              </a:ext>
            </a:extLst>
          </p:cNvPr>
          <p:cNvSpPr txBox="1"/>
          <p:nvPr/>
        </p:nvSpPr>
        <p:spPr>
          <a:xfrm>
            <a:off x="5075068" y="567000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2C9CDE9-8875-4E9F-9F85-5664FD650ABE}"/>
              </a:ext>
            </a:extLst>
          </p:cNvPr>
          <p:cNvSpPr txBox="1"/>
          <p:nvPr/>
        </p:nvSpPr>
        <p:spPr>
          <a:xfrm>
            <a:off x="3968572" y="288227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0829DED-EB6C-4C39-A2E6-00D44D6BE253}"/>
              </a:ext>
            </a:extLst>
          </p:cNvPr>
          <p:cNvSpPr txBox="1"/>
          <p:nvPr/>
        </p:nvSpPr>
        <p:spPr>
          <a:xfrm>
            <a:off x="6747126" y="1771342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4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ED8E8F7-77AA-48D1-A768-6944AC37AF15}"/>
              </a:ext>
            </a:extLst>
          </p:cNvPr>
          <p:cNvSpPr txBox="1"/>
          <p:nvPr/>
        </p:nvSpPr>
        <p:spPr>
          <a:xfrm>
            <a:off x="5102836" y="177134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E5A187F-E208-4CC2-B23B-79B6B6101423}"/>
              </a:ext>
            </a:extLst>
          </p:cNvPr>
          <p:cNvSpPr txBox="1"/>
          <p:nvPr/>
        </p:nvSpPr>
        <p:spPr>
          <a:xfrm>
            <a:off x="7832789" y="46689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6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A6498EF-BEA0-44CC-B65F-EC3BFF4B7408}"/>
              </a:ext>
            </a:extLst>
          </p:cNvPr>
          <p:cNvSpPr txBox="1"/>
          <p:nvPr/>
        </p:nvSpPr>
        <p:spPr>
          <a:xfrm>
            <a:off x="7836445" y="2880292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5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2D844CB-ECB7-4D66-91CD-6DF236A2B4AD}"/>
              </a:ext>
            </a:extLst>
          </p:cNvPr>
          <p:cNvSpPr txBox="1"/>
          <p:nvPr/>
        </p:nvSpPr>
        <p:spPr>
          <a:xfrm>
            <a:off x="6747126" y="567000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7</a:t>
            </a:r>
            <a:endParaRPr lang="zh-TW" altLang="en-US" dirty="0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D8B7AF53-24F1-488E-8F1F-97DCE2CDBA72}"/>
              </a:ext>
            </a:extLst>
          </p:cNvPr>
          <p:cNvSpPr/>
          <p:nvPr/>
        </p:nvSpPr>
        <p:spPr>
          <a:xfrm>
            <a:off x="4310233" y="4149702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F8067C9B-670E-451D-A40B-1FA2B7EC5BB9}"/>
              </a:ext>
            </a:extLst>
          </p:cNvPr>
          <p:cNvSpPr/>
          <p:nvPr/>
        </p:nvSpPr>
        <p:spPr>
          <a:xfrm>
            <a:off x="4310232" y="3063352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131E28FD-24B0-42C8-85ED-781FD36D7DC1}"/>
              </a:ext>
            </a:extLst>
          </p:cNvPr>
          <p:cNvSpPr/>
          <p:nvPr/>
        </p:nvSpPr>
        <p:spPr>
          <a:xfrm>
            <a:off x="5141968" y="2238065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95DA4E5C-E594-4022-8FCA-ECF5A72876D5}"/>
              </a:ext>
            </a:extLst>
          </p:cNvPr>
          <p:cNvSpPr/>
          <p:nvPr/>
        </p:nvSpPr>
        <p:spPr>
          <a:xfrm>
            <a:off x="6166755" y="2253295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D89ADC78-0542-446C-9E53-504A46047DD6}"/>
              </a:ext>
            </a:extLst>
          </p:cNvPr>
          <p:cNvSpPr/>
          <p:nvPr/>
        </p:nvSpPr>
        <p:spPr>
          <a:xfrm>
            <a:off x="6989140" y="3068964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3C56383E-024F-4D1F-940D-091B9C093418}"/>
              </a:ext>
            </a:extLst>
          </p:cNvPr>
          <p:cNvSpPr/>
          <p:nvPr/>
        </p:nvSpPr>
        <p:spPr>
          <a:xfrm>
            <a:off x="6989139" y="4145145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0E4EB5EA-8557-4312-ADA8-F10CC5A49F5E}"/>
              </a:ext>
            </a:extLst>
          </p:cNvPr>
          <p:cNvSpPr/>
          <p:nvPr/>
        </p:nvSpPr>
        <p:spPr>
          <a:xfrm>
            <a:off x="6166755" y="4962821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8363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928799-9A18-4696-A146-06F39DEF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環狀</a:t>
            </a:r>
            <a:r>
              <a:rPr lang="en-US" altLang="zh-TW" dirty="0"/>
              <a:t>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2FD992-5D63-4CE8-8BC8-879C1FA02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Front=0</a:t>
            </a:r>
          </a:p>
          <a:p>
            <a:r>
              <a:rPr lang="en-US" altLang="zh-TW" dirty="0"/>
              <a:t>Rear=0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Empty or Full?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81442E99-7605-423A-8515-ED83B3FAB95C}"/>
              </a:ext>
            </a:extLst>
          </p:cNvPr>
          <p:cNvSpPr/>
          <p:nvPr/>
        </p:nvSpPr>
        <p:spPr>
          <a:xfrm flipV="1">
            <a:off x="4160939" y="2049218"/>
            <a:ext cx="3850547" cy="390146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03F91C1-5B5D-48B7-9003-28D51D82BB26}"/>
              </a:ext>
            </a:extLst>
          </p:cNvPr>
          <p:cNvSpPr/>
          <p:nvPr/>
        </p:nvSpPr>
        <p:spPr>
          <a:xfrm flipV="1">
            <a:off x="5151538" y="3052915"/>
            <a:ext cx="1869348" cy="189406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BCBE013B-5D8E-4418-BB3A-3F80D2CF54D6}"/>
              </a:ext>
            </a:extLst>
          </p:cNvPr>
          <p:cNvCxnSpPr>
            <a:stCxn id="4" idx="4"/>
            <a:endCxn id="5" idx="4"/>
          </p:cNvCxnSpPr>
          <p:nvPr/>
        </p:nvCxnSpPr>
        <p:spPr>
          <a:xfrm flipH="1">
            <a:off x="6086212" y="2049218"/>
            <a:ext cx="1" cy="100369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A052C5A-3112-412E-A8DC-26D094255701}"/>
              </a:ext>
            </a:extLst>
          </p:cNvPr>
          <p:cNvCxnSpPr>
            <a:stCxn id="4" idx="5"/>
            <a:endCxn id="5" idx="5"/>
          </p:cNvCxnSpPr>
          <p:nvPr/>
        </p:nvCxnSpPr>
        <p:spPr>
          <a:xfrm flipH="1">
            <a:off x="6747126" y="2620574"/>
            <a:ext cx="700460" cy="70972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036E6C3-B01A-4263-8E0B-F2B31220024C}"/>
              </a:ext>
            </a:extLst>
          </p:cNvPr>
          <p:cNvCxnSpPr>
            <a:stCxn id="4" idx="6"/>
            <a:endCxn id="5" idx="6"/>
          </p:cNvCxnSpPr>
          <p:nvPr/>
        </p:nvCxnSpPr>
        <p:spPr>
          <a:xfrm flipH="1">
            <a:off x="7020886" y="3999948"/>
            <a:ext cx="9906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BE5B2344-FEED-4DF5-9919-5A234BC9C559}"/>
              </a:ext>
            </a:extLst>
          </p:cNvPr>
          <p:cNvCxnSpPr>
            <a:stCxn id="4" idx="2"/>
            <a:endCxn id="5" idx="2"/>
          </p:cNvCxnSpPr>
          <p:nvPr/>
        </p:nvCxnSpPr>
        <p:spPr>
          <a:xfrm>
            <a:off x="4160939" y="3999948"/>
            <a:ext cx="990599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2967730-0EE2-452E-A61D-1878E0558681}"/>
              </a:ext>
            </a:extLst>
          </p:cNvPr>
          <p:cNvCxnSpPr>
            <a:stCxn id="5" idx="1"/>
            <a:endCxn id="4" idx="1"/>
          </p:cNvCxnSpPr>
          <p:nvPr/>
        </p:nvCxnSpPr>
        <p:spPr>
          <a:xfrm flipH="1">
            <a:off x="4724839" y="4669601"/>
            <a:ext cx="700459" cy="70972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0D958B02-1C2B-4FD2-B1B7-A0DBCD62FD37}"/>
              </a:ext>
            </a:extLst>
          </p:cNvPr>
          <p:cNvCxnSpPr>
            <a:stCxn id="5" idx="0"/>
            <a:endCxn id="4" idx="0"/>
          </p:cNvCxnSpPr>
          <p:nvPr/>
        </p:nvCxnSpPr>
        <p:spPr>
          <a:xfrm>
            <a:off x="6086212" y="4946981"/>
            <a:ext cx="1" cy="100369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E4FF8038-CFFC-4015-8B13-14140BBE7819}"/>
              </a:ext>
            </a:extLst>
          </p:cNvPr>
          <p:cNvCxnSpPr>
            <a:stCxn id="5" idx="7"/>
            <a:endCxn id="4" idx="7"/>
          </p:cNvCxnSpPr>
          <p:nvPr/>
        </p:nvCxnSpPr>
        <p:spPr>
          <a:xfrm>
            <a:off x="6747126" y="4669601"/>
            <a:ext cx="700460" cy="70972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AB5EE3E-ED8D-4D53-8415-2A0CCDAE1D7A}"/>
              </a:ext>
            </a:extLst>
          </p:cNvPr>
          <p:cNvCxnSpPr>
            <a:stCxn id="4" idx="3"/>
            <a:endCxn id="5" idx="3"/>
          </p:cNvCxnSpPr>
          <p:nvPr/>
        </p:nvCxnSpPr>
        <p:spPr>
          <a:xfrm>
            <a:off x="4724839" y="2620574"/>
            <a:ext cx="700459" cy="70972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B8DDE46-D8F0-40B0-8E88-F73F0AAC666F}"/>
              </a:ext>
            </a:extLst>
          </p:cNvPr>
          <p:cNvSpPr txBox="1"/>
          <p:nvPr/>
        </p:nvSpPr>
        <p:spPr>
          <a:xfrm>
            <a:off x="4035563" y="46689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218D983-9D2F-4F06-A28B-5DA9B65923AA}"/>
              </a:ext>
            </a:extLst>
          </p:cNvPr>
          <p:cNvSpPr txBox="1"/>
          <p:nvPr/>
        </p:nvSpPr>
        <p:spPr>
          <a:xfrm>
            <a:off x="5075068" y="567000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2C9CDE9-8875-4E9F-9F85-5664FD650ABE}"/>
              </a:ext>
            </a:extLst>
          </p:cNvPr>
          <p:cNvSpPr txBox="1"/>
          <p:nvPr/>
        </p:nvSpPr>
        <p:spPr>
          <a:xfrm>
            <a:off x="3968572" y="288227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0829DED-EB6C-4C39-A2E6-00D44D6BE253}"/>
              </a:ext>
            </a:extLst>
          </p:cNvPr>
          <p:cNvSpPr txBox="1"/>
          <p:nvPr/>
        </p:nvSpPr>
        <p:spPr>
          <a:xfrm>
            <a:off x="6747126" y="1771342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4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ED8E8F7-77AA-48D1-A768-6944AC37AF15}"/>
              </a:ext>
            </a:extLst>
          </p:cNvPr>
          <p:cNvSpPr txBox="1"/>
          <p:nvPr/>
        </p:nvSpPr>
        <p:spPr>
          <a:xfrm>
            <a:off x="5102836" y="177134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E5A187F-E208-4CC2-B23B-79B6B6101423}"/>
              </a:ext>
            </a:extLst>
          </p:cNvPr>
          <p:cNvSpPr txBox="1"/>
          <p:nvPr/>
        </p:nvSpPr>
        <p:spPr>
          <a:xfrm>
            <a:off x="7832789" y="46689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6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A6498EF-BEA0-44CC-B65F-EC3BFF4B7408}"/>
              </a:ext>
            </a:extLst>
          </p:cNvPr>
          <p:cNvSpPr txBox="1"/>
          <p:nvPr/>
        </p:nvSpPr>
        <p:spPr>
          <a:xfrm>
            <a:off x="7836445" y="2880292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5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2D844CB-ECB7-4D66-91CD-6DF236A2B4AD}"/>
              </a:ext>
            </a:extLst>
          </p:cNvPr>
          <p:cNvSpPr txBox="1"/>
          <p:nvPr/>
        </p:nvSpPr>
        <p:spPr>
          <a:xfrm>
            <a:off x="6747126" y="567000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7</a:t>
            </a:r>
            <a:endParaRPr lang="zh-TW" altLang="en-US" dirty="0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D8B7AF53-24F1-488E-8F1F-97DCE2CDBA72}"/>
              </a:ext>
            </a:extLst>
          </p:cNvPr>
          <p:cNvSpPr/>
          <p:nvPr/>
        </p:nvSpPr>
        <p:spPr>
          <a:xfrm>
            <a:off x="4310233" y="4149702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F8067C9B-670E-451D-A40B-1FA2B7EC5BB9}"/>
              </a:ext>
            </a:extLst>
          </p:cNvPr>
          <p:cNvSpPr/>
          <p:nvPr/>
        </p:nvSpPr>
        <p:spPr>
          <a:xfrm>
            <a:off x="4310232" y="3063352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131E28FD-24B0-42C8-85ED-781FD36D7DC1}"/>
              </a:ext>
            </a:extLst>
          </p:cNvPr>
          <p:cNvSpPr/>
          <p:nvPr/>
        </p:nvSpPr>
        <p:spPr>
          <a:xfrm>
            <a:off x="5141968" y="2238065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95DA4E5C-E594-4022-8FCA-ECF5A72876D5}"/>
              </a:ext>
            </a:extLst>
          </p:cNvPr>
          <p:cNvSpPr/>
          <p:nvPr/>
        </p:nvSpPr>
        <p:spPr>
          <a:xfrm>
            <a:off x="6166755" y="2253295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D89ADC78-0542-446C-9E53-504A46047DD6}"/>
              </a:ext>
            </a:extLst>
          </p:cNvPr>
          <p:cNvSpPr/>
          <p:nvPr/>
        </p:nvSpPr>
        <p:spPr>
          <a:xfrm>
            <a:off x="6989140" y="3068964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3C56383E-024F-4D1F-940D-091B9C093418}"/>
              </a:ext>
            </a:extLst>
          </p:cNvPr>
          <p:cNvSpPr/>
          <p:nvPr/>
        </p:nvSpPr>
        <p:spPr>
          <a:xfrm>
            <a:off x="6989139" y="4145145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0E4EB5EA-8557-4312-ADA8-F10CC5A49F5E}"/>
              </a:ext>
            </a:extLst>
          </p:cNvPr>
          <p:cNvSpPr/>
          <p:nvPr/>
        </p:nvSpPr>
        <p:spPr>
          <a:xfrm>
            <a:off x="6166755" y="4962821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948BEF12-33A4-4732-9DE9-AFE09DD54DBF}"/>
              </a:ext>
            </a:extLst>
          </p:cNvPr>
          <p:cNvSpPr/>
          <p:nvPr/>
        </p:nvSpPr>
        <p:spPr>
          <a:xfrm>
            <a:off x="5141968" y="4964552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4941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928799-9A18-4696-A146-06F39DEF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環狀</a:t>
            </a:r>
            <a:r>
              <a:rPr lang="en-US" altLang="zh-TW" dirty="0"/>
              <a:t>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2FD992-5D63-4CE8-8BC8-879C1FA02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Front=0</a:t>
            </a:r>
          </a:p>
          <a:p>
            <a:r>
              <a:rPr lang="en-US" altLang="zh-TW" dirty="0"/>
              <a:t>Rear=7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Full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81442E99-7605-423A-8515-ED83B3FAB95C}"/>
              </a:ext>
            </a:extLst>
          </p:cNvPr>
          <p:cNvSpPr/>
          <p:nvPr/>
        </p:nvSpPr>
        <p:spPr>
          <a:xfrm flipV="1">
            <a:off x="4160939" y="2049218"/>
            <a:ext cx="3850547" cy="390146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03F91C1-5B5D-48B7-9003-28D51D82BB26}"/>
              </a:ext>
            </a:extLst>
          </p:cNvPr>
          <p:cNvSpPr/>
          <p:nvPr/>
        </p:nvSpPr>
        <p:spPr>
          <a:xfrm flipV="1">
            <a:off x="5151538" y="3052915"/>
            <a:ext cx="1869348" cy="189406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BCBE013B-5D8E-4418-BB3A-3F80D2CF54D6}"/>
              </a:ext>
            </a:extLst>
          </p:cNvPr>
          <p:cNvCxnSpPr>
            <a:stCxn id="4" idx="4"/>
            <a:endCxn id="5" idx="4"/>
          </p:cNvCxnSpPr>
          <p:nvPr/>
        </p:nvCxnSpPr>
        <p:spPr>
          <a:xfrm flipH="1">
            <a:off x="6086212" y="2049218"/>
            <a:ext cx="1" cy="100369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A052C5A-3112-412E-A8DC-26D094255701}"/>
              </a:ext>
            </a:extLst>
          </p:cNvPr>
          <p:cNvCxnSpPr>
            <a:stCxn id="4" idx="5"/>
            <a:endCxn id="5" idx="5"/>
          </p:cNvCxnSpPr>
          <p:nvPr/>
        </p:nvCxnSpPr>
        <p:spPr>
          <a:xfrm flipH="1">
            <a:off x="6747126" y="2620574"/>
            <a:ext cx="700460" cy="70972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036E6C3-B01A-4263-8E0B-F2B31220024C}"/>
              </a:ext>
            </a:extLst>
          </p:cNvPr>
          <p:cNvCxnSpPr>
            <a:stCxn id="4" idx="6"/>
            <a:endCxn id="5" idx="6"/>
          </p:cNvCxnSpPr>
          <p:nvPr/>
        </p:nvCxnSpPr>
        <p:spPr>
          <a:xfrm flipH="1">
            <a:off x="7020886" y="3999948"/>
            <a:ext cx="9906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BE5B2344-FEED-4DF5-9919-5A234BC9C559}"/>
              </a:ext>
            </a:extLst>
          </p:cNvPr>
          <p:cNvCxnSpPr>
            <a:stCxn id="4" idx="2"/>
            <a:endCxn id="5" idx="2"/>
          </p:cNvCxnSpPr>
          <p:nvPr/>
        </p:nvCxnSpPr>
        <p:spPr>
          <a:xfrm>
            <a:off x="4160939" y="3999948"/>
            <a:ext cx="990599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2967730-0EE2-452E-A61D-1878E0558681}"/>
              </a:ext>
            </a:extLst>
          </p:cNvPr>
          <p:cNvCxnSpPr>
            <a:stCxn id="5" idx="1"/>
            <a:endCxn id="4" idx="1"/>
          </p:cNvCxnSpPr>
          <p:nvPr/>
        </p:nvCxnSpPr>
        <p:spPr>
          <a:xfrm flipH="1">
            <a:off x="4724839" y="4669601"/>
            <a:ext cx="700459" cy="70972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0D958B02-1C2B-4FD2-B1B7-A0DBCD62FD37}"/>
              </a:ext>
            </a:extLst>
          </p:cNvPr>
          <p:cNvCxnSpPr>
            <a:stCxn id="5" idx="0"/>
            <a:endCxn id="4" idx="0"/>
          </p:cNvCxnSpPr>
          <p:nvPr/>
        </p:nvCxnSpPr>
        <p:spPr>
          <a:xfrm>
            <a:off x="6086212" y="4946981"/>
            <a:ext cx="1" cy="100369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E4FF8038-CFFC-4015-8B13-14140BBE7819}"/>
              </a:ext>
            </a:extLst>
          </p:cNvPr>
          <p:cNvCxnSpPr>
            <a:stCxn id="5" idx="7"/>
            <a:endCxn id="4" idx="7"/>
          </p:cNvCxnSpPr>
          <p:nvPr/>
        </p:nvCxnSpPr>
        <p:spPr>
          <a:xfrm>
            <a:off x="6747126" y="4669601"/>
            <a:ext cx="700460" cy="70972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AB5EE3E-ED8D-4D53-8415-2A0CCDAE1D7A}"/>
              </a:ext>
            </a:extLst>
          </p:cNvPr>
          <p:cNvCxnSpPr>
            <a:stCxn id="4" idx="3"/>
            <a:endCxn id="5" idx="3"/>
          </p:cNvCxnSpPr>
          <p:nvPr/>
        </p:nvCxnSpPr>
        <p:spPr>
          <a:xfrm>
            <a:off x="4724839" y="2620574"/>
            <a:ext cx="700459" cy="70972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B8DDE46-D8F0-40B0-8E88-F73F0AAC666F}"/>
              </a:ext>
            </a:extLst>
          </p:cNvPr>
          <p:cNvSpPr txBox="1"/>
          <p:nvPr/>
        </p:nvSpPr>
        <p:spPr>
          <a:xfrm>
            <a:off x="4035563" y="46689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218D983-9D2F-4F06-A28B-5DA9B65923AA}"/>
              </a:ext>
            </a:extLst>
          </p:cNvPr>
          <p:cNvSpPr txBox="1"/>
          <p:nvPr/>
        </p:nvSpPr>
        <p:spPr>
          <a:xfrm>
            <a:off x="5075068" y="567000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2C9CDE9-8875-4E9F-9F85-5664FD650ABE}"/>
              </a:ext>
            </a:extLst>
          </p:cNvPr>
          <p:cNvSpPr txBox="1"/>
          <p:nvPr/>
        </p:nvSpPr>
        <p:spPr>
          <a:xfrm>
            <a:off x="3968572" y="288227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0829DED-EB6C-4C39-A2E6-00D44D6BE253}"/>
              </a:ext>
            </a:extLst>
          </p:cNvPr>
          <p:cNvSpPr txBox="1"/>
          <p:nvPr/>
        </p:nvSpPr>
        <p:spPr>
          <a:xfrm>
            <a:off x="6747126" y="1771342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4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ED8E8F7-77AA-48D1-A768-6944AC37AF15}"/>
              </a:ext>
            </a:extLst>
          </p:cNvPr>
          <p:cNvSpPr txBox="1"/>
          <p:nvPr/>
        </p:nvSpPr>
        <p:spPr>
          <a:xfrm>
            <a:off x="5102836" y="177134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E5A187F-E208-4CC2-B23B-79B6B6101423}"/>
              </a:ext>
            </a:extLst>
          </p:cNvPr>
          <p:cNvSpPr txBox="1"/>
          <p:nvPr/>
        </p:nvSpPr>
        <p:spPr>
          <a:xfrm>
            <a:off x="7832789" y="46689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6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A6498EF-BEA0-44CC-B65F-EC3BFF4B7408}"/>
              </a:ext>
            </a:extLst>
          </p:cNvPr>
          <p:cNvSpPr txBox="1"/>
          <p:nvPr/>
        </p:nvSpPr>
        <p:spPr>
          <a:xfrm>
            <a:off x="7836445" y="2880292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5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2D844CB-ECB7-4D66-91CD-6DF236A2B4AD}"/>
              </a:ext>
            </a:extLst>
          </p:cNvPr>
          <p:cNvSpPr txBox="1"/>
          <p:nvPr/>
        </p:nvSpPr>
        <p:spPr>
          <a:xfrm>
            <a:off x="6747126" y="567000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7</a:t>
            </a:r>
            <a:endParaRPr lang="zh-TW" altLang="en-US" dirty="0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D8B7AF53-24F1-488E-8F1F-97DCE2CDBA72}"/>
              </a:ext>
            </a:extLst>
          </p:cNvPr>
          <p:cNvSpPr/>
          <p:nvPr/>
        </p:nvSpPr>
        <p:spPr>
          <a:xfrm>
            <a:off x="4310233" y="4149702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F8067C9B-670E-451D-A40B-1FA2B7EC5BB9}"/>
              </a:ext>
            </a:extLst>
          </p:cNvPr>
          <p:cNvSpPr/>
          <p:nvPr/>
        </p:nvSpPr>
        <p:spPr>
          <a:xfrm>
            <a:off x="4310232" y="3063352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131E28FD-24B0-42C8-85ED-781FD36D7DC1}"/>
              </a:ext>
            </a:extLst>
          </p:cNvPr>
          <p:cNvSpPr/>
          <p:nvPr/>
        </p:nvSpPr>
        <p:spPr>
          <a:xfrm>
            <a:off x="5141968" y="2238065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95DA4E5C-E594-4022-8FCA-ECF5A72876D5}"/>
              </a:ext>
            </a:extLst>
          </p:cNvPr>
          <p:cNvSpPr/>
          <p:nvPr/>
        </p:nvSpPr>
        <p:spPr>
          <a:xfrm>
            <a:off x="6166755" y="2253295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D89ADC78-0542-446C-9E53-504A46047DD6}"/>
              </a:ext>
            </a:extLst>
          </p:cNvPr>
          <p:cNvSpPr/>
          <p:nvPr/>
        </p:nvSpPr>
        <p:spPr>
          <a:xfrm>
            <a:off x="6989140" y="3068964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3C56383E-024F-4D1F-940D-091B9C093418}"/>
              </a:ext>
            </a:extLst>
          </p:cNvPr>
          <p:cNvSpPr/>
          <p:nvPr/>
        </p:nvSpPr>
        <p:spPr>
          <a:xfrm>
            <a:off x="6989139" y="4145145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0E4EB5EA-8557-4312-ADA8-F10CC5A49F5E}"/>
              </a:ext>
            </a:extLst>
          </p:cNvPr>
          <p:cNvSpPr/>
          <p:nvPr/>
        </p:nvSpPr>
        <p:spPr>
          <a:xfrm>
            <a:off x="6166755" y="4962821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9702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928799-9A18-4696-A146-06F39DEF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環狀</a:t>
            </a:r>
            <a:r>
              <a:rPr lang="en-US" altLang="zh-TW" dirty="0"/>
              <a:t>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2FD992-5D63-4CE8-8BC8-879C1FA02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Front=1</a:t>
            </a:r>
          </a:p>
          <a:p>
            <a:r>
              <a:rPr lang="en-US" altLang="zh-TW" dirty="0"/>
              <a:t>Rear=7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81442E99-7605-423A-8515-ED83B3FAB95C}"/>
              </a:ext>
            </a:extLst>
          </p:cNvPr>
          <p:cNvSpPr/>
          <p:nvPr/>
        </p:nvSpPr>
        <p:spPr>
          <a:xfrm flipV="1">
            <a:off x="4160939" y="2049218"/>
            <a:ext cx="3850547" cy="390146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03F91C1-5B5D-48B7-9003-28D51D82BB26}"/>
              </a:ext>
            </a:extLst>
          </p:cNvPr>
          <p:cNvSpPr/>
          <p:nvPr/>
        </p:nvSpPr>
        <p:spPr>
          <a:xfrm flipV="1">
            <a:off x="5151538" y="3052915"/>
            <a:ext cx="1869348" cy="189406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BCBE013B-5D8E-4418-BB3A-3F80D2CF54D6}"/>
              </a:ext>
            </a:extLst>
          </p:cNvPr>
          <p:cNvCxnSpPr>
            <a:stCxn id="4" idx="4"/>
            <a:endCxn id="5" idx="4"/>
          </p:cNvCxnSpPr>
          <p:nvPr/>
        </p:nvCxnSpPr>
        <p:spPr>
          <a:xfrm flipH="1">
            <a:off x="6086212" y="2049218"/>
            <a:ext cx="1" cy="100369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A052C5A-3112-412E-A8DC-26D094255701}"/>
              </a:ext>
            </a:extLst>
          </p:cNvPr>
          <p:cNvCxnSpPr>
            <a:stCxn id="4" idx="5"/>
            <a:endCxn id="5" idx="5"/>
          </p:cNvCxnSpPr>
          <p:nvPr/>
        </p:nvCxnSpPr>
        <p:spPr>
          <a:xfrm flipH="1">
            <a:off x="6747126" y="2620574"/>
            <a:ext cx="700460" cy="70972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036E6C3-B01A-4263-8E0B-F2B31220024C}"/>
              </a:ext>
            </a:extLst>
          </p:cNvPr>
          <p:cNvCxnSpPr>
            <a:stCxn id="4" idx="6"/>
            <a:endCxn id="5" idx="6"/>
          </p:cNvCxnSpPr>
          <p:nvPr/>
        </p:nvCxnSpPr>
        <p:spPr>
          <a:xfrm flipH="1">
            <a:off x="7020886" y="3999948"/>
            <a:ext cx="9906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BE5B2344-FEED-4DF5-9919-5A234BC9C559}"/>
              </a:ext>
            </a:extLst>
          </p:cNvPr>
          <p:cNvCxnSpPr>
            <a:stCxn id="4" idx="2"/>
            <a:endCxn id="5" idx="2"/>
          </p:cNvCxnSpPr>
          <p:nvPr/>
        </p:nvCxnSpPr>
        <p:spPr>
          <a:xfrm>
            <a:off x="4160939" y="3999948"/>
            <a:ext cx="990599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2967730-0EE2-452E-A61D-1878E0558681}"/>
              </a:ext>
            </a:extLst>
          </p:cNvPr>
          <p:cNvCxnSpPr>
            <a:stCxn id="5" idx="1"/>
            <a:endCxn id="4" idx="1"/>
          </p:cNvCxnSpPr>
          <p:nvPr/>
        </p:nvCxnSpPr>
        <p:spPr>
          <a:xfrm flipH="1">
            <a:off x="4724839" y="4669601"/>
            <a:ext cx="700459" cy="70972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0D958B02-1C2B-4FD2-B1B7-A0DBCD62FD37}"/>
              </a:ext>
            </a:extLst>
          </p:cNvPr>
          <p:cNvCxnSpPr>
            <a:stCxn id="5" idx="0"/>
            <a:endCxn id="4" idx="0"/>
          </p:cNvCxnSpPr>
          <p:nvPr/>
        </p:nvCxnSpPr>
        <p:spPr>
          <a:xfrm>
            <a:off x="6086212" y="4946981"/>
            <a:ext cx="1" cy="100369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E4FF8038-CFFC-4015-8B13-14140BBE7819}"/>
              </a:ext>
            </a:extLst>
          </p:cNvPr>
          <p:cNvCxnSpPr>
            <a:stCxn id="5" idx="7"/>
            <a:endCxn id="4" idx="7"/>
          </p:cNvCxnSpPr>
          <p:nvPr/>
        </p:nvCxnSpPr>
        <p:spPr>
          <a:xfrm>
            <a:off x="6747126" y="4669601"/>
            <a:ext cx="700460" cy="70972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AB5EE3E-ED8D-4D53-8415-2A0CCDAE1D7A}"/>
              </a:ext>
            </a:extLst>
          </p:cNvPr>
          <p:cNvCxnSpPr>
            <a:stCxn id="4" idx="3"/>
            <a:endCxn id="5" idx="3"/>
          </p:cNvCxnSpPr>
          <p:nvPr/>
        </p:nvCxnSpPr>
        <p:spPr>
          <a:xfrm>
            <a:off x="4724839" y="2620574"/>
            <a:ext cx="700459" cy="70972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B8DDE46-D8F0-40B0-8E88-F73F0AAC666F}"/>
              </a:ext>
            </a:extLst>
          </p:cNvPr>
          <p:cNvSpPr txBox="1"/>
          <p:nvPr/>
        </p:nvSpPr>
        <p:spPr>
          <a:xfrm>
            <a:off x="4035563" y="46689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218D983-9D2F-4F06-A28B-5DA9B65923AA}"/>
              </a:ext>
            </a:extLst>
          </p:cNvPr>
          <p:cNvSpPr txBox="1"/>
          <p:nvPr/>
        </p:nvSpPr>
        <p:spPr>
          <a:xfrm>
            <a:off x="5075068" y="567000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2C9CDE9-8875-4E9F-9F85-5664FD650ABE}"/>
              </a:ext>
            </a:extLst>
          </p:cNvPr>
          <p:cNvSpPr txBox="1"/>
          <p:nvPr/>
        </p:nvSpPr>
        <p:spPr>
          <a:xfrm>
            <a:off x="3968572" y="288227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0829DED-EB6C-4C39-A2E6-00D44D6BE253}"/>
              </a:ext>
            </a:extLst>
          </p:cNvPr>
          <p:cNvSpPr txBox="1"/>
          <p:nvPr/>
        </p:nvSpPr>
        <p:spPr>
          <a:xfrm>
            <a:off x="6747126" y="1771342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4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ED8E8F7-77AA-48D1-A768-6944AC37AF15}"/>
              </a:ext>
            </a:extLst>
          </p:cNvPr>
          <p:cNvSpPr txBox="1"/>
          <p:nvPr/>
        </p:nvSpPr>
        <p:spPr>
          <a:xfrm>
            <a:off x="5102836" y="177134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E5A187F-E208-4CC2-B23B-79B6B6101423}"/>
              </a:ext>
            </a:extLst>
          </p:cNvPr>
          <p:cNvSpPr txBox="1"/>
          <p:nvPr/>
        </p:nvSpPr>
        <p:spPr>
          <a:xfrm>
            <a:off x="7832789" y="46689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6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A6498EF-BEA0-44CC-B65F-EC3BFF4B7408}"/>
              </a:ext>
            </a:extLst>
          </p:cNvPr>
          <p:cNvSpPr txBox="1"/>
          <p:nvPr/>
        </p:nvSpPr>
        <p:spPr>
          <a:xfrm>
            <a:off x="7836445" y="2880292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5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2D844CB-ECB7-4D66-91CD-6DF236A2B4AD}"/>
              </a:ext>
            </a:extLst>
          </p:cNvPr>
          <p:cNvSpPr txBox="1"/>
          <p:nvPr/>
        </p:nvSpPr>
        <p:spPr>
          <a:xfrm>
            <a:off x="6747126" y="567000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7</a:t>
            </a:r>
            <a:endParaRPr lang="zh-TW" altLang="en-US" dirty="0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D8B7AF53-24F1-488E-8F1F-97DCE2CDBA72}"/>
              </a:ext>
            </a:extLst>
          </p:cNvPr>
          <p:cNvSpPr/>
          <p:nvPr/>
        </p:nvSpPr>
        <p:spPr>
          <a:xfrm>
            <a:off x="1507140" y="4209612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F8067C9B-670E-451D-A40B-1FA2B7EC5BB9}"/>
              </a:ext>
            </a:extLst>
          </p:cNvPr>
          <p:cNvSpPr/>
          <p:nvPr/>
        </p:nvSpPr>
        <p:spPr>
          <a:xfrm>
            <a:off x="4310232" y="3063352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131E28FD-24B0-42C8-85ED-781FD36D7DC1}"/>
              </a:ext>
            </a:extLst>
          </p:cNvPr>
          <p:cNvSpPr/>
          <p:nvPr/>
        </p:nvSpPr>
        <p:spPr>
          <a:xfrm>
            <a:off x="5141968" y="2238065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95DA4E5C-E594-4022-8FCA-ECF5A72876D5}"/>
              </a:ext>
            </a:extLst>
          </p:cNvPr>
          <p:cNvSpPr/>
          <p:nvPr/>
        </p:nvSpPr>
        <p:spPr>
          <a:xfrm>
            <a:off x="6166755" y="2253295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D89ADC78-0542-446C-9E53-504A46047DD6}"/>
              </a:ext>
            </a:extLst>
          </p:cNvPr>
          <p:cNvSpPr/>
          <p:nvPr/>
        </p:nvSpPr>
        <p:spPr>
          <a:xfrm>
            <a:off x="6989140" y="3068964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3C56383E-024F-4D1F-940D-091B9C093418}"/>
              </a:ext>
            </a:extLst>
          </p:cNvPr>
          <p:cNvSpPr/>
          <p:nvPr/>
        </p:nvSpPr>
        <p:spPr>
          <a:xfrm>
            <a:off x="6989139" y="4145145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0E4EB5EA-8557-4312-ADA8-F10CC5A49F5E}"/>
              </a:ext>
            </a:extLst>
          </p:cNvPr>
          <p:cNvSpPr/>
          <p:nvPr/>
        </p:nvSpPr>
        <p:spPr>
          <a:xfrm>
            <a:off x="6166755" y="4962821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326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D8EAA5-B835-4009-A3C9-61EABFA0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3FFB0F-9DE0-483B-A5F5-125E40363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First in first out</a:t>
            </a:r>
            <a:endParaRPr lang="zh-TW" altLang="en-US" dirty="0"/>
          </a:p>
        </p:txBody>
      </p:sp>
      <p:sp>
        <p:nvSpPr>
          <p:cNvPr id="5" name="圓柱形 4">
            <a:extLst>
              <a:ext uri="{FF2B5EF4-FFF2-40B4-BE49-F238E27FC236}">
                <a16:creationId xmlns:a16="http://schemas.microsoft.com/office/drawing/2014/main" id="{47E77FB4-ED62-45C1-B61E-2A9430DEEE18}"/>
              </a:ext>
            </a:extLst>
          </p:cNvPr>
          <p:cNvSpPr/>
          <p:nvPr/>
        </p:nvSpPr>
        <p:spPr>
          <a:xfrm rot="5400000">
            <a:off x="5188890" y="101894"/>
            <a:ext cx="1814221" cy="69839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0C87116E-1060-4F3A-ADD0-B7D3FD13E54C}"/>
              </a:ext>
            </a:extLst>
          </p:cNvPr>
          <p:cNvSpPr/>
          <p:nvPr/>
        </p:nvSpPr>
        <p:spPr>
          <a:xfrm>
            <a:off x="2663177" y="5362113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5A783B03-94A8-474A-9798-1E6CCFC4285C}"/>
              </a:ext>
            </a:extLst>
          </p:cNvPr>
          <p:cNvSpPr/>
          <p:nvPr/>
        </p:nvSpPr>
        <p:spPr>
          <a:xfrm>
            <a:off x="3848708" y="5362113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A35354A-C990-402E-8F76-EE692265ED7D}"/>
              </a:ext>
            </a:extLst>
          </p:cNvPr>
          <p:cNvSpPr/>
          <p:nvPr/>
        </p:nvSpPr>
        <p:spPr>
          <a:xfrm>
            <a:off x="6219770" y="5360453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A93638D2-A7E4-42BB-852A-552201C7FB94}"/>
              </a:ext>
            </a:extLst>
          </p:cNvPr>
          <p:cNvSpPr/>
          <p:nvPr/>
        </p:nvSpPr>
        <p:spPr>
          <a:xfrm>
            <a:off x="5034239" y="5360453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EF3B1F2-6420-45E5-A976-3953E6BFFEB4}"/>
              </a:ext>
            </a:extLst>
          </p:cNvPr>
          <p:cNvSpPr txBox="1"/>
          <p:nvPr/>
        </p:nvSpPr>
        <p:spPr>
          <a:xfrm>
            <a:off x="10099256" y="3337889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-1</a:t>
            </a:r>
            <a:endParaRPr lang="zh-TW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20DB4F2-AB30-4122-A2D8-A8C76BDC3F54}"/>
              </a:ext>
            </a:extLst>
          </p:cNvPr>
          <p:cNvSpPr/>
          <p:nvPr/>
        </p:nvSpPr>
        <p:spPr>
          <a:xfrm>
            <a:off x="8590832" y="5360453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90519C14-2ECA-4E81-8D90-6F7A04923222}"/>
              </a:ext>
            </a:extLst>
          </p:cNvPr>
          <p:cNvSpPr/>
          <p:nvPr/>
        </p:nvSpPr>
        <p:spPr>
          <a:xfrm>
            <a:off x="7405301" y="5360453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7C7F81B1-9BE6-4CF6-906F-5C76AF764553}"/>
              </a:ext>
            </a:extLst>
          </p:cNvPr>
          <p:cNvSpPr/>
          <p:nvPr/>
        </p:nvSpPr>
        <p:spPr>
          <a:xfrm>
            <a:off x="9728079" y="1690688"/>
            <a:ext cx="1360472" cy="8556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Front</a:t>
            </a:r>
            <a:endParaRPr lang="zh-TW" altLang="en-US" dirty="0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F1ACA21B-1B8D-448A-A2D4-F5DCDED14716}"/>
              </a:ext>
            </a:extLst>
          </p:cNvPr>
          <p:cNvSpPr/>
          <p:nvPr/>
        </p:nvSpPr>
        <p:spPr>
          <a:xfrm>
            <a:off x="9658028" y="1825625"/>
            <a:ext cx="1360472" cy="8556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6404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928799-9A18-4696-A146-06F39DEF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環狀</a:t>
            </a:r>
            <a:r>
              <a:rPr lang="en-US" altLang="zh-TW" dirty="0"/>
              <a:t>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2FD992-5D63-4CE8-8BC8-879C1FA02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Front=2</a:t>
            </a:r>
          </a:p>
          <a:p>
            <a:r>
              <a:rPr lang="en-US" altLang="zh-TW" dirty="0"/>
              <a:t>Rear=7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81442E99-7605-423A-8515-ED83B3FAB95C}"/>
              </a:ext>
            </a:extLst>
          </p:cNvPr>
          <p:cNvSpPr/>
          <p:nvPr/>
        </p:nvSpPr>
        <p:spPr>
          <a:xfrm flipV="1">
            <a:off x="4160939" y="2049218"/>
            <a:ext cx="3850547" cy="390146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03F91C1-5B5D-48B7-9003-28D51D82BB26}"/>
              </a:ext>
            </a:extLst>
          </p:cNvPr>
          <p:cNvSpPr/>
          <p:nvPr/>
        </p:nvSpPr>
        <p:spPr>
          <a:xfrm flipV="1">
            <a:off x="5151538" y="3052915"/>
            <a:ext cx="1869348" cy="189406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BCBE013B-5D8E-4418-BB3A-3F80D2CF54D6}"/>
              </a:ext>
            </a:extLst>
          </p:cNvPr>
          <p:cNvCxnSpPr>
            <a:stCxn id="4" idx="4"/>
            <a:endCxn id="5" idx="4"/>
          </p:cNvCxnSpPr>
          <p:nvPr/>
        </p:nvCxnSpPr>
        <p:spPr>
          <a:xfrm flipH="1">
            <a:off x="6086212" y="2049218"/>
            <a:ext cx="1" cy="100369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A052C5A-3112-412E-A8DC-26D094255701}"/>
              </a:ext>
            </a:extLst>
          </p:cNvPr>
          <p:cNvCxnSpPr>
            <a:stCxn id="4" idx="5"/>
            <a:endCxn id="5" idx="5"/>
          </p:cNvCxnSpPr>
          <p:nvPr/>
        </p:nvCxnSpPr>
        <p:spPr>
          <a:xfrm flipH="1">
            <a:off x="6747126" y="2620574"/>
            <a:ext cx="700460" cy="70972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036E6C3-B01A-4263-8E0B-F2B31220024C}"/>
              </a:ext>
            </a:extLst>
          </p:cNvPr>
          <p:cNvCxnSpPr>
            <a:stCxn id="4" idx="6"/>
            <a:endCxn id="5" idx="6"/>
          </p:cNvCxnSpPr>
          <p:nvPr/>
        </p:nvCxnSpPr>
        <p:spPr>
          <a:xfrm flipH="1">
            <a:off x="7020886" y="3999948"/>
            <a:ext cx="9906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BE5B2344-FEED-4DF5-9919-5A234BC9C559}"/>
              </a:ext>
            </a:extLst>
          </p:cNvPr>
          <p:cNvCxnSpPr>
            <a:stCxn id="4" idx="2"/>
            <a:endCxn id="5" idx="2"/>
          </p:cNvCxnSpPr>
          <p:nvPr/>
        </p:nvCxnSpPr>
        <p:spPr>
          <a:xfrm>
            <a:off x="4160939" y="3999948"/>
            <a:ext cx="990599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2967730-0EE2-452E-A61D-1878E0558681}"/>
              </a:ext>
            </a:extLst>
          </p:cNvPr>
          <p:cNvCxnSpPr>
            <a:stCxn id="5" idx="1"/>
            <a:endCxn id="4" idx="1"/>
          </p:cNvCxnSpPr>
          <p:nvPr/>
        </p:nvCxnSpPr>
        <p:spPr>
          <a:xfrm flipH="1">
            <a:off x="4724839" y="4669601"/>
            <a:ext cx="700459" cy="70972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0D958B02-1C2B-4FD2-B1B7-A0DBCD62FD37}"/>
              </a:ext>
            </a:extLst>
          </p:cNvPr>
          <p:cNvCxnSpPr>
            <a:stCxn id="5" idx="0"/>
            <a:endCxn id="4" idx="0"/>
          </p:cNvCxnSpPr>
          <p:nvPr/>
        </p:nvCxnSpPr>
        <p:spPr>
          <a:xfrm>
            <a:off x="6086212" y="4946981"/>
            <a:ext cx="1" cy="100369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E4FF8038-CFFC-4015-8B13-14140BBE7819}"/>
              </a:ext>
            </a:extLst>
          </p:cNvPr>
          <p:cNvCxnSpPr>
            <a:stCxn id="5" idx="7"/>
            <a:endCxn id="4" idx="7"/>
          </p:cNvCxnSpPr>
          <p:nvPr/>
        </p:nvCxnSpPr>
        <p:spPr>
          <a:xfrm>
            <a:off x="6747126" y="4669601"/>
            <a:ext cx="700460" cy="70972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AB5EE3E-ED8D-4D53-8415-2A0CCDAE1D7A}"/>
              </a:ext>
            </a:extLst>
          </p:cNvPr>
          <p:cNvCxnSpPr>
            <a:stCxn id="4" idx="3"/>
            <a:endCxn id="5" idx="3"/>
          </p:cNvCxnSpPr>
          <p:nvPr/>
        </p:nvCxnSpPr>
        <p:spPr>
          <a:xfrm>
            <a:off x="4724839" y="2620574"/>
            <a:ext cx="700459" cy="70972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B8DDE46-D8F0-40B0-8E88-F73F0AAC666F}"/>
              </a:ext>
            </a:extLst>
          </p:cNvPr>
          <p:cNvSpPr txBox="1"/>
          <p:nvPr/>
        </p:nvSpPr>
        <p:spPr>
          <a:xfrm>
            <a:off x="4035563" y="46689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218D983-9D2F-4F06-A28B-5DA9B65923AA}"/>
              </a:ext>
            </a:extLst>
          </p:cNvPr>
          <p:cNvSpPr txBox="1"/>
          <p:nvPr/>
        </p:nvSpPr>
        <p:spPr>
          <a:xfrm>
            <a:off x="5075068" y="567000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2C9CDE9-8875-4E9F-9F85-5664FD650ABE}"/>
              </a:ext>
            </a:extLst>
          </p:cNvPr>
          <p:cNvSpPr txBox="1"/>
          <p:nvPr/>
        </p:nvSpPr>
        <p:spPr>
          <a:xfrm>
            <a:off x="3968572" y="288227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0829DED-EB6C-4C39-A2E6-00D44D6BE253}"/>
              </a:ext>
            </a:extLst>
          </p:cNvPr>
          <p:cNvSpPr txBox="1"/>
          <p:nvPr/>
        </p:nvSpPr>
        <p:spPr>
          <a:xfrm>
            <a:off x="6747126" y="1771342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4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ED8E8F7-77AA-48D1-A768-6944AC37AF15}"/>
              </a:ext>
            </a:extLst>
          </p:cNvPr>
          <p:cNvSpPr txBox="1"/>
          <p:nvPr/>
        </p:nvSpPr>
        <p:spPr>
          <a:xfrm>
            <a:off x="5102836" y="177134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E5A187F-E208-4CC2-B23B-79B6B6101423}"/>
              </a:ext>
            </a:extLst>
          </p:cNvPr>
          <p:cNvSpPr txBox="1"/>
          <p:nvPr/>
        </p:nvSpPr>
        <p:spPr>
          <a:xfrm>
            <a:off x="7832789" y="46689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6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A6498EF-BEA0-44CC-B65F-EC3BFF4B7408}"/>
              </a:ext>
            </a:extLst>
          </p:cNvPr>
          <p:cNvSpPr txBox="1"/>
          <p:nvPr/>
        </p:nvSpPr>
        <p:spPr>
          <a:xfrm>
            <a:off x="7836445" y="2880292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5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2D844CB-ECB7-4D66-91CD-6DF236A2B4AD}"/>
              </a:ext>
            </a:extLst>
          </p:cNvPr>
          <p:cNvSpPr txBox="1"/>
          <p:nvPr/>
        </p:nvSpPr>
        <p:spPr>
          <a:xfrm>
            <a:off x="6747126" y="567000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7</a:t>
            </a:r>
            <a:endParaRPr lang="zh-TW" altLang="en-US" dirty="0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D8B7AF53-24F1-488E-8F1F-97DCE2CDBA72}"/>
              </a:ext>
            </a:extLst>
          </p:cNvPr>
          <p:cNvSpPr/>
          <p:nvPr/>
        </p:nvSpPr>
        <p:spPr>
          <a:xfrm>
            <a:off x="1507140" y="4209612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F8067C9B-670E-451D-A40B-1FA2B7EC5BB9}"/>
              </a:ext>
            </a:extLst>
          </p:cNvPr>
          <p:cNvSpPr/>
          <p:nvPr/>
        </p:nvSpPr>
        <p:spPr>
          <a:xfrm>
            <a:off x="1507139" y="4209612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131E28FD-24B0-42C8-85ED-781FD36D7DC1}"/>
              </a:ext>
            </a:extLst>
          </p:cNvPr>
          <p:cNvSpPr/>
          <p:nvPr/>
        </p:nvSpPr>
        <p:spPr>
          <a:xfrm>
            <a:off x="5141968" y="2238065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95DA4E5C-E594-4022-8FCA-ECF5A72876D5}"/>
              </a:ext>
            </a:extLst>
          </p:cNvPr>
          <p:cNvSpPr/>
          <p:nvPr/>
        </p:nvSpPr>
        <p:spPr>
          <a:xfrm>
            <a:off x="6166755" y="2253295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D89ADC78-0542-446C-9E53-504A46047DD6}"/>
              </a:ext>
            </a:extLst>
          </p:cNvPr>
          <p:cNvSpPr/>
          <p:nvPr/>
        </p:nvSpPr>
        <p:spPr>
          <a:xfrm>
            <a:off x="6989140" y="3068964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3C56383E-024F-4D1F-940D-091B9C093418}"/>
              </a:ext>
            </a:extLst>
          </p:cNvPr>
          <p:cNvSpPr/>
          <p:nvPr/>
        </p:nvSpPr>
        <p:spPr>
          <a:xfrm>
            <a:off x="6989139" y="4145145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0E4EB5EA-8557-4312-ADA8-F10CC5A49F5E}"/>
              </a:ext>
            </a:extLst>
          </p:cNvPr>
          <p:cNvSpPr/>
          <p:nvPr/>
        </p:nvSpPr>
        <p:spPr>
          <a:xfrm>
            <a:off x="6166755" y="4962821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9267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928799-9A18-4696-A146-06F39DEF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環狀</a:t>
            </a:r>
            <a:r>
              <a:rPr lang="en-US" altLang="zh-TW" dirty="0"/>
              <a:t>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2FD992-5D63-4CE8-8BC8-879C1FA02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Front=7</a:t>
            </a:r>
          </a:p>
          <a:p>
            <a:r>
              <a:rPr lang="en-US" altLang="zh-TW" dirty="0"/>
              <a:t>Rear=7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Empty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81442E99-7605-423A-8515-ED83B3FAB95C}"/>
              </a:ext>
            </a:extLst>
          </p:cNvPr>
          <p:cNvSpPr/>
          <p:nvPr/>
        </p:nvSpPr>
        <p:spPr>
          <a:xfrm flipV="1">
            <a:off x="4160939" y="2049218"/>
            <a:ext cx="3850547" cy="390146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03F91C1-5B5D-48B7-9003-28D51D82BB26}"/>
              </a:ext>
            </a:extLst>
          </p:cNvPr>
          <p:cNvSpPr/>
          <p:nvPr/>
        </p:nvSpPr>
        <p:spPr>
          <a:xfrm flipV="1">
            <a:off x="5151538" y="3052915"/>
            <a:ext cx="1869348" cy="189406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BCBE013B-5D8E-4418-BB3A-3F80D2CF54D6}"/>
              </a:ext>
            </a:extLst>
          </p:cNvPr>
          <p:cNvCxnSpPr>
            <a:stCxn id="4" idx="4"/>
            <a:endCxn id="5" idx="4"/>
          </p:cNvCxnSpPr>
          <p:nvPr/>
        </p:nvCxnSpPr>
        <p:spPr>
          <a:xfrm flipH="1">
            <a:off x="6086212" y="2049218"/>
            <a:ext cx="1" cy="100369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A052C5A-3112-412E-A8DC-26D094255701}"/>
              </a:ext>
            </a:extLst>
          </p:cNvPr>
          <p:cNvCxnSpPr>
            <a:stCxn id="4" idx="5"/>
            <a:endCxn id="5" idx="5"/>
          </p:cNvCxnSpPr>
          <p:nvPr/>
        </p:nvCxnSpPr>
        <p:spPr>
          <a:xfrm flipH="1">
            <a:off x="6747126" y="2620574"/>
            <a:ext cx="700460" cy="70972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036E6C3-B01A-4263-8E0B-F2B31220024C}"/>
              </a:ext>
            </a:extLst>
          </p:cNvPr>
          <p:cNvCxnSpPr>
            <a:stCxn id="4" idx="6"/>
            <a:endCxn id="5" idx="6"/>
          </p:cNvCxnSpPr>
          <p:nvPr/>
        </p:nvCxnSpPr>
        <p:spPr>
          <a:xfrm flipH="1">
            <a:off x="7020886" y="3999948"/>
            <a:ext cx="9906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BE5B2344-FEED-4DF5-9919-5A234BC9C559}"/>
              </a:ext>
            </a:extLst>
          </p:cNvPr>
          <p:cNvCxnSpPr>
            <a:stCxn id="4" idx="2"/>
            <a:endCxn id="5" idx="2"/>
          </p:cNvCxnSpPr>
          <p:nvPr/>
        </p:nvCxnSpPr>
        <p:spPr>
          <a:xfrm>
            <a:off x="4160939" y="3999948"/>
            <a:ext cx="990599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2967730-0EE2-452E-A61D-1878E0558681}"/>
              </a:ext>
            </a:extLst>
          </p:cNvPr>
          <p:cNvCxnSpPr>
            <a:stCxn id="5" idx="1"/>
            <a:endCxn id="4" idx="1"/>
          </p:cNvCxnSpPr>
          <p:nvPr/>
        </p:nvCxnSpPr>
        <p:spPr>
          <a:xfrm flipH="1">
            <a:off x="4724839" y="4669601"/>
            <a:ext cx="700459" cy="70972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0D958B02-1C2B-4FD2-B1B7-A0DBCD62FD37}"/>
              </a:ext>
            </a:extLst>
          </p:cNvPr>
          <p:cNvCxnSpPr>
            <a:stCxn id="5" idx="0"/>
            <a:endCxn id="4" idx="0"/>
          </p:cNvCxnSpPr>
          <p:nvPr/>
        </p:nvCxnSpPr>
        <p:spPr>
          <a:xfrm>
            <a:off x="6086212" y="4946981"/>
            <a:ext cx="1" cy="100369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E4FF8038-CFFC-4015-8B13-14140BBE7819}"/>
              </a:ext>
            </a:extLst>
          </p:cNvPr>
          <p:cNvCxnSpPr>
            <a:stCxn id="5" idx="7"/>
            <a:endCxn id="4" idx="7"/>
          </p:cNvCxnSpPr>
          <p:nvPr/>
        </p:nvCxnSpPr>
        <p:spPr>
          <a:xfrm>
            <a:off x="6747126" y="4669601"/>
            <a:ext cx="700460" cy="70972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AB5EE3E-ED8D-4D53-8415-2A0CCDAE1D7A}"/>
              </a:ext>
            </a:extLst>
          </p:cNvPr>
          <p:cNvCxnSpPr>
            <a:stCxn id="4" idx="3"/>
            <a:endCxn id="5" idx="3"/>
          </p:cNvCxnSpPr>
          <p:nvPr/>
        </p:nvCxnSpPr>
        <p:spPr>
          <a:xfrm>
            <a:off x="4724839" y="2620574"/>
            <a:ext cx="700459" cy="70972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B8DDE46-D8F0-40B0-8E88-F73F0AAC666F}"/>
              </a:ext>
            </a:extLst>
          </p:cNvPr>
          <p:cNvSpPr txBox="1"/>
          <p:nvPr/>
        </p:nvSpPr>
        <p:spPr>
          <a:xfrm>
            <a:off x="4035563" y="46689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218D983-9D2F-4F06-A28B-5DA9B65923AA}"/>
              </a:ext>
            </a:extLst>
          </p:cNvPr>
          <p:cNvSpPr txBox="1"/>
          <p:nvPr/>
        </p:nvSpPr>
        <p:spPr>
          <a:xfrm>
            <a:off x="5075068" y="567000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2C9CDE9-8875-4E9F-9F85-5664FD650ABE}"/>
              </a:ext>
            </a:extLst>
          </p:cNvPr>
          <p:cNvSpPr txBox="1"/>
          <p:nvPr/>
        </p:nvSpPr>
        <p:spPr>
          <a:xfrm>
            <a:off x="3968572" y="288227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0829DED-EB6C-4C39-A2E6-00D44D6BE253}"/>
              </a:ext>
            </a:extLst>
          </p:cNvPr>
          <p:cNvSpPr txBox="1"/>
          <p:nvPr/>
        </p:nvSpPr>
        <p:spPr>
          <a:xfrm>
            <a:off x="6747126" y="1771342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4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ED8E8F7-77AA-48D1-A768-6944AC37AF15}"/>
              </a:ext>
            </a:extLst>
          </p:cNvPr>
          <p:cNvSpPr txBox="1"/>
          <p:nvPr/>
        </p:nvSpPr>
        <p:spPr>
          <a:xfrm>
            <a:off x="5102836" y="177134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E5A187F-E208-4CC2-B23B-79B6B6101423}"/>
              </a:ext>
            </a:extLst>
          </p:cNvPr>
          <p:cNvSpPr txBox="1"/>
          <p:nvPr/>
        </p:nvSpPr>
        <p:spPr>
          <a:xfrm>
            <a:off x="7832789" y="46689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6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A6498EF-BEA0-44CC-B65F-EC3BFF4B7408}"/>
              </a:ext>
            </a:extLst>
          </p:cNvPr>
          <p:cNvSpPr txBox="1"/>
          <p:nvPr/>
        </p:nvSpPr>
        <p:spPr>
          <a:xfrm>
            <a:off x="7836445" y="2880292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5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2D844CB-ECB7-4D66-91CD-6DF236A2B4AD}"/>
              </a:ext>
            </a:extLst>
          </p:cNvPr>
          <p:cNvSpPr txBox="1"/>
          <p:nvPr/>
        </p:nvSpPr>
        <p:spPr>
          <a:xfrm>
            <a:off x="6747126" y="567000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7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5280480-C0E3-46C2-A511-B2C13C4B154E}"/>
              </a:ext>
            </a:extLst>
          </p:cNvPr>
          <p:cNvSpPr txBox="1"/>
          <p:nvPr/>
        </p:nvSpPr>
        <p:spPr>
          <a:xfrm>
            <a:off x="6166754" y="676766"/>
            <a:ext cx="5450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當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Rear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的下一個為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Front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表示為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Full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D0B2F39-0F1F-4786-97B4-4084E3F6D7EB}"/>
              </a:ext>
            </a:extLst>
          </p:cNvPr>
          <p:cNvSpPr txBox="1"/>
          <p:nvPr/>
        </p:nvSpPr>
        <p:spPr>
          <a:xfrm>
            <a:off x="6166754" y="1295419"/>
            <a:ext cx="4437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當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Rear==Front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表示為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Empty</a:t>
            </a:r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1AE32F47-D563-4280-BFDA-61885851B077}"/>
              </a:ext>
            </a:extLst>
          </p:cNvPr>
          <p:cNvSpPr/>
          <p:nvPr/>
        </p:nvSpPr>
        <p:spPr>
          <a:xfrm>
            <a:off x="1507139" y="4209612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960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085CD2-E315-4673-BCE7-8C1AE4F04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環狀</a:t>
            </a:r>
            <a:r>
              <a:rPr lang="en-US" altLang="zh-TW" dirty="0"/>
              <a:t>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9B3144-A513-4D5D-B183-2284BE4C3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typedef struct{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key;  //</a:t>
            </a:r>
            <a:r>
              <a:rPr lang="zh-TW" altLang="en-US" dirty="0"/>
              <a:t>模擬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} element;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element queue[</a:t>
            </a:r>
            <a:r>
              <a:rPr lang="en-US" altLang="zh-TW" dirty="0">
                <a:solidFill>
                  <a:srgbClr val="FF0000"/>
                </a:solidFill>
              </a:rPr>
              <a:t>100</a:t>
            </a:r>
            <a:r>
              <a:rPr lang="en-US" altLang="zh-TW" dirty="0"/>
              <a:t>];</a:t>
            </a:r>
          </a:p>
          <a:p>
            <a:pPr marL="0" indent="0">
              <a:buNone/>
            </a:pPr>
            <a:r>
              <a:rPr lang="en-US" altLang="zh-TW" dirty="0" err="1"/>
              <a:t>int</a:t>
            </a:r>
            <a:r>
              <a:rPr lang="en-US" altLang="zh-TW" dirty="0"/>
              <a:t> rear = 0;   //index when enqueue</a:t>
            </a:r>
          </a:p>
          <a:p>
            <a:pPr marL="0" indent="0">
              <a:buNone/>
            </a:pPr>
            <a:r>
              <a:rPr lang="en-US" altLang="zh-TW" dirty="0" err="1"/>
              <a:t>int</a:t>
            </a:r>
            <a:r>
              <a:rPr lang="en-US" altLang="zh-TW" dirty="0"/>
              <a:t> front = 0; //index when dequeue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5040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928799-9A18-4696-A146-06F39DEF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環狀</a:t>
            </a:r>
            <a:r>
              <a:rPr lang="en-US" altLang="zh-TW" dirty="0"/>
              <a:t>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2FD992-5D63-4CE8-8BC8-879C1FA02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void enqueue(element item){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new_rear</a:t>
            </a:r>
            <a:r>
              <a:rPr lang="en-US" altLang="zh-TW" dirty="0"/>
              <a:t> = (rear +1) % </a:t>
            </a:r>
            <a:r>
              <a:rPr lang="en-US" altLang="zh-TW" dirty="0" err="1"/>
              <a:t>queue_size</a:t>
            </a:r>
            <a:r>
              <a:rPr lang="en-US" altLang="zh-TW" dirty="0"/>
              <a:t>;</a:t>
            </a:r>
            <a:br>
              <a:rPr lang="en-US" altLang="zh-TW" dirty="0"/>
            </a:br>
            <a:r>
              <a:rPr lang="en-US" altLang="zh-TW" dirty="0"/>
              <a:t>	if(front == </a:t>
            </a:r>
            <a:r>
              <a:rPr lang="en-US" altLang="zh-TW" dirty="0" err="1"/>
              <a:t>new_rear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		</a:t>
            </a:r>
            <a:r>
              <a:rPr lang="en-US" altLang="zh-TW" sz="2400" dirty="0"/>
              <a:t>//print queue is full</a:t>
            </a:r>
          </a:p>
          <a:p>
            <a:pPr marL="0" indent="0">
              <a:buNone/>
            </a:pPr>
            <a:r>
              <a:rPr lang="en-US" altLang="zh-TW" sz="2400" dirty="0"/>
              <a:t>	else{</a:t>
            </a:r>
          </a:p>
          <a:p>
            <a:pPr marL="0" indent="0">
              <a:buNone/>
            </a:pPr>
            <a:r>
              <a:rPr lang="en-US" altLang="zh-TW" sz="2400" dirty="0"/>
              <a:t>		</a:t>
            </a:r>
            <a:r>
              <a:rPr lang="en-US" altLang="zh-TW" dirty="0"/>
              <a:t>queue[</a:t>
            </a:r>
            <a:r>
              <a:rPr lang="en-US" altLang="zh-TW" dirty="0" err="1"/>
              <a:t>new_rear</a:t>
            </a:r>
            <a:r>
              <a:rPr lang="en-US" altLang="zh-TW" dirty="0"/>
              <a:t>] = item;</a:t>
            </a:r>
          </a:p>
          <a:p>
            <a:pPr marL="0" indent="0">
              <a:buNone/>
            </a:pPr>
            <a:r>
              <a:rPr lang="en-US" altLang="zh-TW" dirty="0"/>
              <a:t>		rear = </a:t>
            </a:r>
            <a:r>
              <a:rPr lang="en-US" altLang="zh-TW" dirty="0" err="1"/>
              <a:t>new_rear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	}</a:t>
            </a:r>
            <a:br>
              <a:rPr lang="en-US" altLang="zh-TW" dirty="0"/>
            </a:br>
            <a:r>
              <a:rPr lang="en-US" altLang="zh-TW" dirty="0"/>
              <a:t>}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982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928799-9A18-4696-A146-06F39DEF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環狀</a:t>
            </a:r>
            <a:r>
              <a:rPr lang="en-US" altLang="zh-TW" dirty="0"/>
              <a:t>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2FD992-5D63-4CE8-8BC8-879C1FA02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element dequeue(){</a:t>
            </a:r>
            <a:br>
              <a:rPr lang="en-US" altLang="zh-TW" dirty="0"/>
            </a:br>
            <a:r>
              <a:rPr lang="en-US" altLang="zh-TW" dirty="0"/>
              <a:t>	if(front == rear)</a:t>
            </a:r>
            <a:br>
              <a:rPr lang="en-US" altLang="zh-TW" dirty="0"/>
            </a:br>
            <a:r>
              <a:rPr lang="en-US" altLang="zh-TW" dirty="0"/>
              <a:t>		</a:t>
            </a:r>
            <a:r>
              <a:rPr lang="en-US" altLang="zh-TW" sz="2400" dirty="0"/>
              <a:t>//print queue is empty</a:t>
            </a:r>
          </a:p>
          <a:p>
            <a:pPr marL="0" indent="0">
              <a:buNone/>
            </a:pPr>
            <a:r>
              <a:rPr lang="en-US" altLang="zh-TW" sz="2400" dirty="0"/>
              <a:t>	else{</a:t>
            </a:r>
          </a:p>
          <a:p>
            <a:pPr marL="0" indent="0">
              <a:buNone/>
            </a:pPr>
            <a:r>
              <a:rPr lang="en-US" altLang="zh-TW" sz="2400" dirty="0"/>
              <a:t>		</a:t>
            </a:r>
            <a:r>
              <a:rPr lang="en-US" altLang="zh-TW" dirty="0"/>
              <a:t>front = (front + 1) % </a:t>
            </a:r>
            <a:r>
              <a:rPr lang="en-US" altLang="zh-TW" dirty="0" err="1"/>
              <a:t>queue_size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		return queue[front];</a:t>
            </a:r>
          </a:p>
          <a:p>
            <a:pPr marL="0" indent="0">
              <a:buNone/>
            </a:pPr>
            <a:r>
              <a:rPr lang="en-US" altLang="zh-TW" dirty="0"/>
              <a:t>	}</a:t>
            </a:r>
            <a:br>
              <a:rPr lang="en-US" altLang="zh-TW" dirty="0"/>
            </a:br>
            <a:r>
              <a:rPr lang="en-US" altLang="zh-TW" dirty="0"/>
              <a:t>}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328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B4D054-733B-4E0D-89AE-07E54DF99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</a:t>
            </a:r>
            <a:r>
              <a:rPr lang="zh-TW" altLang="en-US" dirty="0"/>
              <a:t>應用</a:t>
            </a:r>
            <a:r>
              <a:rPr lang="en-US" altLang="zh-TW" dirty="0"/>
              <a:t>-Maze</a:t>
            </a:r>
            <a:endParaRPr lang="zh-TW" alt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ED40F355-55C3-4EE3-BFA4-BEEB8D282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979" y="1901319"/>
            <a:ext cx="5181600" cy="411797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dist" eaLnBrk="1" hangingPunct="1"/>
            <a:r>
              <a:rPr kumimoji="1" lang="zh-TW" altLang="en-US" sz="2400" b="1" dirty="0">
                <a:solidFill>
                  <a:srgbClr val="CC3300"/>
                </a:solidFill>
              </a:rPr>
              <a:t>0</a:t>
            </a:r>
            <a:r>
              <a:rPr kumimoji="1" lang="zh-TW" altLang="en-US" sz="2400" dirty="0">
                <a:solidFill>
                  <a:schemeClr val="bg2"/>
                </a:solidFill>
              </a:rPr>
              <a:t> 1 </a:t>
            </a:r>
            <a:r>
              <a:rPr kumimoji="1" lang="zh-TW" altLang="en-US" sz="2400" b="1" dirty="0">
                <a:solidFill>
                  <a:srgbClr val="CC3300"/>
                </a:solidFill>
              </a:rPr>
              <a:t>0</a:t>
            </a:r>
            <a:r>
              <a:rPr kumimoji="1" lang="zh-TW" altLang="en-US" sz="2400" b="1" dirty="0">
                <a:solidFill>
                  <a:srgbClr val="197328"/>
                </a:solidFill>
              </a:rPr>
              <a:t> </a:t>
            </a:r>
            <a:r>
              <a:rPr kumimoji="1" lang="zh-TW" altLang="en-US" sz="2400" b="1" dirty="0">
                <a:solidFill>
                  <a:srgbClr val="CC3300"/>
                </a:solidFill>
              </a:rPr>
              <a:t>0</a:t>
            </a:r>
            <a:r>
              <a:rPr kumimoji="1" lang="zh-TW" altLang="en-US" sz="2400" b="1" dirty="0">
                <a:solidFill>
                  <a:srgbClr val="197328"/>
                </a:solidFill>
              </a:rPr>
              <a:t> </a:t>
            </a:r>
            <a:r>
              <a:rPr kumimoji="1" lang="zh-TW" altLang="en-US" sz="2400" b="1" dirty="0">
                <a:solidFill>
                  <a:srgbClr val="CC3300"/>
                </a:solidFill>
              </a:rPr>
              <a:t>0</a:t>
            </a:r>
            <a:r>
              <a:rPr kumimoji="1" lang="zh-TW" altLang="en-US" sz="2400" dirty="0">
                <a:solidFill>
                  <a:schemeClr val="bg2"/>
                </a:solidFill>
              </a:rPr>
              <a:t> 1 1 </a:t>
            </a:r>
            <a:r>
              <a:rPr kumimoji="1" lang="zh-TW" altLang="en-US" sz="2400" b="1" dirty="0">
                <a:solidFill>
                  <a:srgbClr val="197328"/>
                </a:solidFill>
              </a:rPr>
              <a:t>0 0 0</a:t>
            </a:r>
            <a:r>
              <a:rPr kumimoji="1" lang="zh-TW" altLang="en-US" sz="2400" dirty="0">
                <a:solidFill>
                  <a:schemeClr val="bg2"/>
                </a:solidFill>
              </a:rPr>
              <a:t> 1 1 1 1 1 </a:t>
            </a:r>
          </a:p>
          <a:p>
            <a:pPr algn="dist" eaLnBrk="1" hangingPunct="1"/>
            <a:r>
              <a:rPr kumimoji="1" lang="zh-TW" altLang="en-US" sz="2400" dirty="0">
                <a:solidFill>
                  <a:schemeClr val="bg2"/>
                </a:solidFill>
              </a:rPr>
              <a:t>1 </a:t>
            </a:r>
            <a:r>
              <a:rPr kumimoji="1" lang="zh-TW" altLang="en-US" sz="2400" b="1" dirty="0">
                <a:solidFill>
                  <a:srgbClr val="CC3300"/>
                </a:solidFill>
              </a:rPr>
              <a:t>0 </a:t>
            </a:r>
            <a:r>
              <a:rPr kumimoji="1" lang="zh-TW" altLang="en-US" sz="2400" dirty="0">
                <a:solidFill>
                  <a:schemeClr val="bg2"/>
                </a:solidFill>
              </a:rPr>
              <a:t>0</a:t>
            </a:r>
            <a:r>
              <a:rPr kumimoji="1" lang="zh-TW" altLang="en-US" sz="2400" b="1" dirty="0">
                <a:solidFill>
                  <a:srgbClr val="CC3300"/>
                </a:solidFill>
              </a:rPr>
              <a:t> 0</a:t>
            </a:r>
            <a:r>
              <a:rPr kumimoji="1" lang="zh-TW" altLang="en-US" sz="2400" dirty="0">
                <a:solidFill>
                  <a:schemeClr val="bg2"/>
                </a:solidFill>
              </a:rPr>
              <a:t> 1 1 </a:t>
            </a:r>
            <a:r>
              <a:rPr kumimoji="1" lang="zh-TW" altLang="en-US" sz="2400" b="1" dirty="0">
                <a:solidFill>
                  <a:srgbClr val="197328"/>
                </a:solidFill>
              </a:rPr>
              <a:t>0</a:t>
            </a:r>
            <a:r>
              <a:rPr kumimoji="1" lang="zh-TW" altLang="en-US" sz="2400" dirty="0">
                <a:solidFill>
                  <a:schemeClr val="bg2"/>
                </a:solidFill>
              </a:rPr>
              <a:t> 1 1 1 </a:t>
            </a:r>
            <a:r>
              <a:rPr kumimoji="1" lang="zh-TW" altLang="en-US" sz="2400" b="1" dirty="0">
                <a:solidFill>
                  <a:srgbClr val="197328"/>
                </a:solidFill>
              </a:rPr>
              <a:t>0 0</a:t>
            </a:r>
            <a:r>
              <a:rPr kumimoji="1" lang="zh-TW" altLang="en-US" sz="2400" dirty="0">
                <a:solidFill>
                  <a:schemeClr val="bg2"/>
                </a:solidFill>
              </a:rPr>
              <a:t> 1 1 1 </a:t>
            </a:r>
          </a:p>
          <a:p>
            <a:pPr algn="dist" eaLnBrk="1" hangingPunct="1"/>
            <a:r>
              <a:rPr kumimoji="1" lang="zh-TW" altLang="en-US" sz="2400" dirty="0">
                <a:solidFill>
                  <a:schemeClr val="bg2"/>
                </a:solidFill>
              </a:rPr>
              <a:t>0 1 1 </a:t>
            </a:r>
            <a:r>
              <a:rPr kumimoji="1" lang="zh-TW" altLang="en-US" sz="2400" b="1" dirty="0">
                <a:solidFill>
                  <a:srgbClr val="CC3300"/>
                </a:solidFill>
              </a:rPr>
              <a:t>0</a:t>
            </a:r>
            <a:r>
              <a:rPr kumimoji="1" lang="zh-TW" altLang="en-US" sz="2400" dirty="0">
                <a:solidFill>
                  <a:schemeClr val="bg2"/>
                </a:solidFill>
              </a:rPr>
              <a:t> </a:t>
            </a:r>
            <a:r>
              <a:rPr kumimoji="1" lang="zh-TW" altLang="en-US" sz="2400" b="1" dirty="0">
                <a:solidFill>
                  <a:srgbClr val="CC3300"/>
                </a:solidFill>
              </a:rPr>
              <a:t>0</a:t>
            </a:r>
            <a:r>
              <a:rPr kumimoji="1" lang="zh-TW" altLang="en-US" sz="2400" b="1" dirty="0">
                <a:solidFill>
                  <a:srgbClr val="197328"/>
                </a:solidFill>
              </a:rPr>
              <a:t> 0</a:t>
            </a:r>
            <a:r>
              <a:rPr kumimoji="1" lang="zh-TW" altLang="en-US" sz="2400" dirty="0">
                <a:solidFill>
                  <a:schemeClr val="bg2"/>
                </a:solidFill>
              </a:rPr>
              <a:t> </a:t>
            </a:r>
            <a:r>
              <a:rPr kumimoji="1" lang="zh-TW" altLang="en-US" sz="2400" b="1" dirty="0">
                <a:solidFill>
                  <a:srgbClr val="197328"/>
                </a:solidFill>
              </a:rPr>
              <a:t>0</a:t>
            </a:r>
            <a:r>
              <a:rPr kumimoji="1" lang="zh-TW" altLang="en-US" sz="2400" dirty="0">
                <a:solidFill>
                  <a:schemeClr val="bg2"/>
                </a:solidFill>
              </a:rPr>
              <a:t> 1 1 1 1 </a:t>
            </a:r>
            <a:r>
              <a:rPr kumimoji="1" lang="zh-TW" altLang="en-US" sz="2400" b="1" dirty="0">
                <a:solidFill>
                  <a:srgbClr val="197328"/>
                </a:solidFill>
              </a:rPr>
              <a:t>0 0</a:t>
            </a:r>
            <a:r>
              <a:rPr kumimoji="1" lang="zh-TW" altLang="en-US" sz="2400" dirty="0">
                <a:solidFill>
                  <a:schemeClr val="bg2"/>
                </a:solidFill>
              </a:rPr>
              <a:t> 1 1 </a:t>
            </a:r>
          </a:p>
          <a:p>
            <a:pPr algn="dist" eaLnBrk="1" hangingPunct="1"/>
            <a:r>
              <a:rPr kumimoji="1" lang="zh-TW" altLang="en-US" sz="2400" dirty="0">
                <a:solidFill>
                  <a:schemeClr val="bg2"/>
                </a:solidFill>
              </a:rPr>
              <a:t>1 1 </a:t>
            </a:r>
            <a:r>
              <a:rPr kumimoji="1" lang="zh-TW" altLang="en-US" sz="2400" b="1" dirty="0">
                <a:solidFill>
                  <a:srgbClr val="CC3300"/>
                </a:solidFill>
              </a:rPr>
              <a:t>0</a:t>
            </a:r>
            <a:r>
              <a:rPr kumimoji="1" lang="zh-TW" altLang="en-US" sz="2400" dirty="0">
                <a:solidFill>
                  <a:schemeClr val="bg2"/>
                </a:solidFill>
              </a:rPr>
              <a:t> 1 1 1 1</a:t>
            </a:r>
            <a:r>
              <a:rPr kumimoji="1" lang="zh-TW" altLang="en-US" sz="2400" dirty="0">
                <a:solidFill>
                  <a:srgbClr val="197328"/>
                </a:solidFill>
              </a:rPr>
              <a:t> </a:t>
            </a:r>
            <a:r>
              <a:rPr kumimoji="1" lang="zh-TW" altLang="en-US" sz="2400" b="1" dirty="0">
                <a:solidFill>
                  <a:srgbClr val="197328"/>
                </a:solidFill>
              </a:rPr>
              <a:t>0</a:t>
            </a:r>
            <a:r>
              <a:rPr kumimoji="1" lang="zh-TW" altLang="en-US" sz="2400" dirty="0">
                <a:solidFill>
                  <a:schemeClr val="bg2"/>
                </a:solidFill>
              </a:rPr>
              <a:t> 1 1 </a:t>
            </a:r>
            <a:r>
              <a:rPr kumimoji="1" lang="zh-TW" altLang="en-US" sz="2400" b="1" dirty="0">
                <a:solidFill>
                  <a:srgbClr val="197328"/>
                </a:solidFill>
              </a:rPr>
              <a:t>0</a:t>
            </a:r>
            <a:r>
              <a:rPr kumimoji="1" lang="zh-TW" altLang="en-US" sz="2400" dirty="0">
                <a:solidFill>
                  <a:schemeClr val="bg2"/>
                </a:solidFill>
              </a:rPr>
              <a:t> 1 1 </a:t>
            </a:r>
            <a:r>
              <a:rPr kumimoji="1" lang="zh-TW" altLang="en-US" sz="2400" b="1" dirty="0">
                <a:solidFill>
                  <a:srgbClr val="197328"/>
                </a:solidFill>
              </a:rPr>
              <a:t>0 0</a:t>
            </a:r>
          </a:p>
          <a:p>
            <a:pPr algn="dist" eaLnBrk="1" hangingPunct="1"/>
            <a:r>
              <a:rPr kumimoji="1" lang="zh-TW" altLang="en-US" sz="2400" dirty="0">
                <a:solidFill>
                  <a:schemeClr val="bg2"/>
                </a:solidFill>
              </a:rPr>
              <a:t>1 1</a:t>
            </a:r>
            <a:r>
              <a:rPr kumimoji="1" lang="zh-TW" altLang="en-US" sz="2400" b="1" dirty="0">
                <a:solidFill>
                  <a:srgbClr val="CC3300"/>
                </a:solidFill>
              </a:rPr>
              <a:t> 0</a:t>
            </a:r>
            <a:r>
              <a:rPr kumimoji="1" lang="zh-TW" altLang="en-US" sz="2400" dirty="0">
                <a:solidFill>
                  <a:schemeClr val="bg2"/>
                </a:solidFill>
              </a:rPr>
              <a:t> 1 0 0 1 </a:t>
            </a:r>
            <a:r>
              <a:rPr kumimoji="1" lang="zh-TW" altLang="en-US" sz="2400" b="1" dirty="0">
                <a:solidFill>
                  <a:srgbClr val="197328"/>
                </a:solidFill>
              </a:rPr>
              <a:t>0</a:t>
            </a:r>
            <a:r>
              <a:rPr kumimoji="1" lang="zh-TW" altLang="en-US" sz="2400" dirty="0">
                <a:solidFill>
                  <a:schemeClr val="bg2"/>
                </a:solidFill>
              </a:rPr>
              <a:t> 1 1 1 1 1 1 1</a:t>
            </a:r>
            <a:endParaRPr kumimoji="1" lang="zh-TW" altLang="en-US" sz="2400" b="1" dirty="0">
              <a:solidFill>
                <a:schemeClr val="bg2"/>
              </a:solidFill>
            </a:endParaRPr>
          </a:p>
          <a:p>
            <a:pPr algn="dist" eaLnBrk="1" hangingPunct="1"/>
            <a:r>
              <a:rPr kumimoji="1" lang="zh-TW" altLang="en-US" sz="2400" dirty="0">
                <a:solidFill>
                  <a:schemeClr val="bg2"/>
                </a:solidFill>
              </a:rPr>
              <a:t>0</a:t>
            </a:r>
            <a:r>
              <a:rPr kumimoji="1" lang="zh-TW" altLang="en-US" sz="2400" b="1" dirty="0">
                <a:solidFill>
                  <a:srgbClr val="CC3300"/>
                </a:solidFill>
              </a:rPr>
              <a:t> 0</a:t>
            </a:r>
            <a:r>
              <a:rPr kumimoji="1" lang="zh-TW" altLang="en-US" sz="2400" dirty="0">
                <a:solidFill>
                  <a:schemeClr val="bg2"/>
                </a:solidFill>
              </a:rPr>
              <a:t> 1 1 0 1 1 1</a:t>
            </a:r>
            <a:r>
              <a:rPr kumimoji="1" lang="zh-TW" altLang="en-US" sz="2400" dirty="0">
                <a:solidFill>
                  <a:srgbClr val="197328"/>
                </a:solidFill>
              </a:rPr>
              <a:t> </a:t>
            </a:r>
            <a:r>
              <a:rPr kumimoji="1" lang="zh-TW" altLang="en-US" sz="2400" b="1" dirty="0">
                <a:solidFill>
                  <a:srgbClr val="197328"/>
                </a:solidFill>
              </a:rPr>
              <a:t>0</a:t>
            </a:r>
            <a:r>
              <a:rPr kumimoji="1" lang="zh-TW" altLang="en-US" sz="2400" dirty="0">
                <a:solidFill>
                  <a:schemeClr val="bg2"/>
                </a:solidFill>
              </a:rPr>
              <a:t> 1 0 0 1 0 1</a:t>
            </a:r>
          </a:p>
          <a:p>
            <a:pPr algn="dist" eaLnBrk="1" hangingPunct="1"/>
            <a:r>
              <a:rPr kumimoji="1" lang="zh-TW" altLang="en-US" sz="2400" b="1" dirty="0">
                <a:solidFill>
                  <a:srgbClr val="CC3300"/>
                </a:solidFill>
              </a:rPr>
              <a:t>0</a:t>
            </a:r>
            <a:r>
              <a:rPr kumimoji="1" lang="zh-TW" altLang="en-US" sz="2400" dirty="0">
                <a:solidFill>
                  <a:schemeClr val="bg2"/>
                </a:solidFill>
              </a:rPr>
              <a:t> 1 1 1 1 </a:t>
            </a:r>
            <a:r>
              <a:rPr kumimoji="1" lang="zh-TW" altLang="en-US" sz="2400" b="1" dirty="0">
                <a:solidFill>
                  <a:srgbClr val="CC3300"/>
                </a:solidFill>
              </a:rPr>
              <a:t>0 0</a:t>
            </a:r>
            <a:r>
              <a:rPr kumimoji="1" lang="zh-TW" altLang="en-US" sz="2400" dirty="0">
                <a:solidFill>
                  <a:schemeClr val="bg2"/>
                </a:solidFill>
              </a:rPr>
              <a:t> 1 1 1 1 1 1 1 1</a:t>
            </a:r>
            <a:endParaRPr kumimoji="1" lang="zh-TW" altLang="en-US" sz="2400" b="1" dirty="0">
              <a:solidFill>
                <a:schemeClr val="bg2"/>
              </a:solidFill>
            </a:endParaRPr>
          </a:p>
          <a:p>
            <a:pPr algn="dist" eaLnBrk="1" hangingPunct="1"/>
            <a:r>
              <a:rPr kumimoji="1" lang="zh-TW" altLang="en-US" sz="2400" dirty="0">
                <a:solidFill>
                  <a:schemeClr val="bg2"/>
                </a:solidFill>
              </a:rPr>
              <a:t>0</a:t>
            </a:r>
            <a:r>
              <a:rPr kumimoji="1" lang="zh-TW" altLang="en-US" sz="2400" b="1" dirty="0">
                <a:solidFill>
                  <a:srgbClr val="CC3300"/>
                </a:solidFill>
              </a:rPr>
              <a:t> 0</a:t>
            </a:r>
            <a:r>
              <a:rPr kumimoji="1" lang="zh-TW" altLang="en-US" sz="2400" dirty="0">
                <a:solidFill>
                  <a:schemeClr val="bg2"/>
                </a:solidFill>
              </a:rPr>
              <a:t> 1 1 </a:t>
            </a:r>
            <a:r>
              <a:rPr kumimoji="1" lang="zh-TW" altLang="en-US" sz="2400" b="1" dirty="0">
                <a:solidFill>
                  <a:srgbClr val="CC3300"/>
                </a:solidFill>
              </a:rPr>
              <a:t>0</a:t>
            </a:r>
            <a:r>
              <a:rPr kumimoji="1" lang="zh-TW" altLang="en-US" sz="2400" dirty="0">
                <a:solidFill>
                  <a:schemeClr val="bg2"/>
                </a:solidFill>
              </a:rPr>
              <a:t> 1 1 </a:t>
            </a:r>
            <a:r>
              <a:rPr kumimoji="1" lang="zh-TW" altLang="en-US" sz="2400" b="1" dirty="0">
                <a:solidFill>
                  <a:srgbClr val="CC3300"/>
                </a:solidFill>
              </a:rPr>
              <a:t>0</a:t>
            </a:r>
            <a:r>
              <a:rPr kumimoji="1" lang="zh-TW" altLang="en-US" sz="2400" dirty="0">
                <a:solidFill>
                  <a:schemeClr val="bg2"/>
                </a:solidFill>
              </a:rPr>
              <a:t> 1 1 1 1 1 </a:t>
            </a:r>
            <a:r>
              <a:rPr kumimoji="1" lang="zh-TW" altLang="en-US" sz="2400" b="1" dirty="0">
                <a:solidFill>
                  <a:srgbClr val="CC3300"/>
                </a:solidFill>
              </a:rPr>
              <a:t>0</a:t>
            </a:r>
            <a:r>
              <a:rPr kumimoji="1" lang="zh-TW" altLang="en-US" sz="2400" dirty="0">
                <a:solidFill>
                  <a:schemeClr val="bg2"/>
                </a:solidFill>
              </a:rPr>
              <a:t> 1 </a:t>
            </a:r>
          </a:p>
          <a:p>
            <a:pPr algn="dist" eaLnBrk="1" hangingPunct="1"/>
            <a:r>
              <a:rPr kumimoji="1" lang="zh-TW" altLang="en-US" sz="2400" dirty="0">
                <a:solidFill>
                  <a:schemeClr val="bg2"/>
                </a:solidFill>
              </a:rPr>
              <a:t>1 1 </a:t>
            </a:r>
            <a:r>
              <a:rPr kumimoji="1" lang="zh-TW" altLang="en-US" sz="2400" b="1" dirty="0">
                <a:solidFill>
                  <a:srgbClr val="CC3300"/>
                </a:solidFill>
              </a:rPr>
              <a:t>0 0 </a:t>
            </a:r>
            <a:r>
              <a:rPr kumimoji="1" lang="zh-TW" altLang="en-US" sz="2400" dirty="0">
                <a:solidFill>
                  <a:schemeClr val="bg2"/>
                </a:solidFill>
              </a:rPr>
              <a:t>0 1 1</a:t>
            </a:r>
            <a:r>
              <a:rPr kumimoji="1" lang="zh-TW" altLang="en-US" sz="2400" b="1" dirty="0">
                <a:solidFill>
                  <a:schemeClr val="bg2"/>
                </a:solidFill>
              </a:rPr>
              <a:t> </a:t>
            </a:r>
            <a:r>
              <a:rPr kumimoji="1" lang="zh-TW" altLang="en-US" sz="2400" b="1" dirty="0">
                <a:solidFill>
                  <a:srgbClr val="CC3300"/>
                </a:solidFill>
              </a:rPr>
              <a:t>0</a:t>
            </a:r>
            <a:r>
              <a:rPr kumimoji="1" lang="zh-TW" altLang="en-US" sz="2400" dirty="0">
                <a:solidFill>
                  <a:schemeClr val="bg2"/>
                </a:solidFill>
              </a:rPr>
              <a:t> 1 1 </a:t>
            </a:r>
            <a:r>
              <a:rPr kumimoji="1" lang="zh-TW" altLang="en-US" sz="2400" b="1" dirty="0">
                <a:solidFill>
                  <a:srgbClr val="CC3300"/>
                </a:solidFill>
              </a:rPr>
              <a:t>0 0 0 </a:t>
            </a:r>
            <a:r>
              <a:rPr kumimoji="1" lang="zh-TW" altLang="en-US" sz="2400" dirty="0">
                <a:solidFill>
                  <a:schemeClr val="bg2"/>
                </a:solidFill>
              </a:rPr>
              <a:t>0</a:t>
            </a:r>
            <a:r>
              <a:rPr kumimoji="1" lang="zh-TW" altLang="en-US" sz="2400" b="1" dirty="0">
                <a:solidFill>
                  <a:srgbClr val="CC3300"/>
                </a:solidFill>
              </a:rPr>
              <a:t> 0</a:t>
            </a:r>
            <a:endParaRPr kumimoji="1" lang="zh-TW" altLang="en-US" sz="2400" b="1" dirty="0">
              <a:solidFill>
                <a:schemeClr val="bg2"/>
              </a:solidFill>
            </a:endParaRPr>
          </a:p>
          <a:p>
            <a:pPr algn="dist" eaLnBrk="1" hangingPunct="1"/>
            <a:r>
              <a:rPr kumimoji="1" lang="zh-TW" altLang="en-US" sz="2400" dirty="0">
                <a:solidFill>
                  <a:schemeClr val="bg2"/>
                </a:solidFill>
              </a:rPr>
              <a:t>0 0 1 1 1 1 1 0</a:t>
            </a:r>
            <a:r>
              <a:rPr kumimoji="1" lang="zh-TW" altLang="en-US" sz="2400" b="1" dirty="0">
                <a:solidFill>
                  <a:schemeClr val="bg2"/>
                </a:solidFill>
              </a:rPr>
              <a:t> </a:t>
            </a:r>
            <a:r>
              <a:rPr kumimoji="1" lang="zh-TW" altLang="en-US" sz="2400" b="1" dirty="0">
                <a:solidFill>
                  <a:srgbClr val="CC3300"/>
                </a:solidFill>
              </a:rPr>
              <a:t>0 0</a:t>
            </a:r>
            <a:r>
              <a:rPr kumimoji="1" lang="zh-TW" altLang="en-US" sz="2400" dirty="0">
                <a:solidFill>
                  <a:schemeClr val="bg2"/>
                </a:solidFill>
              </a:rPr>
              <a:t> 1 1 1 1 </a:t>
            </a:r>
            <a:r>
              <a:rPr kumimoji="1" lang="zh-TW" altLang="en-US" sz="2400" b="1" dirty="0">
                <a:solidFill>
                  <a:srgbClr val="CC3300"/>
                </a:solidFill>
              </a:rPr>
              <a:t>0</a:t>
            </a:r>
          </a:p>
          <a:p>
            <a:pPr algn="dist" eaLnBrk="1" hangingPunct="1"/>
            <a:r>
              <a:rPr kumimoji="1" lang="zh-TW" altLang="en-US" sz="2400" dirty="0">
                <a:solidFill>
                  <a:schemeClr val="bg2"/>
                </a:solidFill>
              </a:rPr>
              <a:t>0 1 0 0 1 1 1 1 1 0 1 1 1 1 </a:t>
            </a:r>
            <a:r>
              <a:rPr kumimoji="1" lang="zh-TW" altLang="en-US" sz="2400" b="1" dirty="0">
                <a:solidFill>
                  <a:srgbClr val="CC3300"/>
                </a:solidFill>
              </a:rPr>
              <a:t>0</a:t>
            </a:r>
            <a:endParaRPr kumimoji="1" lang="zh-TW" altLang="en-US" sz="2400" b="1" dirty="0">
              <a:solidFill>
                <a:schemeClr val="bg2"/>
              </a:solidFill>
            </a:endParaRPr>
          </a:p>
        </p:txBody>
      </p:sp>
      <p:sp>
        <p:nvSpPr>
          <p:cNvPr id="5" name="Line 13">
            <a:extLst>
              <a:ext uri="{FF2B5EF4-FFF2-40B4-BE49-F238E27FC236}">
                <a16:creationId xmlns:a16="http://schemas.microsoft.com/office/drawing/2014/main" id="{112E68A2-27CA-435E-B672-34BF8AA1BC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3785" y="2153505"/>
            <a:ext cx="5842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Line 14">
            <a:extLst>
              <a:ext uri="{FF2B5EF4-FFF2-40B4-BE49-F238E27FC236}">
                <a16:creationId xmlns:a16="http://schemas.microsoft.com/office/drawing/2014/main" id="{59FD3EDE-BE4B-4AB0-BDAC-0D3502C3DEA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2478" y="5771870"/>
            <a:ext cx="668563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Text Box 15">
            <a:extLst>
              <a:ext uri="{FF2B5EF4-FFF2-40B4-BE49-F238E27FC236}">
                <a16:creationId xmlns:a16="http://schemas.microsoft.com/office/drawing/2014/main" id="{139423B9-0911-4AA4-9FFF-CC5BF88F0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392" y="1922672"/>
            <a:ext cx="12943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 dirty="0"/>
              <a:t>entrance</a:t>
            </a:r>
          </a:p>
        </p:txBody>
      </p:sp>
      <p:sp>
        <p:nvSpPr>
          <p:cNvPr id="8" name="Rectangle 29">
            <a:extLst>
              <a:ext uri="{FF2B5EF4-FFF2-40B4-BE49-F238E27FC236}">
                <a16:creationId xmlns:a16="http://schemas.microsoft.com/office/drawing/2014/main" id="{162F9673-F4F5-459D-BF31-BB956FF5B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1499" y="1456592"/>
            <a:ext cx="5962650" cy="4914900"/>
          </a:xfrm>
          <a:prstGeom prst="rect">
            <a:avLst/>
          </a:prstGeom>
          <a:noFill/>
          <a:ln w="9525">
            <a:solidFill>
              <a:srgbClr val="19732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Text Box 30">
            <a:extLst>
              <a:ext uri="{FF2B5EF4-FFF2-40B4-BE49-F238E27FC236}">
                <a16:creationId xmlns:a16="http://schemas.microsoft.com/office/drawing/2014/main" id="{E5CC1B76-FC04-4E84-87EE-845EF8868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621" y="1575428"/>
            <a:ext cx="60676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zh-TW" altLang="en-US" sz="2400" dirty="0">
                <a:solidFill>
                  <a:schemeClr val="folHlink"/>
                </a:solidFill>
              </a:rPr>
              <a:t>1  1   1   1  1   1   1   1   1   1   1  1   1   1   1   1   1  </a:t>
            </a:r>
          </a:p>
        </p:txBody>
      </p:sp>
      <p:sp>
        <p:nvSpPr>
          <p:cNvPr id="10" name="Text Box 31">
            <a:extLst>
              <a:ext uri="{FF2B5EF4-FFF2-40B4-BE49-F238E27FC236}">
                <a16:creationId xmlns:a16="http://schemas.microsoft.com/office/drawing/2014/main" id="{EA73ED10-BF37-410A-9E93-E2299C884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085" y="5933342"/>
            <a:ext cx="6318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TW" altLang="en-US" sz="2400" dirty="0">
                <a:solidFill>
                  <a:schemeClr val="folHlink"/>
                </a:solidFill>
              </a:rPr>
              <a:t>1  1   1   1  1   1   1   1   1  1   1   1   1   1   1   1   1  </a:t>
            </a:r>
          </a:p>
        </p:txBody>
      </p:sp>
      <p:sp>
        <p:nvSpPr>
          <p:cNvPr id="11" name="Text Box 34">
            <a:extLst>
              <a:ext uri="{FF2B5EF4-FFF2-40B4-BE49-F238E27FC236}">
                <a16:creationId xmlns:a16="http://schemas.microsoft.com/office/drawing/2014/main" id="{EE772E9A-13FE-40C5-B11C-F1238946E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599" y="2028092"/>
            <a:ext cx="336550" cy="392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zh-TW" altLang="en-US" sz="2400" dirty="0">
                <a:solidFill>
                  <a:schemeClr val="folHlink"/>
                </a:solidFill>
              </a:rPr>
              <a:t>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zh-TW" altLang="en-US" sz="2400" dirty="0">
                <a:solidFill>
                  <a:schemeClr val="folHlink"/>
                </a:solidFill>
              </a:rPr>
              <a:t>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zh-TW" altLang="en-US" sz="2400" dirty="0">
                <a:solidFill>
                  <a:schemeClr val="folHlink"/>
                </a:solidFill>
              </a:rPr>
              <a:t>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zh-TW" altLang="en-US" sz="2400" dirty="0">
                <a:solidFill>
                  <a:schemeClr val="folHlink"/>
                </a:solidFill>
              </a:rPr>
              <a:t>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zh-TW" altLang="en-US" sz="2400" dirty="0">
                <a:solidFill>
                  <a:schemeClr val="folHlink"/>
                </a:solidFill>
              </a:rPr>
              <a:t>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zh-TW" altLang="en-US" sz="2400" dirty="0">
                <a:solidFill>
                  <a:schemeClr val="folHlink"/>
                </a:solidFill>
              </a:rPr>
              <a:t>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zh-TW" altLang="en-US" sz="2400" dirty="0">
                <a:solidFill>
                  <a:schemeClr val="folHlink"/>
                </a:solidFill>
              </a:rPr>
              <a:t>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zh-TW" altLang="en-US" sz="2400" dirty="0">
                <a:solidFill>
                  <a:schemeClr val="folHlink"/>
                </a:solidFill>
              </a:rPr>
              <a:t>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zh-TW" altLang="en-US" sz="2400" dirty="0">
                <a:solidFill>
                  <a:schemeClr val="folHlink"/>
                </a:solidFill>
              </a:rPr>
              <a:t>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zh-TW" altLang="en-US" sz="2400" dirty="0">
                <a:solidFill>
                  <a:schemeClr val="folHlink"/>
                </a:solidFill>
              </a:rPr>
              <a:t>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zh-TW" altLang="en-US" sz="2400" dirty="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12" name="Text Box 35">
            <a:extLst>
              <a:ext uri="{FF2B5EF4-FFF2-40B4-BE49-F238E27FC236}">
                <a16:creationId xmlns:a16="http://schemas.microsoft.com/office/drawing/2014/main" id="{3E411B15-AB6F-4468-8E09-836E09099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7685" y="2047142"/>
            <a:ext cx="336550" cy="392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zh-TW" altLang="en-US" sz="2400" dirty="0">
                <a:solidFill>
                  <a:schemeClr val="folHlink"/>
                </a:solidFill>
              </a:rPr>
              <a:t>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zh-TW" altLang="en-US" sz="2400" dirty="0">
                <a:solidFill>
                  <a:schemeClr val="folHlink"/>
                </a:solidFill>
              </a:rPr>
              <a:t>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zh-TW" altLang="en-US" sz="2400" dirty="0">
                <a:solidFill>
                  <a:schemeClr val="folHlink"/>
                </a:solidFill>
              </a:rPr>
              <a:t>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zh-TW" altLang="en-US" sz="2400" dirty="0">
                <a:solidFill>
                  <a:schemeClr val="folHlink"/>
                </a:solidFill>
              </a:rPr>
              <a:t>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zh-TW" altLang="en-US" sz="2400" dirty="0">
                <a:solidFill>
                  <a:schemeClr val="folHlink"/>
                </a:solidFill>
              </a:rPr>
              <a:t>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zh-TW" altLang="en-US" sz="2400" dirty="0">
                <a:solidFill>
                  <a:schemeClr val="folHlink"/>
                </a:solidFill>
              </a:rPr>
              <a:t>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zh-TW" altLang="en-US" sz="2400" dirty="0">
                <a:solidFill>
                  <a:schemeClr val="folHlink"/>
                </a:solidFill>
              </a:rPr>
              <a:t>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zh-TW" altLang="en-US" sz="2400" dirty="0">
                <a:solidFill>
                  <a:schemeClr val="folHlink"/>
                </a:solidFill>
              </a:rPr>
              <a:t>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zh-TW" altLang="en-US" sz="2400" dirty="0">
                <a:solidFill>
                  <a:schemeClr val="folHlink"/>
                </a:solidFill>
              </a:rPr>
              <a:t>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zh-TW" altLang="en-US" sz="2400" dirty="0">
                <a:solidFill>
                  <a:schemeClr val="folHlink"/>
                </a:solidFill>
              </a:rPr>
              <a:t>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zh-TW" altLang="en-US" sz="2400" dirty="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C9BDA338-4AD5-41DA-9770-75821EAD3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041" y="5541037"/>
            <a:ext cx="640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336582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AE40E0-9569-4BA0-876C-FC30361DC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</a:t>
            </a:r>
            <a:r>
              <a:rPr lang="zh-TW" altLang="en-US" dirty="0"/>
              <a:t>應用</a:t>
            </a:r>
            <a:r>
              <a:rPr lang="en-US" altLang="zh-TW" dirty="0"/>
              <a:t>-Maze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E81B17-4DAD-4F59-A14D-84BE34D85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可以移動的方式：</a:t>
            </a: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C535BB99-EFB6-46C9-93C6-A5053E0B453F}"/>
              </a:ext>
            </a:extLst>
          </p:cNvPr>
          <p:cNvGrpSpPr/>
          <p:nvPr/>
        </p:nvGrpSpPr>
        <p:grpSpPr>
          <a:xfrm>
            <a:off x="4495800" y="1690688"/>
            <a:ext cx="6858000" cy="4857750"/>
            <a:chOff x="2637692" y="1899139"/>
            <a:chExt cx="6858000" cy="4857750"/>
          </a:xfrm>
        </p:grpSpPr>
        <p:graphicFrame>
          <p:nvGraphicFramePr>
            <p:cNvPr id="13" name="Object 5">
              <a:extLst>
                <a:ext uri="{FF2B5EF4-FFF2-40B4-BE49-F238E27FC236}">
                  <a16:creationId xmlns:a16="http://schemas.microsoft.com/office/drawing/2014/main" id="{C207883A-A1C8-4AD6-AB70-E63422636BB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2543895"/>
                </p:ext>
              </p:extLst>
            </p:nvPr>
          </p:nvGraphicFramePr>
          <p:xfrm>
            <a:off x="2637692" y="2356339"/>
            <a:ext cx="6648450" cy="4400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" name="文件" r:id="rId3" imgW="6647688" imgH="4404360" progId="Word.Document.8">
                    <p:embed/>
                  </p:oleObj>
                </mc:Choice>
                <mc:Fallback>
                  <p:oleObj name="文件" r:id="rId3" imgW="6647688" imgH="4404360" progId="Word.Document.8">
                    <p:embed/>
                    <p:pic>
                      <p:nvPicPr>
                        <p:cNvPr id="3277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7692" y="2356339"/>
                          <a:ext cx="6648450" cy="4400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3A2B0F96-DDB8-40B5-BD27-F5B1AF6FE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7692" y="1899139"/>
              <a:ext cx="6858000" cy="457200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Line 7">
              <a:extLst>
                <a:ext uri="{FF2B5EF4-FFF2-40B4-BE49-F238E27FC236}">
                  <a16:creationId xmlns:a16="http://schemas.microsoft.com/office/drawing/2014/main" id="{528D4A1A-02BD-4620-A985-6BF4620E36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6242" y="4318489"/>
              <a:ext cx="1066800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B237A4DF-06DD-4B12-9521-8A1AE4BA18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19092" y="3404089"/>
              <a:ext cx="1219200" cy="76200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" name="Line 12">
              <a:extLst>
                <a:ext uri="{FF2B5EF4-FFF2-40B4-BE49-F238E27FC236}">
                  <a16:creationId xmlns:a16="http://schemas.microsoft.com/office/drawing/2014/main" id="{72923320-CFE1-4639-B224-9BEF1DFADC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14142" y="4299439"/>
              <a:ext cx="1066800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B086B7C9-EAF7-4479-9741-E930868014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53992" y="3354877"/>
              <a:ext cx="0" cy="68580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9AE694FE-245C-4C97-B482-CB3C5E0AA7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64930" y="3404089"/>
              <a:ext cx="1163637" cy="73660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B9007A4C-AB0B-4777-8168-6188429B94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74467" y="4461364"/>
              <a:ext cx="1085850" cy="658813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4F80415A-FA85-48A6-9CF8-99E246AE1A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492" y="4480414"/>
              <a:ext cx="1212850" cy="72390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2F4788D9-E2BC-4F76-BA5A-3AAEDCF4C0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8755" y="4539152"/>
              <a:ext cx="0" cy="64611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0935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191267-54C9-4D0A-8AE4-11E18A71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</a:t>
            </a:r>
            <a:r>
              <a:rPr lang="zh-TW" altLang="en-US" dirty="0"/>
              <a:t>應用</a:t>
            </a:r>
            <a:r>
              <a:rPr lang="en-US" altLang="zh-TW" dirty="0"/>
              <a:t>-Maze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0F450F-F35F-422D-9524-82200C4A8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使用結構、</a:t>
            </a:r>
            <a:r>
              <a:rPr lang="en-US" altLang="zh-TW" dirty="0"/>
              <a:t>Stack</a:t>
            </a:r>
            <a:r>
              <a:rPr lang="zh-TW" altLang="en-US" dirty="0"/>
              <a:t>紀錄路線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typedef struct{</a:t>
            </a:r>
          </a:p>
          <a:p>
            <a:pPr marL="0" indent="0">
              <a:buNone/>
            </a:pPr>
            <a:r>
              <a:rPr lang="en-US" altLang="zh-TW" dirty="0"/>
              <a:t>	short </a:t>
            </a:r>
            <a:r>
              <a:rPr lang="en-US" altLang="zh-TW" dirty="0" err="1"/>
              <a:t>int</a:t>
            </a:r>
            <a:r>
              <a:rPr lang="en-US" altLang="zh-TW" dirty="0"/>
              <a:t> row;</a:t>
            </a:r>
          </a:p>
          <a:p>
            <a:pPr marL="0" indent="0">
              <a:buNone/>
            </a:pPr>
            <a:r>
              <a:rPr lang="en-US" altLang="zh-TW" dirty="0"/>
              <a:t>	short </a:t>
            </a:r>
            <a:r>
              <a:rPr lang="en-US" altLang="zh-TW" dirty="0" err="1"/>
              <a:t>int</a:t>
            </a:r>
            <a:r>
              <a:rPr lang="en-US" altLang="zh-TW" dirty="0"/>
              <a:t> col;</a:t>
            </a:r>
          </a:p>
          <a:p>
            <a:pPr marL="0" indent="0">
              <a:buNone/>
            </a:pPr>
            <a:r>
              <a:rPr lang="en-US" altLang="zh-TW" dirty="0"/>
              <a:t>	short </a:t>
            </a:r>
            <a:r>
              <a:rPr lang="en-US" altLang="zh-TW" dirty="0" err="1"/>
              <a:t>int</a:t>
            </a:r>
            <a:r>
              <a:rPr lang="en-US" altLang="zh-TW" dirty="0"/>
              <a:t> from;  </a:t>
            </a:r>
            <a:r>
              <a:rPr lang="en-US" altLang="zh-TW" dirty="0">
                <a:solidFill>
                  <a:srgbClr val="FF0000"/>
                </a:solidFill>
              </a:rPr>
              <a:t>//where you from</a:t>
            </a:r>
          </a:p>
          <a:p>
            <a:pPr marL="0" indent="0">
              <a:buNone/>
            </a:pPr>
            <a:r>
              <a:rPr lang="en-US" altLang="zh-TW" dirty="0"/>
              <a:t>	short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dir</a:t>
            </a:r>
            <a:r>
              <a:rPr lang="en-US" altLang="zh-TW" dirty="0"/>
              <a:t>;     </a:t>
            </a:r>
            <a:r>
              <a:rPr lang="en-US" altLang="zh-TW" dirty="0">
                <a:solidFill>
                  <a:srgbClr val="FF0000"/>
                </a:solidFill>
              </a:rPr>
              <a:t>//where you go</a:t>
            </a:r>
          </a:p>
          <a:p>
            <a:pPr marL="0" indent="0">
              <a:buNone/>
            </a:pPr>
            <a:r>
              <a:rPr lang="en-US" altLang="zh-TW" dirty="0"/>
              <a:t>} element;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element stack[100];</a:t>
            </a:r>
          </a:p>
          <a:p>
            <a:pPr marL="0" indent="0">
              <a:buNone/>
            </a:pPr>
            <a:r>
              <a:rPr lang="en-US" altLang="zh-TW" dirty="0" err="1"/>
              <a:t>int</a:t>
            </a:r>
            <a:r>
              <a:rPr lang="en-US" altLang="zh-TW" dirty="0"/>
              <a:t> top = -1;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5198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8D8316-07DF-4D7C-B8FF-C94C3D16F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</a:t>
            </a:r>
            <a:r>
              <a:rPr lang="zh-TW" altLang="en-US" dirty="0"/>
              <a:t>應用</a:t>
            </a:r>
            <a:r>
              <a:rPr lang="en-US" altLang="zh-TW" dirty="0"/>
              <a:t>-Maze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EFD3ED-C8AD-4E04-91E4-8302EB35F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方向編碼</a:t>
            </a:r>
            <a:r>
              <a:rPr lang="en-US" altLang="zh-TW" dirty="0"/>
              <a:t>(</a:t>
            </a:r>
            <a:r>
              <a:rPr lang="zh-TW" altLang="en-US" dirty="0"/>
              <a:t>計算</a:t>
            </a:r>
            <a:r>
              <a:rPr lang="en-US" altLang="zh-TW" dirty="0"/>
              <a:t>from</a:t>
            </a:r>
            <a:r>
              <a:rPr lang="zh-TW" altLang="en-US" dirty="0"/>
              <a:t>的方式可用</a:t>
            </a:r>
            <a:r>
              <a:rPr lang="en-US" altLang="zh-TW" dirty="0"/>
              <a:t>7</a:t>
            </a:r>
            <a:r>
              <a:rPr lang="zh-TW" altLang="en-US" dirty="0"/>
              <a:t>減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4F05CC32-BDEC-4CD7-96B2-E6801760BA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2268850"/>
              </p:ext>
            </p:extLst>
          </p:nvPr>
        </p:nvGraphicFramePr>
        <p:xfrm>
          <a:off x="3165231" y="2388332"/>
          <a:ext cx="5861538" cy="34937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3846">
                  <a:extLst>
                    <a:ext uri="{9D8B030D-6E8A-4147-A177-3AD203B41FA5}">
                      <a16:colId xmlns:a16="http://schemas.microsoft.com/office/drawing/2014/main" val="2926436677"/>
                    </a:ext>
                  </a:extLst>
                </a:gridCol>
                <a:gridCol w="1953846">
                  <a:extLst>
                    <a:ext uri="{9D8B030D-6E8A-4147-A177-3AD203B41FA5}">
                      <a16:colId xmlns:a16="http://schemas.microsoft.com/office/drawing/2014/main" val="4089310905"/>
                    </a:ext>
                  </a:extLst>
                </a:gridCol>
                <a:gridCol w="1953846">
                  <a:extLst>
                    <a:ext uri="{9D8B030D-6E8A-4147-A177-3AD203B41FA5}">
                      <a16:colId xmlns:a16="http://schemas.microsoft.com/office/drawing/2014/main" val="3911225773"/>
                    </a:ext>
                  </a:extLst>
                </a:gridCol>
              </a:tblGrid>
              <a:tr h="1164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4</a:t>
                      </a:r>
                      <a:endParaRPr lang="zh-TW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0</a:t>
                      </a:r>
                      <a:endParaRPr lang="zh-TW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1</a:t>
                      </a:r>
                      <a:endParaRPr lang="zh-TW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197793"/>
                  </a:ext>
                </a:extLst>
              </a:tr>
              <a:tr h="1164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5</a:t>
                      </a:r>
                      <a:endParaRPr lang="zh-TW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X</a:t>
                      </a:r>
                      <a:endParaRPr lang="zh-TW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2</a:t>
                      </a:r>
                      <a:endParaRPr lang="zh-TW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215665"/>
                  </a:ext>
                </a:extLst>
              </a:tr>
              <a:tr h="1164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6</a:t>
                      </a:r>
                      <a:endParaRPr lang="zh-TW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7</a:t>
                      </a:r>
                      <a:endParaRPr lang="zh-TW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3</a:t>
                      </a:r>
                      <a:endParaRPr lang="zh-TW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04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298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191267-54C9-4D0A-8AE4-11E18A71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</a:t>
            </a:r>
            <a:r>
              <a:rPr lang="zh-TW" altLang="en-US" dirty="0"/>
              <a:t>應用</a:t>
            </a:r>
            <a:r>
              <a:rPr lang="en-US" altLang="zh-TW" dirty="0"/>
              <a:t>-Maze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45057EE-B63A-4F75-BC6F-22B485F22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迷宮有可能為無解</a:t>
            </a:r>
            <a:endParaRPr lang="en-US" altLang="zh-TW" dirty="0"/>
          </a:p>
          <a:p>
            <a:r>
              <a:rPr lang="zh-TW" altLang="en-US" dirty="0"/>
              <a:t>搜尋時依編號遞增搜尋，</a:t>
            </a:r>
            <a:r>
              <a:rPr lang="en-US" altLang="zh-TW" dirty="0"/>
              <a:t>from</a:t>
            </a:r>
            <a:r>
              <a:rPr lang="zh-TW" altLang="en-US" dirty="0"/>
              <a:t>可跳過</a:t>
            </a:r>
            <a:endParaRPr lang="en-US" altLang="zh-TW" dirty="0"/>
          </a:p>
          <a:p>
            <a:r>
              <a:rPr lang="zh-TW" altLang="en-US" dirty="0"/>
              <a:t>邊搜尋邊</a:t>
            </a:r>
            <a:r>
              <a:rPr lang="en-US" altLang="zh-TW" dirty="0"/>
              <a:t>push</a:t>
            </a:r>
            <a:r>
              <a:rPr lang="zh-TW" altLang="en-US" dirty="0"/>
              <a:t>，遇到死路則</a:t>
            </a:r>
            <a:r>
              <a:rPr lang="en-US" altLang="zh-TW" dirty="0"/>
              <a:t>pop</a:t>
            </a:r>
            <a:r>
              <a:rPr lang="zh-TW" altLang="en-US" dirty="0"/>
              <a:t>往回走</a:t>
            </a:r>
            <a:endParaRPr lang="en-US" altLang="zh-TW" dirty="0"/>
          </a:p>
          <a:p>
            <a:r>
              <a:rPr lang="zh-TW" altLang="en-US" dirty="0"/>
              <a:t>已走過的點須紀錄，否則會形成</a:t>
            </a:r>
            <a:r>
              <a:rPr lang="en-US" altLang="zh-TW" dirty="0"/>
              <a:t>cycle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23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D8EAA5-B835-4009-A3C9-61EABFA0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3FFB0F-9DE0-483B-A5F5-125E40363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圓柱形 4">
            <a:extLst>
              <a:ext uri="{FF2B5EF4-FFF2-40B4-BE49-F238E27FC236}">
                <a16:creationId xmlns:a16="http://schemas.microsoft.com/office/drawing/2014/main" id="{47E77FB4-ED62-45C1-B61E-2A9430DEEE18}"/>
              </a:ext>
            </a:extLst>
          </p:cNvPr>
          <p:cNvSpPr/>
          <p:nvPr/>
        </p:nvSpPr>
        <p:spPr>
          <a:xfrm rot="5400000">
            <a:off x="5188890" y="101894"/>
            <a:ext cx="1814221" cy="69839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0C87116E-1060-4F3A-ADD0-B7D3FD13E54C}"/>
              </a:ext>
            </a:extLst>
          </p:cNvPr>
          <p:cNvSpPr/>
          <p:nvPr/>
        </p:nvSpPr>
        <p:spPr>
          <a:xfrm>
            <a:off x="8238798" y="3186444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5A783B03-94A8-474A-9798-1E6CCFC4285C}"/>
              </a:ext>
            </a:extLst>
          </p:cNvPr>
          <p:cNvSpPr/>
          <p:nvPr/>
        </p:nvSpPr>
        <p:spPr>
          <a:xfrm>
            <a:off x="3848708" y="5362113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A35354A-C990-402E-8F76-EE692265ED7D}"/>
              </a:ext>
            </a:extLst>
          </p:cNvPr>
          <p:cNvSpPr/>
          <p:nvPr/>
        </p:nvSpPr>
        <p:spPr>
          <a:xfrm>
            <a:off x="6219770" y="5360453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A93638D2-A7E4-42BB-852A-552201C7FB94}"/>
              </a:ext>
            </a:extLst>
          </p:cNvPr>
          <p:cNvSpPr/>
          <p:nvPr/>
        </p:nvSpPr>
        <p:spPr>
          <a:xfrm>
            <a:off x="5034239" y="5360453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EF3B1F2-6420-45E5-A976-3953E6BFFEB4}"/>
              </a:ext>
            </a:extLst>
          </p:cNvPr>
          <p:cNvSpPr txBox="1"/>
          <p:nvPr/>
        </p:nvSpPr>
        <p:spPr>
          <a:xfrm>
            <a:off x="10099256" y="3337889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-1</a:t>
            </a:r>
            <a:endParaRPr lang="zh-TW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20DB4F2-AB30-4122-A2D8-A8C76BDC3F54}"/>
              </a:ext>
            </a:extLst>
          </p:cNvPr>
          <p:cNvSpPr/>
          <p:nvPr/>
        </p:nvSpPr>
        <p:spPr>
          <a:xfrm>
            <a:off x="8590832" y="5360453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90519C14-2ECA-4E81-8D90-6F7A04923222}"/>
              </a:ext>
            </a:extLst>
          </p:cNvPr>
          <p:cNvSpPr/>
          <p:nvPr/>
        </p:nvSpPr>
        <p:spPr>
          <a:xfrm>
            <a:off x="7405301" y="5360453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7C7F81B1-9BE6-4CF6-906F-5C76AF764553}"/>
              </a:ext>
            </a:extLst>
          </p:cNvPr>
          <p:cNvSpPr/>
          <p:nvPr/>
        </p:nvSpPr>
        <p:spPr>
          <a:xfrm>
            <a:off x="9658028" y="1825625"/>
            <a:ext cx="1360472" cy="8556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Front</a:t>
            </a:r>
            <a:endParaRPr lang="zh-TW" altLang="en-US" dirty="0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F1ACA21B-1B8D-448A-A2D4-F5DCDED14716}"/>
              </a:ext>
            </a:extLst>
          </p:cNvPr>
          <p:cNvSpPr/>
          <p:nvPr/>
        </p:nvSpPr>
        <p:spPr>
          <a:xfrm>
            <a:off x="7992088" y="1829422"/>
            <a:ext cx="1360472" cy="8556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435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EA5C9F-6E94-4FFF-95BD-FCEF7DEED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</a:t>
            </a:r>
            <a:r>
              <a:rPr lang="zh-TW" altLang="en-US" dirty="0"/>
              <a:t>應用</a:t>
            </a:r>
            <a:r>
              <a:rPr lang="en-US" altLang="zh-TW" dirty="0"/>
              <a:t>-Maze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944603-047C-4BBB-A49B-CD4489577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印出路徑使用全</a:t>
            </a:r>
            <a:r>
              <a:rPr lang="en-US" altLang="zh-TW" dirty="0"/>
              <a:t>1</a:t>
            </a:r>
            <a:r>
              <a:rPr lang="zh-TW" altLang="en-US" dirty="0"/>
              <a:t>二維陣列，將</a:t>
            </a:r>
            <a:r>
              <a:rPr lang="en-US" altLang="zh-TW" dirty="0"/>
              <a:t>pop</a:t>
            </a:r>
            <a:r>
              <a:rPr lang="zh-TW" altLang="en-US" dirty="0"/>
              <a:t>出的位置改為</a:t>
            </a:r>
            <a:r>
              <a:rPr lang="en-US" altLang="zh-TW" dirty="0"/>
              <a:t>0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27516C8-1022-44CF-B392-11E298D93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036428"/>
              </p:ext>
            </p:extLst>
          </p:nvPr>
        </p:nvGraphicFramePr>
        <p:xfrm>
          <a:off x="4084270" y="2379602"/>
          <a:ext cx="4023460" cy="4066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4780">
                  <a:extLst>
                    <a:ext uri="{9D8B030D-6E8A-4147-A177-3AD203B41FA5}">
                      <a16:colId xmlns:a16="http://schemas.microsoft.com/office/drawing/2014/main" val="3174283296"/>
                    </a:ext>
                  </a:extLst>
                </a:gridCol>
                <a:gridCol w="574780">
                  <a:extLst>
                    <a:ext uri="{9D8B030D-6E8A-4147-A177-3AD203B41FA5}">
                      <a16:colId xmlns:a16="http://schemas.microsoft.com/office/drawing/2014/main" val="823958969"/>
                    </a:ext>
                  </a:extLst>
                </a:gridCol>
                <a:gridCol w="574780">
                  <a:extLst>
                    <a:ext uri="{9D8B030D-6E8A-4147-A177-3AD203B41FA5}">
                      <a16:colId xmlns:a16="http://schemas.microsoft.com/office/drawing/2014/main" val="1209185239"/>
                    </a:ext>
                  </a:extLst>
                </a:gridCol>
                <a:gridCol w="574780">
                  <a:extLst>
                    <a:ext uri="{9D8B030D-6E8A-4147-A177-3AD203B41FA5}">
                      <a16:colId xmlns:a16="http://schemas.microsoft.com/office/drawing/2014/main" val="2529107301"/>
                    </a:ext>
                  </a:extLst>
                </a:gridCol>
                <a:gridCol w="574780">
                  <a:extLst>
                    <a:ext uri="{9D8B030D-6E8A-4147-A177-3AD203B41FA5}">
                      <a16:colId xmlns:a16="http://schemas.microsoft.com/office/drawing/2014/main" val="1756205679"/>
                    </a:ext>
                  </a:extLst>
                </a:gridCol>
                <a:gridCol w="574780">
                  <a:extLst>
                    <a:ext uri="{9D8B030D-6E8A-4147-A177-3AD203B41FA5}">
                      <a16:colId xmlns:a16="http://schemas.microsoft.com/office/drawing/2014/main" val="1163743509"/>
                    </a:ext>
                  </a:extLst>
                </a:gridCol>
                <a:gridCol w="574780">
                  <a:extLst>
                    <a:ext uri="{9D8B030D-6E8A-4147-A177-3AD203B41FA5}">
                      <a16:colId xmlns:a16="http://schemas.microsoft.com/office/drawing/2014/main" val="4213919413"/>
                    </a:ext>
                  </a:extLst>
                </a:gridCol>
              </a:tblGrid>
              <a:tr h="5809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223140"/>
                  </a:ext>
                </a:extLst>
              </a:tr>
              <a:tr h="5809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677174"/>
                  </a:ext>
                </a:extLst>
              </a:tr>
              <a:tr h="5809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489440"/>
                  </a:ext>
                </a:extLst>
              </a:tr>
              <a:tr h="5809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12881"/>
                  </a:ext>
                </a:extLst>
              </a:tr>
              <a:tr h="5809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074249"/>
                  </a:ext>
                </a:extLst>
              </a:tr>
              <a:tr h="5809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933579"/>
                  </a:ext>
                </a:extLst>
              </a:tr>
              <a:tr h="5809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804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7290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F8AF5E-106C-44EC-8807-19E36844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</a:t>
            </a:r>
            <a:r>
              <a:rPr lang="zh-TW" altLang="en-US" dirty="0"/>
              <a:t>應用</a:t>
            </a:r>
            <a:r>
              <a:rPr lang="en-US" altLang="zh-TW" dirty="0"/>
              <a:t>-Maze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3A8073-306D-4D00-88DE-431A42426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起點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//current point</a:t>
            </a:r>
          </a:p>
          <a:p>
            <a:pPr marL="0" indent="0">
              <a:buNone/>
            </a:pPr>
            <a:r>
              <a:rPr lang="en-US" altLang="zh-TW" dirty="0" err="1"/>
              <a:t>int</a:t>
            </a:r>
            <a:r>
              <a:rPr lang="en-US" altLang="zh-TW" dirty="0"/>
              <a:t> row = 1;</a:t>
            </a:r>
          </a:p>
          <a:p>
            <a:pPr marL="0" indent="0">
              <a:buNone/>
            </a:pPr>
            <a:r>
              <a:rPr lang="en-US" altLang="zh-TW" dirty="0" err="1"/>
              <a:t>int</a:t>
            </a:r>
            <a:r>
              <a:rPr lang="en-US" altLang="zh-TW" dirty="0"/>
              <a:t> col = 1;</a:t>
            </a:r>
          </a:p>
          <a:p>
            <a:pPr marL="0" indent="0">
              <a:buNone/>
            </a:pP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dir</a:t>
            </a:r>
            <a:r>
              <a:rPr lang="en-US" altLang="zh-TW" dirty="0"/>
              <a:t> = -1;</a:t>
            </a:r>
          </a:p>
          <a:p>
            <a:pPr marL="0" indent="0">
              <a:buNone/>
            </a:pPr>
            <a:r>
              <a:rPr lang="en-US" altLang="zh-TW" dirty="0" err="1"/>
              <a:t>int</a:t>
            </a:r>
            <a:r>
              <a:rPr lang="en-US" altLang="zh-TW" dirty="0"/>
              <a:t> from = 5;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</a:p>
          <a:p>
            <a:pPr marL="0" indent="0">
              <a:buNone/>
            </a:pPr>
            <a:r>
              <a:rPr lang="en-US" altLang="zh-TW" dirty="0"/>
              <a:t>//new point</a:t>
            </a:r>
          </a:p>
          <a:p>
            <a:pPr marL="0" indent="0">
              <a:buNone/>
            </a:pP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nrow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ncol</a:t>
            </a:r>
            <a:r>
              <a:rPr lang="en-US" altLang="zh-TW" dirty="0"/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0108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2F09D6-4F81-4C24-80A2-F542189A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</a:t>
            </a:r>
            <a:r>
              <a:rPr lang="zh-TW" altLang="en-US" dirty="0"/>
              <a:t>應用</a:t>
            </a:r>
            <a:r>
              <a:rPr lang="en-US" altLang="zh-TW" dirty="0"/>
              <a:t>-Maze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0426DE-A259-4F72-9C52-4232844A9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迴圈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while(row != 10 || col != 10)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	…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524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2F09D6-4F81-4C24-80A2-F542189A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</a:t>
            </a:r>
            <a:r>
              <a:rPr lang="zh-TW" altLang="en-US" dirty="0"/>
              <a:t>應用</a:t>
            </a:r>
            <a:r>
              <a:rPr lang="en-US" altLang="zh-TW" dirty="0"/>
              <a:t>-Maze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0426DE-A259-4F72-9C52-4232844A9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62500" lnSpcReduction="20000"/>
          </a:bodyPr>
          <a:lstStyle/>
          <a:p>
            <a:r>
              <a:rPr lang="zh-TW" altLang="en-US" dirty="0"/>
              <a:t>判斷新的點是否為</a:t>
            </a:r>
            <a:r>
              <a:rPr lang="en-US" altLang="zh-TW" dirty="0"/>
              <a:t>0</a:t>
            </a:r>
          </a:p>
          <a:p>
            <a:pPr marL="0" indent="0">
              <a:buNone/>
            </a:pPr>
            <a:r>
              <a:rPr lang="en-US" altLang="zh-TW" dirty="0"/>
              <a:t>switch(</a:t>
            </a:r>
            <a:r>
              <a:rPr lang="en-US" altLang="zh-TW" dirty="0" err="1"/>
              <a:t>dir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	case 0:</a:t>
            </a:r>
          </a:p>
          <a:p>
            <a:pPr marL="0" indent="0">
              <a:buNone/>
            </a:pPr>
            <a:r>
              <a:rPr lang="en-US" altLang="zh-TW" dirty="0"/>
              <a:t>		</a:t>
            </a:r>
            <a:r>
              <a:rPr lang="en-US" altLang="zh-TW" dirty="0" err="1"/>
              <a:t>nrow</a:t>
            </a:r>
            <a:r>
              <a:rPr lang="en-US" altLang="zh-TW" dirty="0"/>
              <a:t> = row - 1;</a:t>
            </a:r>
          </a:p>
          <a:p>
            <a:pPr marL="0" indent="0">
              <a:buNone/>
            </a:pPr>
            <a:r>
              <a:rPr lang="en-US" altLang="zh-TW" dirty="0"/>
              <a:t>		break;</a:t>
            </a:r>
          </a:p>
          <a:p>
            <a:pPr marL="0" indent="0">
              <a:buNone/>
            </a:pPr>
            <a:r>
              <a:rPr lang="en-US" altLang="zh-TW" dirty="0"/>
              <a:t>	case 1:</a:t>
            </a:r>
          </a:p>
          <a:p>
            <a:pPr marL="0" indent="0">
              <a:buNone/>
            </a:pPr>
            <a:r>
              <a:rPr lang="en-US" altLang="zh-TW" dirty="0"/>
              <a:t>		</a:t>
            </a:r>
            <a:r>
              <a:rPr lang="en-US" altLang="zh-TW" dirty="0" err="1"/>
              <a:t>nrow</a:t>
            </a:r>
            <a:r>
              <a:rPr lang="en-US" altLang="zh-TW" dirty="0"/>
              <a:t> = row - 1;</a:t>
            </a:r>
          </a:p>
          <a:p>
            <a:pPr marL="0" indent="0">
              <a:buNone/>
            </a:pPr>
            <a:r>
              <a:rPr lang="en-US" altLang="zh-TW" dirty="0"/>
              <a:t>		</a:t>
            </a:r>
            <a:r>
              <a:rPr lang="en-US" altLang="zh-TW" dirty="0" err="1"/>
              <a:t>ncol</a:t>
            </a:r>
            <a:r>
              <a:rPr lang="en-US" altLang="zh-TW" dirty="0"/>
              <a:t> = col + 1;</a:t>
            </a:r>
          </a:p>
          <a:p>
            <a:pPr marL="0" indent="0">
              <a:buNone/>
            </a:pPr>
            <a:r>
              <a:rPr lang="en-US" altLang="zh-TW" dirty="0"/>
              <a:t>		break;</a:t>
            </a:r>
          </a:p>
          <a:p>
            <a:pPr marL="0" indent="0">
              <a:buNone/>
            </a:pPr>
            <a:r>
              <a:rPr lang="en-US" altLang="zh-TW" dirty="0"/>
              <a:t>	case 2:</a:t>
            </a:r>
          </a:p>
          <a:p>
            <a:pPr marL="0" indent="0">
              <a:buNone/>
            </a:pPr>
            <a:r>
              <a:rPr lang="en-US" altLang="zh-TW" dirty="0"/>
              <a:t>		</a:t>
            </a:r>
            <a:r>
              <a:rPr lang="en-US" altLang="zh-TW" dirty="0" err="1"/>
              <a:t>ncol</a:t>
            </a:r>
            <a:r>
              <a:rPr lang="en-US" altLang="zh-TW" dirty="0"/>
              <a:t> = col + 1;</a:t>
            </a:r>
          </a:p>
          <a:p>
            <a:pPr marL="0" indent="0">
              <a:buNone/>
            </a:pPr>
            <a:r>
              <a:rPr lang="en-US" altLang="zh-TW" dirty="0"/>
              <a:t>		break;</a:t>
            </a:r>
          </a:p>
          <a:p>
            <a:pPr marL="0" indent="0">
              <a:buNone/>
            </a:pPr>
            <a:r>
              <a:rPr lang="en-US" altLang="zh-TW" dirty="0"/>
              <a:t>	…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87960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C35027-8811-4B8B-894E-D75C458A6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</a:t>
            </a:r>
            <a:r>
              <a:rPr lang="zh-TW" altLang="en-US" dirty="0"/>
              <a:t>應用</a:t>
            </a:r>
            <a:r>
              <a:rPr lang="en-US" altLang="zh-TW" dirty="0"/>
              <a:t>-Maze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306470-9D7B-408C-9A86-DE9325D5E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dirty="0"/>
              <a:t>if(</a:t>
            </a:r>
            <a:r>
              <a:rPr lang="en-US" altLang="zh-TW" dirty="0" err="1"/>
              <a:t>dir</a:t>
            </a:r>
            <a:r>
              <a:rPr lang="en-US" altLang="zh-TW" dirty="0"/>
              <a:t> == 8) //this point has no path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	if(top != -1)</a:t>
            </a:r>
          </a:p>
          <a:p>
            <a:pPr marL="0" indent="0">
              <a:buNone/>
            </a:pPr>
            <a:r>
              <a:rPr lang="en-US" altLang="zh-TW" dirty="0"/>
              <a:t>	{</a:t>
            </a:r>
          </a:p>
          <a:p>
            <a:pPr marL="0" indent="0">
              <a:buNone/>
            </a:pPr>
            <a:r>
              <a:rPr lang="en-US" altLang="zh-TW" dirty="0"/>
              <a:t>		//go back</a:t>
            </a:r>
          </a:p>
          <a:p>
            <a:pPr marL="0" indent="0">
              <a:buNone/>
            </a:pPr>
            <a:r>
              <a:rPr lang="en-US" altLang="zh-TW" dirty="0"/>
              <a:t>		element </a:t>
            </a:r>
            <a:r>
              <a:rPr lang="en-US" altLang="zh-TW" dirty="0" err="1"/>
              <a:t>back_p</a:t>
            </a:r>
            <a:r>
              <a:rPr lang="en-US" altLang="zh-TW" dirty="0"/>
              <a:t> = stack[top--];</a:t>
            </a:r>
          </a:p>
          <a:p>
            <a:pPr marL="0" indent="0">
              <a:buNone/>
            </a:pPr>
            <a:r>
              <a:rPr lang="en-US" altLang="zh-TW" dirty="0"/>
              <a:t>		row = </a:t>
            </a:r>
            <a:r>
              <a:rPr lang="en-US" altLang="zh-TW" dirty="0" err="1"/>
              <a:t>back_p.row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		col = </a:t>
            </a:r>
            <a:r>
              <a:rPr lang="en-US" altLang="zh-TW" dirty="0" err="1"/>
              <a:t>back_p.col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		</a:t>
            </a:r>
            <a:r>
              <a:rPr lang="en-US" altLang="zh-TW" dirty="0" err="1"/>
              <a:t>dir</a:t>
            </a:r>
            <a:r>
              <a:rPr lang="en-US" altLang="zh-TW" dirty="0"/>
              <a:t> = </a:t>
            </a:r>
            <a:r>
              <a:rPr lang="en-US" altLang="zh-TW" dirty="0" err="1"/>
              <a:t>back_p.dir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		from = </a:t>
            </a:r>
            <a:r>
              <a:rPr lang="en-US" altLang="zh-TW" dirty="0" err="1"/>
              <a:t>back_p.from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	}</a:t>
            </a:r>
          </a:p>
          <a:p>
            <a:pPr marL="0" indent="0">
              <a:buNone/>
            </a:pPr>
            <a:r>
              <a:rPr lang="en-US" altLang="zh-TW" dirty="0"/>
              <a:t>	else </a:t>
            </a:r>
          </a:p>
          <a:p>
            <a:pPr marL="0" indent="0">
              <a:buNone/>
            </a:pPr>
            <a:r>
              <a:rPr lang="en-US" altLang="zh-TW" dirty="0"/>
              <a:t>		//no path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718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BCC30E-ECE4-4EDE-8E03-5CC7EA0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</a:t>
            </a:r>
            <a:r>
              <a:rPr lang="zh-TW" altLang="en-US" dirty="0"/>
              <a:t>應用</a:t>
            </a:r>
            <a:r>
              <a:rPr lang="en-US" altLang="zh-TW" dirty="0"/>
              <a:t>-Maze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3851E9-E6B1-4223-9BF2-E6C250971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if(maze[</a:t>
            </a:r>
            <a:r>
              <a:rPr lang="en-US" altLang="zh-TW" sz="2400" dirty="0" err="1"/>
              <a:t>nrow</a:t>
            </a:r>
            <a:r>
              <a:rPr lang="en-US" altLang="zh-TW" sz="2400" dirty="0"/>
              <a:t>][</a:t>
            </a:r>
            <a:r>
              <a:rPr lang="en-US" altLang="zh-TW" sz="2400" dirty="0" err="1"/>
              <a:t>ncol</a:t>
            </a:r>
            <a:r>
              <a:rPr lang="en-US" altLang="zh-TW" sz="2400" dirty="0"/>
              <a:t>] == 0 &amp;&amp; </a:t>
            </a:r>
            <a:r>
              <a:rPr lang="en-US" altLang="zh-TW" sz="2400" dirty="0" err="1"/>
              <a:t>maze_check</a:t>
            </a:r>
            <a:r>
              <a:rPr lang="en-US" altLang="zh-TW" sz="2400" dirty="0"/>
              <a:t>[</a:t>
            </a:r>
            <a:r>
              <a:rPr lang="en-US" altLang="zh-TW" sz="2400" dirty="0" err="1"/>
              <a:t>nrow</a:t>
            </a:r>
            <a:r>
              <a:rPr lang="en-US" altLang="zh-TW" sz="2400" dirty="0"/>
              <a:t>][</a:t>
            </a:r>
            <a:r>
              <a:rPr lang="en-US" altLang="zh-TW" sz="2400" dirty="0" err="1"/>
              <a:t>ncol</a:t>
            </a:r>
            <a:r>
              <a:rPr lang="en-US" altLang="zh-TW" sz="2400" dirty="0"/>
              <a:t>] == 0) //find a new way</a:t>
            </a:r>
          </a:p>
          <a:p>
            <a:pPr marL="0" indent="0">
              <a:buNone/>
            </a:pPr>
            <a:r>
              <a:rPr lang="en-US" altLang="zh-TW" sz="2400" dirty="0"/>
              <a:t>{</a:t>
            </a:r>
          </a:p>
          <a:p>
            <a:pPr marL="0" indent="0">
              <a:buNone/>
            </a:pPr>
            <a:r>
              <a:rPr lang="en-US" altLang="zh-TW" sz="2400" dirty="0"/>
              <a:t>	//push</a:t>
            </a:r>
          </a:p>
          <a:p>
            <a:pPr marL="0" indent="0">
              <a:buNone/>
            </a:pPr>
            <a:r>
              <a:rPr lang="en-US" altLang="zh-TW" sz="2400" dirty="0"/>
              <a:t>	…</a:t>
            </a:r>
          </a:p>
          <a:p>
            <a:pPr marL="0" indent="0">
              <a:buNone/>
            </a:pPr>
            <a:r>
              <a:rPr lang="en-US" altLang="zh-TW" sz="2400" dirty="0"/>
              <a:t>	//move to new point</a:t>
            </a:r>
          </a:p>
          <a:p>
            <a:pPr marL="0" indent="0">
              <a:buNone/>
            </a:pPr>
            <a:r>
              <a:rPr lang="en-US" altLang="zh-TW" sz="2400" dirty="0"/>
              <a:t>	…</a:t>
            </a:r>
          </a:p>
          <a:p>
            <a:pPr marL="0" indent="0">
              <a:buNone/>
            </a:pPr>
            <a:r>
              <a:rPr lang="en-US" altLang="zh-TW" sz="2400" dirty="0"/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412692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152290-4132-40B4-8791-B82DF2D3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</a:t>
            </a:r>
            <a:r>
              <a:rPr lang="zh-TW" altLang="en-US" dirty="0"/>
              <a:t>應用</a:t>
            </a:r>
            <a:r>
              <a:rPr lang="en-US" altLang="zh-TW" dirty="0"/>
              <a:t>-</a:t>
            </a:r>
            <a:r>
              <a:rPr lang="zh-TW" altLang="en-US" dirty="0"/>
              <a:t>中置式轉後置式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C24B3C-CABA-4291-9B71-B2A8A91D7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4400" dirty="0"/>
          </a:p>
          <a:p>
            <a:pPr marL="0" indent="0" algn="ctr">
              <a:buNone/>
            </a:pPr>
            <a:endParaRPr lang="en-US" altLang="zh-TW" sz="4400" dirty="0"/>
          </a:p>
          <a:p>
            <a:pPr marL="0" indent="0" algn="ctr">
              <a:buNone/>
            </a:pPr>
            <a:r>
              <a:rPr lang="en-US" altLang="zh-TW" sz="4400" dirty="0"/>
              <a:t>a / b - c + d * e - a * c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31518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152290-4132-40B4-8791-B82DF2D3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</a:t>
            </a:r>
            <a:r>
              <a:rPr lang="zh-TW" altLang="en-US" dirty="0"/>
              <a:t>應用</a:t>
            </a:r>
            <a:r>
              <a:rPr lang="en-US" altLang="zh-TW" dirty="0"/>
              <a:t>-</a:t>
            </a:r>
            <a:r>
              <a:rPr lang="zh-TW" altLang="en-US" dirty="0"/>
              <a:t>中置式轉後置式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C24B3C-CABA-4291-9B71-B2A8A91D7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4400" dirty="0"/>
          </a:p>
          <a:p>
            <a:pPr marL="0" indent="0" algn="ctr">
              <a:buNone/>
            </a:pPr>
            <a:endParaRPr lang="en-US" altLang="zh-TW" sz="4400" dirty="0"/>
          </a:p>
          <a:p>
            <a:pPr marL="0" indent="0" algn="ctr">
              <a:buNone/>
            </a:pPr>
            <a:r>
              <a:rPr lang="en-US" altLang="zh-TW" sz="4400" dirty="0"/>
              <a:t>((((a / b) – c) + (d * e)) – (a * c))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8326594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152290-4132-40B4-8791-B82DF2D3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</a:t>
            </a:r>
            <a:r>
              <a:rPr lang="zh-TW" altLang="en-US" dirty="0"/>
              <a:t>應用</a:t>
            </a:r>
            <a:r>
              <a:rPr lang="en-US" altLang="zh-TW" dirty="0"/>
              <a:t>-</a:t>
            </a:r>
            <a:r>
              <a:rPr lang="zh-TW" altLang="en-US" dirty="0"/>
              <a:t>中置式轉後置式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C24B3C-CABA-4291-9B71-B2A8A91D7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4400" dirty="0"/>
          </a:p>
          <a:p>
            <a:pPr marL="0" indent="0" algn="ctr">
              <a:buNone/>
            </a:pPr>
            <a:endParaRPr lang="en-US" altLang="zh-TW" sz="4400" dirty="0"/>
          </a:p>
          <a:p>
            <a:pPr marL="0" indent="0" algn="ctr">
              <a:buNone/>
            </a:pPr>
            <a:r>
              <a:rPr lang="en-US" altLang="zh-TW" sz="4400" dirty="0"/>
              <a:t>((((a / b</a:t>
            </a:r>
            <a:r>
              <a:rPr lang="en-US" altLang="zh-TW" sz="4400" dirty="0">
                <a:solidFill>
                  <a:srgbClr val="FF0000"/>
                </a:solidFill>
              </a:rPr>
              <a:t>)</a:t>
            </a:r>
            <a:r>
              <a:rPr lang="en-US" altLang="zh-TW" sz="4400" dirty="0"/>
              <a:t> – c</a:t>
            </a:r>
            <a:r>
              <a:rPr lang="en-US" altLang="zh-TW" sz="4400" dirty="0">
                <a:solidFill>
                  <a:srgbClr val="FF0000"/>
                </a:solidFill>
              </a:rPr>
              <a:t>)</a:t>
            </a:r>
            <a:r>
              <a:rPr lang="en-US" altLang="zh-TW" sz="4400" dirty="0"/>
              <a:t> + (d * e</a:t>
            </a:r>
            <a:r>
              <a:rPr lang="en-US" altLang="zh-TW" sz="4400" dirty="0">
                <a:solidFill>
                  <a:srgbClr val="FF0000"/>
                </a:solidFill>
              </a:rPr>
              <a:t>))</a:t>
            </a:r>
            <a:r>
              <a:rPr lang="en-US" altLang="zh-TW" sz="4400" dirty="0"/>
              <a:t> – (a * c</a:t>
            </a:r>
            <a:r>
              <a:rPr lang="en-US" altLang="zh-TW" sz="4400" dirty="0">
                <a:solidFill>
                  <a:srgbClr val="FF0000"/>
                </a:solidFill>
              </a:rPr>
              <a:t>))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7091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152290-4132-40B4-8791-B82DF2D3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</a:t>
            </a:r>
            <a:r>
              <a:rPr lang="zh-TW" altLang="en-US" dirty="0"/>
              <a:t>應用</a:t>
            </a:r>
            <a:r>
              <a:rPr lang="en-US" altLang="zh-TW" dirty="0"/>
              <a:t>-</a:t>
            </a:r>
            <a:r>
              <a:rPr lang="zh-TW" altLang="en-US" dirty="0"/>
              <a:t>中置式轉後置式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C24B3C-CABA-4291-9B71-B2A8A91D7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4400" dirty="0"/>
          </a:p>
          <a:p>
            <a:pPr marL="0" indent="0" algn="ctr">
              <a:buNone/>
            </a:pPr>
            <a:endParaRPr lang="en-US" altLang="zh-TW" sz="4400" dirty="0"/>
          </a:p>
          <a:p>
            <a:pPr marL="0" indent="0" algn="ctr">
              <a:buNone/>
            </a:pPr>
            <a:r>
              <a:rPr lang="en-US" altLang="zh-TW" sz="4400" dirty="0"/>
              <a:t>a b</a:t>
            </a:r>
            <a:r>
              <a:rPr lang="zh-TW" altLang="en-US" sz="4400" dirty="0"/>
              <a:t> </a:t>
            </a:r>
            <a:r>
              <a:rPr lang="en-US" altLang="zh-TW" sz="4400" dirty="0">
                <a:solidFill>
                  <a:srgbClr val="FF0000"/>
                </a:solidFill>
              </a:rPr>
              <a:t>/</a:t>
            </a:r>
            <a:r>
              <a:rPr lang="en-US" altLang="zh-TW" sz="4400" dirty="0"/>
              <a:t> c</a:t>
            </a:r>
            <a:r>
              <a:rPr lang="zh-TW" altLang="en-US" sz="4400" dirty="0"/>
              <a:t> </a:t>
            </a:r>
            <a:r>
              <a:rPr lang="en-US" altLang="zh-TW" sz="4400" dirty="0">
                <a:solidFill>
                  <a:srgbClr val="FF0000"/>
                </a:solidFill>
              </a:rPr>
              <a:t>–</a:t>
            </a:r>
            <a:r>
              <a:rPr lang="zh-TW" altLang="en-US" sz="4400" dirty="0"/>
              <a:t> </a:t>
            </a:r>
            <a:r>
              <a:rPr lang="en-US" altLang="zh-TW" sz="4400" dirty="0"/>
              <a:t>d e</a:t>
            </a:r>
            <a:r>
              <a:rPr lang="zh-TW" altLang="en-US" sz="4400" dirty="0"/>
              <a:t> </a:t>
            </a:r>
            <a:r>
              <a:rPr lang="en-US" altLang="zh-TW" sz="4400" dirty="0">
                <a:solidFill>
                  <a:srgbClr val="FF0000"/>
                </a:solidFill>
              </a:rPr>
              <a:t>*</a:t>
            </a:r>
            <a:r>
              <a:rPr lang="zh-TW" altLang="en-US" sz="4400" dirty="0"/>
              <a:t> </a:t>
            </a:r>
            <a:r>
              <a:rPr lang="en-US" altLang="zh-TW" sz="4400" dirty="0">
                <a:solidFill>
                  <a:srgbClr val="FF0000"/>
                </a:solidFill>
              </a:rPr>
              <a:t>+</a:t>
            </a:r>
            <a:r>
              <a:rPr lang="en-US" altLang="zh-TW" sz="4400" dirty="0"/>
              <a:t> a c</a:t>
            </a:r>
            <a:r>
              <a:rPr lang="zh-TW" altLang="en-US" sz="4400" dirty="0"/>
              <a:t> </a:t>
            </a:r>
            <a:r>
              <a:rPr lang="en-US" altLang="zh-TW" sz="4400" dirty="0">
                <a:solidFill>
                  <a:srgbClr val="FF0000"/>
                </a:solidFill>
              </a:rPr>
              <a:t>*</a:t>
            </a:r>
            <a:r>
              <a:rPr lang="zh-TW" altLang="en-US" sz="4400" dirty="0"/>
              <a:t> </a:t>
            </a:r>
            <a:r>
              <a:rPr lang="en-US" altLang="zh-TW" sz="4400" dirty="0">
                <a:solidFill>
                  <a:srgbClr val="FF0000"/>
                </a:solidFill>
              </a:rPr>
              <a:t>–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008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D8EAA5-B835-4009-A3C9-61EABFA0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3FFB0F-9DE0-483B-A5F5-125E40363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圓柱形 4">
            <a:extLst>
              <a:ext uri="{FF2B5EF4-FFF2-40B4-BE49-F238E27FC236}">
                <a16:creationId xmlns:a16="http://schemas.microsoft.com/office/drawing/2014/main" id="{47E77FB4-ED62-45C1-B61E-2A9430DEEE18}"/>
              </a:ext>
            </a:extLst>
          </p:cNvPr>
          <p:cNvSpPr/>
          <p:nvPr/>
        </p:nvSpPr>
        <p:spPr>
          <a:xfrm rot="5400000">
            <a:off x="5188890" y="101894"/>
            <a:ext cx="1814221" cy="69839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0C87116E-1060-4F3A-ADD0-B7D3FD13E54C}"/>
              </a:ext>
            </a:extLst>
          </p:cNvPr>
          <p:cNvSpPr/>
          <p:nvPr/>
        </p:nvSpPr>
        <p:spPr>
          <a:xfrm>
            <a:off x="8238798" y="3186444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5A783B03-94A8-474A-9798-1E6CCFC4285C}"/>
              </a:ext>
            </a:extLst>
          </p:cNvPr>
          <p:cNvSpPr/>
          <p:nvPr/>
        </p:nvSpPr>
        <p:spPr>
          <a:xfrm>
            <a:off x="6860466" y="3186444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A35354A-C990-402E-8F76-EE692265ED7D}"/>
              </a:ext>
            </a:extLst>
          </p:cNvPr>
          <p:cNvSpPr/>
          <p:nvPr/>
        </p:nvSpPr>
        <p:spPr>
          <a:xfrm>
            <a:off x="6219770" y="5360453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A93638D2-A7E4-42BB-852A-552201C7FB94}"/>
              </a:ext>
            </a:extLst>
          </p:cNvPr>
          <p:cNvSpPr/>
          <p:nvPr/>
        </p:nvSpPr>
        <p:spPr>
          <a:xfrm>
            <a:off x="5034239" y="5360453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EF3B1F2-6420-45E5-A976-3953E6BFFEB4}"/>
              </a:ext>
            </a:extLst>
          </p:cNvPr>
          <p:cNvSpPr txBox="1"/>
          <p:nvPr/>
        </p:nvSpPr>
        <p:spPr>
          <a:xfrm>
            <a:off x="10099256" y="3337889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-1</a:t>
            </a:r>
            <a:endParaRPr lang="zh-TW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20DB4F2-AB30-4122-A2D8-A8C76BDC3F54}"/>
              </a:ext>
            </a:extLst>
          </p:cNvPr>
          <p:cNvSpPr/>
          <p:nvPr/>
        </p:nvSpPr>
        <p:spPr>
          <a:xfrm>
            <a:off x="8590832" y="5360453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90519C14-2ECA-4E81-8D90-6F7A04923222}"/>
              </a:ext>
            </a:extLst>
          </p:cNvPr>
          <p:cNvSpPr/>
          <p:nvPr/>
        </p:nvSpPr>
        <p:spPr>
          <a:xfrm>
            <a:off x="7405301" y="5360453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7C7F81B1-9BE6-4CF6-906F-5C76AF764553}"/>
              </a:ext>
            </a:extLst>
          </p:cNvPr>
          <p:cNvSpPr/>
          <p:nvPr/>
        </p:nvSpPr>
        <p:spPr>
          <a:xfrm>
            <a:off x="9658028" y="1825625"/>
            <a:ext cx="1360472" cy="8556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Front</a:t>
            </a:r>
            <a:endParaRPr lang="zh-TW" altLang="en-US" dirty="0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F1ACA21B-1B8D-448A-A2D4-F5DCDED14716}"/>
              </a:ext>
            </a:extLst>
          </p:cNvPr>
          <p:cNvSpPr/>
          <p:nvPr/>
        </p:nvSpPr>
        <p:spPr>
          <a:xfrm>
            <a:off x="6613756" y="1825624"/>
            <a:ext cx="1360472" cy="8556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78270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AD55F7-A245-4D06-B183-433137D57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</a:t>
            </a:r>
            <a:r>
              <a:rPr lang="zh-TW" altLang="en-US" dirty="0"/>
              <a:t>應用</a:t>
            </a:r>
            <a:r>
              <a:rPr lang="en-US" altLang="zh-TW" dirty="0"/>
              <a:t>-</a:t>
            </a:r>
            <a:r>
              <a:rPr lang="zh-TW" altLang="en-US" dirty="0"/>
              <a:t>中置式轉後置式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3B601B-24A7-4138-B17A-05E5DE6EA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Stack</a:t>
            </a:r>
            <a:r>
              <a:rPr lang="zh-TW" altLang="en-US" dirty="0"/>
              <a:t>完成</a:t>
            </a:r>
            <a:endParaRPr lang="en-US" altLang="zh-TW" dirty="0"/>
          </a:p>
          <a:p>
            <a:r>
              <a:rPr lang="zh-TW" altLang="en-US" dirty="0"/>
              <a:t>先乘除後加減</a:t>
            </a:r>
            <a:endParaRPr lang="en-US" altLang="zh-TW" dirty="0"/>
          </a:p>
          <a:p>
            <a:endParaRPr lang="en-US" altLang="zh-TW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8C4AC91-8C4C-425B-A4A4-1F6B6F018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875554"/>
              </p:ext>
            </p:extLst>
          </p:nvPr>
        </p:nvGraphicFramePr>
        <p:xfrm>
          <a:off x="2032000" y="3483134"/>
          <a:ext cx="81280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8217436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76514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769303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555952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5025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運算子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+</a:t>
                      </a:r>
                      <a:endParaRPr lang="zh-TW" altLang="en-US" sz="280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-</a:t>
                      </a:r>
                      <a:endParaRPr lang="zh-TW" altLang="en-US" sz="280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*</a:t>
                      </a:r>
                      <a:endParaRPr lang="zh-TW" altLang="en-US" sz="280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/</a:t>
                      </a:r>
                      <a:endParaRPr lang="zh-TW" altLang="en-US" sz="280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9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優先度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80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80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80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80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603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9980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CA1D04-8410-4E36-8279-094B9F528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</a:t>
            </a:r>
            <a:r>
              <a:rPr lang="zh-TW" altLang="en-US" dirty="0"/>
              <a:t>應用</a:t>
            </a:r>
            <a:r>
              <a:rPr lang="en-US" altLang="zh-TW" dirty="0"/>
              <a:t>-</a:t>
            </a:r>
            <a:r>
              <a:rPr lang="zh-TW" altLang="en-US" dirty="0"/>
              <a:t>中置式轉後置式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87F758-BD73-47E3-81B4-9B668782C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運算元直接輸出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運算子、左括號 進入堆疊：</a:t>
            </a:r>
            <a:endParaRPr lang="en-US" altLang="zh-TW" dirty="0"/>
          </a:p>
          <a:p>
            <a:pPr lvl="1"/>
            <a:r>
              <a:rPr lang="en-US" altLang="zh-TW" dirty="0"/>
              <a:t>Stack</a:t>
            </a:r>
            <a:r>
              <a:rPr lang="zh-TW" altLang="en-US" dirty="0"/>
              <a:t>中的運算子優先度 </a:t>
            </a:r>
            <a:r>
              <a:rPr lang="en-US" altLang="zh-TW" dirty="0"/>
              <a:t>&gt;=</a:t>
            </a:r>
            <a:r>
              <a:rPr lang="zh-TW" altLang="en-US" dirty="0"/>
              <a:t> 要進入的運算子則需先</a:t>
            </a:r>
            <a:r>
              <a:rPr lang="en-US" altLang="zh-TW" dirty="0"/>
              <a:t>pop</a:t>
            </a:r>
            <a:r>
              <a:rPr lang="zh-TW" altLang="en-US" dirty="0"/>
              <a:t>，才</a:t>
            </a:r>
            <a:r>
              <a:rPr lang="en-US" altLang="zh-TW" dirty="0"/>
              <a:t>push</a:t>
            </a:r>
          </a:p>
          <a:p>
            <a:pPr lvl="1"/>
            <a:r>
              <a:rPr lang="zh-TW" altLang="en-US" dirty="0"/>
              <a:t>遇到右括號則</a:t>
            </a:r>
            <a:r>
              <a:rPr lang="en-US" altLang="zh-TW" dirty="0"/>
              <a:t>pop</a:t>
            </a:r>
            <a:r>
              <a:rPr lang="zh-TW" altLang="en-US" dirty="0"/>
              <a:t>至左括號</a:t>
            </a:r>
            <a:r>
              <a:rPr lang="en-US" altLang="zh-TW" dirty="0"/>
              <a:t>(</a:t>
            </a:r>
            <a:r>
              <a:rPr lang="zh-TW" altLang="en-US" dirty="0"/>
              <a:t>括號不輸出</a:t>
            </a:r>
            <a:r>
              <a:rPr lang="en-US" altLang="zh-TW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結束符號</a:t>
            </a:r>
            <a:r>
              <a:rPr lang="en-US" altLang="zh-TW" dirty="0"/>
              <a:t>”\0”</a:t>
            </a:r>
            <a:r>
              <a:rPr lang="zh-TW" altLang="en-US" dirty="0"/>
              <a:t>表示讀取完畢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561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281DB2-ED4D-401F-9D79-2246B1375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</a:t>
            </a:r>
            <a:r>
              <a:rPr lang="zh-TW" altLang="en-US" dirty="0"/>
              <a:t>應用</a:t>
            </a:r>
            <a:r>
              <a:rPr lang="en-US" altLang="zh-TW" dirty="0"/>
              <a:t>-</a:t>
            </a:r>
            <a:r>
              <a:rPr lang="zh-TW" altLang="en-US" dirty="0"/>
              <a:t>中置式轉後置式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3DEF35-CBC2-4D73-89AA-2E698D2F4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a*(</a:t>
            </a:r>
            <a:r>
              <a:rPr lang="en-US" altLang="zh-TW" dirty="0" err="1"/>
              <a:t>b+c</a:t>
            </a:r>
            <a:r>
              <a:rPr lang="en-US" altLang="zh-TW" dirty="0"/>
              <a:t>)*d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8BF3BE5-C714-4238-B192-BBB979EAB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934556"/>
              </p:ext>
            </p:extLst>
          </p:nvPr>
        </p:nvGraphicFramePr>
        <p:xfrm>
          <a:off x="3225801" y="1690688"/>
          <a:ext cx="8127999" cy="4079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025195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892437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26360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input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Stack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Output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50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563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35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647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047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08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24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99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065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07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041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2842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281DB2-ED4D-401F-9D79-2246B1375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</a:t>
            </a:r>
            <a:r>
              <a:rPr lang="zh-TW" altLang="en-US" dirty="0"/>
              <a:t>應用</a:t>
            </a:r>
            <a:r>
              <a:rPr lang="en-US" altLang="zh-TW" dirty="0"/>
              <a:t>-</a:t>
            </a:r>
            <a:r>
              <a:rPr lang="zh-TW" altLang="en-US" dirty="0"/>
              <a:t>中置式轉後置式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3DEF35-CBC2-4D73-89AA-2E698D2F4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a*(</a:t>
            </a:r>
            <a:r>
              <a:rPr lang="en-US" altLang="zh-TW" dirty="0" err="1"/>
              <a:t>b+c</a:t>
            </a:r>
            <a:r>
              <a:rPr lang="en-US" altLang="zh-TW" dirty="0"/>
              <a:t>)*d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8BF3BE5-C714-4238-B192-BBB979EAB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002679"/>
              </p:ext>
            </p:extLst>
          </p:nvPr>
        </p:nvGraphicFramePr>
        <p:xfrm>
          <a:off x="3225801" y="1690688"/>
          <a:ext cx="8127999" cy="4079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025195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892437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26360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input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Stack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Output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50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563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35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647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047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08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24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99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065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07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041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8379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281DB2-ED4D-401F-9D79-2246B1375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</a:t>
            </a:r>
            <a:r>
              <a:rPr lang="zh-TW" altLang="en-US" dirty="0"/>
              <a:t>應用</a:t>
            </a:r>
            <a:r>
              <a:rPr lang="en-US" altLang="zh-TW" dirty="0"/>
              <a:t>-</a:t>
            </a:r>
            <a:r>
              <a:rPr lang="zh-TW" altLang="en-US" dirty="0"/>
              <a:t>中置式轉後置式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3DEF35-CBC2-4D73-89AA-2E698D2F4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a*(</a:t>
            </a:r>
            <a:r>
              <a:rPr lang="en-US" altLang="zh-TW" dirty="0" err="1"/>
              <a:t>b+c</a:t>
            </a:r>
            <a:r>
              <a:rPr lang="en-US" altLang="zh-TW" dirty="0"/>
              <a:t>)*d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8BF3BE5-C714-4238-B192-BBB979EAB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252157"/>
              </p:ext>
            </p:extLst>
          </p:nvPr>
        </p:nvGraphicFramePr>
        <p:xfrm>
          <a:off x="3225801" y="1690688"/>
          <a:ext cx="8127999" cy="4079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025195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892437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26360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input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Stack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Output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50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563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35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647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047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08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24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99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065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07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041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7506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281DB2-ED4D-401F-9D79-2246B1375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</a:t>
            </a:r>
            <a:r>
              <a:rPr lang="zh-TW" altLang="en-US" dirty="0"/>
              <a:t>應用</a:t>
            </a:r>
            <a:r>
              <a:rPr lang="en-US" altLang="zh-TW" dirty="0"/>
              <a:t>-</a:t>
            </a:r>
            <a:r>
              <a:rPr lang="zh-TW" altLang="en-US" dirty="0"/>
              <a:t>中置式轉後置式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3DEF35-CBC2-4D73-89AA-2E698D2F4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a*(</a:t>
            </a:r>
            <a:r>
              <a:rPr lang="en-US" altLang="zh-TW" dirty="0" err="1"/>
              <a:t>b+c</a:t>
            </a:r>
            <a:r>
              <a:rPr lang="en-US" altLang="zh-TW" dirty="0"/>
              <a:t>)*d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8BF3BE5-C714-4238-B192-BBB979EAB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476644"/>
              </p:ext>
            </p:extLst>
          </p:nvPr>
        </p:nvGraphicFramePr>
        <p:xfrm>
          <a:off x="3225801" y="1690688"/>
          <a:ext cx="8127999" cy="4079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025195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892437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26360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input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Stack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Output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50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563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35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(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altLang="zh-TW" dirty="0"/>
                        <a:t>(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647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047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08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24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99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065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07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041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8909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281DB2-ED4D-401F-9D79-2246B1375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</a:t>
            </a:r>
            <a:r>
              <a:rPr lang="zh-TW" altLang="en-US" dirty="0"/>
              <a:t>應用</a:t>
            </a:r>
            <a:r>
              <a:rPr lang="en-US" altLang="zh-TW" dirty="0"/>
              <a:t>-</a:t>
            </a:r>
            <a:r>
              <a:rPr lang="zh-TW" altLang="en-US" dirty="0"/>
              <a:t>中置式轉後置式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3DEF35-CBC2-4D73-89AA-2E698D2F4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a*(</a:t>
            </a:r>
            <a:r>
              <a:rPr lang="en-US" altLang="zh-TW" dirty="0" err="1"/>
              <a:t>b+c</a:t>
            </a:r>
            <a:r>
              <a:rPr lang="en-US" altLang="zh-TW" dirty="0"/>
              <a:t>)*d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8BF3BE5-C714-4238-B192-BBB979EAB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408218"/>
              </p:ext>
            </p:extLst>
          </p:nvPr>
        </p:nvGraphicFramePr>
        <p:xfrm>
          <a:off x="3225801" y="1690688"/>
          <a:ext cx="8127999" cy="4079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025195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892437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26360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input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Stack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Output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50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563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35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(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altLang="zh-TW" dirty="0"/>
                        <a:t>(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647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altLang="zh-TW" dirty="0"/>
                        <a:t>(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047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08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24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99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065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07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041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1714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281DB2-ED4D-401F-9D79-2246B1375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</a:t>
            </a:r>
            <a:r>
              <a:rPr lang="zh-TW" altLang="en-US" dirty="0"/>
              <a:t>應用</a:t>
            </a:r>
            <a:r>
              <a:rPr lang="en-US" altLang="zh-TW" dirty="0"/>
              <a:t>-</a:t>
            </a:r>
            <a:r>
              <a:rPr lang="zh-TW" altLang="en-US" dirty="0"/>
              <a:t>中置式轉後置式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3DEF35-CBC2-4D73-89AA-2E698D2F4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a*(</a:t>
            </a:r>
            <a:r>
              <a:rPr lang="en-US" altLang="zh-TW" dirty="0" err="1"/>
              <a:t>b+c</a:t>
            </a:r>
            <a:r>
              <a:rPr lang="en-US" altLang="zh-TW" dirty="0"/>
              <a:t>)*d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8BF3BE5-C714-4238-B192-BBB979EAB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955570"/>
              </p:ext>
            </p:extLst>
          </p:nvPr>
        </p:nvGraphicFramePr>
        <p:xfrm>
          <a:off x="3225801" y="1690688"/>
          <a:ext cx="8127999" cy="4079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025195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892437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26360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input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Stack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Output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50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563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35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(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altLang="zh-TW" dirty="0"/>
                        <a:t>(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647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altLang="zh-TW" dirty="0"/>
                        <a:t>(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047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+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altLang="zh-TW" dirty="0"/>
                        <a:t>(+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08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24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99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065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07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041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8277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281DB2-ED4D-401F-9D79-2246B1375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</a:t>
            </a:r>
            <a:r>
              <a:rPr lang="zh-TW" altLang="en-US" dirty="0"/>
              <a:t>應用</a:t>
            </a:r>
            <a:r>
              <a:rPr lang="en-US" altLang="zh-TW" dirty="0"/>
              <a:t>-</a:t>
            </a:r>
            <a:r>
              <a:rPr lang="zh-TW" altLang="en-US" dirty="0"/>
              <a:t>中置式轉後置式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3DEF35-CBC2-4D73-89AA-2E698D2F4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a*(</a:t>
            </a:r>
            <a:r>
              <a:rPr lang="en-US" altLang="zh-TW" dirty="0" err="1"/>
              <a:t>b+c</a:t>
            </a:r>
            <a:r>
              <a:rPr lang="en-US" altLang="zh-TW" dirty="0"/>
              <a:t>)*d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8BF3BE5-C714-4238-B192-BBB979EAB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34572"/>
              </p:ext>
            </p:extLst>
          </p:nvPr>
        </p:nvGraphicFramePr>
        <p:xfrm>
          <a:off x="3225801" y="1690688"/>
          <a:ext cx="8127999" cy="4079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025195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892437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26360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input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Stack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Output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50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563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35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(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altLang="zh-TW" dirty="0"/>
                        <a:t>(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647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altLang="zh-TW" dirty="0"/>
                        <a:t>(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047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+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altLang="zh-TW" dirty="0"/>
                        <a:t>(+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08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altLang="zh-TW" dirty="0"/>
                        <a:t>(+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abc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24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99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065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07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041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6332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281DB2-ED4D-401F-9D79-2246B1375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</a:t>
            </a:r>
            <a:r>
              <a:rPr lang="zh-TW" altLang="en-US" dirty="0"/>
              <a:t>應用</a:t>
            </a:r>
            <a:r>
              <a:rPr lang="en-US" altLang="zh-TW" dirty="0"/>
              <a:t>-</a:t>
            </a:r>
            <a:r>
              <a:rPr lang="zh-TW" altLang="en-US" dirty="0"/>
              <a:t>中置式轉後置式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3DEF35-CBC2-4D73-89AA-2E698D2F4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a*(</a:t>
            </a:r>
            <a:r>
              <a:rPr lang="en-US" altLang="zh-TW" dirty="0" err="1"/>
              <a:t>b+c</a:t>
            </a:r>
            <a:r>
              <a:rPr lang="en-US" altLang="zh-TW" dirty="0"/>
              <a:t>)*d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8BF3BE5-C714-4238-B192-BBB979EAB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728631"/>
              </p:ext>
            </p:extLst>
          </p:nvPr>
        </p:nvGraphicFramePr>
        <p:xfrm>
          <a:off x="3225801" y="1690688"/>
          <a:ext cx="8127999" cy="4079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025195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892437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26360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input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Stack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Output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50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563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35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(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altLang="zh-TW" dirty="0"/>
                        <a:t>(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647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altLang="zh-TW" dirty="0"/>
                        <a:t>(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047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+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altLang="zh-TW" dirty="0"/>
                        <a:t>(+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08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altLang="zh-TW" dirty="0"/>
                        <a:t>(+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abc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24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abc</a:t>
                      </a:r>
                      <a:r>
                        <a:rPr lang="en-US" altLang="zh-TW" dirty="0"/>
                        <a:t>+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99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065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07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041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596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D8EAA5-B835-4009-A3C9-61EABFA0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3FFB0F-9DE0-483B-A5F5-125E40363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圓柱形 4">
            <a:extLst>
              <a:ext uri="{FF2B5EF4-FFF2-40B4-BE49-F238E27FC236}">
                <a16:creationId xmlns:a16="http://schemas.microsoft.com/office/drawing/2014/main" id="{47E77FB4-ED62-45C1-B61E-2A9430DEEE18}"/>
              </a:ext>
            </a:extLst>
          </p:cNvPr>
          <p:cNvSpPr/>
          <p:nvPr/>
        </p:nvSpPr>
        <p:spPr>
          <a:xfrm rot="5400000">
            <a:off x="5188890" y="101894"/>
            <a:ext cx="1814221" cy="69839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0C87116E-1060-4F3A-ADD0-B7D3FD13E54C}"/>
              </a:ext>
            </a:extLst>
          </p:cNvPr>
          <p:cNvSpPr/>
          <p:nvPr/>
        </p:nvSpPr>
        <p:spPr>
          <a:xfrm>
            <a:off x="8238798" y="3186444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5A783B03-94A8-474A-9798-1E6CCFC4285C}"/>
              </a:ext>
            </a:extLst>
          </p:cNvPr>
          <p:cNvSpPr/>
          <p:nvPr/>
        </p:nvSpPr>
        <p:spPr>
          <a:xfrm>
            <a:off x="6860466" y="3186444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A35354A-C990-402E-8F76-EE692265ED7D}"/>
              </a:ext>
            </a:extLst>
          </p:cNvPr>
          <p:cNvSpPr/>
          <p:nvPr/>
        </p:nvSpPr>
        <p:spPr>
          <a:xfrm>
            <a:off x="6219770" y="5360453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A93638D2-A7E4-42BB-852A-552201C7FB94}"/>
              </a:ext>
            </a:extLst>
          </p:cNvPr>
          <p:cNvSpPr/>
          <p:nvPr/>
        </p:nvSpPr>
        <p:spPr>
          <a:xfrm>
            <a:off x="5482134" y="3186444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EF3B1F2-6420-45E5-A976-3953E6BFFEB4}"/>
              </a:ext>
            </a:extLst>
          </p:cNvPr>
          <p:cNvSpPr txBox="1"/>
          <p:nvPr/>
        </p:nvSpPr>
        <p:spPr>
          <a:xfrm>
            <a:off x="10099256" y="3337889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-1</a:t>
            </a:r>
            <a:endParaRPr lang="zh-TW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20DB4F2-AB30-4122-A2D8-A8C76BDC3F54}"/>
              </a:ext>
            </a:extLst>
          </p:cNvPr>
          <p:cNvSpPr/>
          <p:nvPr/>
        </p:nvSpPr>
        <p:spPr>
          <a:xfrm>
            <a:off x="8590832" y="5360453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90519C14-2ECA-4E81-8D90-6F7A04923222}"/>
              </a:ext>
            </a:extLst>
          </p:cNvPr>
          <p:cNvSpPr/>
          <p:nvPr/>
        </p:nvSpPr>
        <p:spPr>
          <a:xfrm>
            <a:off x="7405301" y="5360453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7C7F81B1-9BE6-4CF6-906F-5C76AF764553}"/>
              </a:ext>
            </a:extLst>
          </p:cNvPr>
          <p:cNvSpPr/>
          <p:nvPr/>
        </p:nvSpPr>
        <p:spPr>
          <a:xfrm>
            <a:off x="9658028" y="1825625"/>
            <a:ext cx="1360472" cy="8556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Front</a:t>
            </a:r>
            <a:endParaRPr lang="zh-TW" altLang="en-US" dirty="0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F1ACA21B-1B8D-448A-A2D4-F5DCDED14716}"/>
              </a:ext>
            </a:extLst>
          </p:cNvPr>
          <p:cNvSpPr/>
          <p:nvPr/>
        </p:nvSpPr>
        <p:spPr>
          <a:xfrm>
            <a:off x="5235424" y="1823965"/>
            <a:ext cx="1360472" cy="8556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52736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281DB2-ED4D-401F-9D79-2246B1375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</a:t>
            </a:r>
            <a:r>
              <a:rPr lang="zh-TW" altLang="en-US" dirty="0"/>
              <a:t>應用</a:t>
            </a:r>
            <a:r>
              <a:rPr lang="en-US" altLang="zh-TW" dirty="0"/>
              <a:t>-</a:t>
            </a:r>
            <a:r>
              <a:rPr lang="zh-TW" altLang="en-US" dirty="0"/>
              <a:t>中置式轉後置式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3DEF35-CBC2-4D73-89AA-2E698D2F4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a*(</a:t>
            </a:r>
            <a:r>
              <a:rPr lang="en-US" altLang="zh-TW" dirty="0" err="1"/>
              <a:t>b+c</a:t>
            </a:r>
            <a:r>
              <a:rPr lang="en-US" altLang="zh-TW" dirty="0"/>
              <a:t>)*d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8BF3BE5-C714-4238-B192-BBB979EAB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41431"/>
              </p:ext>
            </p:extLst>
          </p:nvPr>
        </p:nvGraphicFramePr>
        <p:xfrm>
          <a:off x="3225801" y="1690688"/>
          <a:ext cx="8127999" cy="4079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025195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892437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26360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input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Stack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Output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50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563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35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(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altLang="zh-TW" dirty="0"/>
                        <a:t>(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647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altLang="zh-TW" dirty="0"/>
                        <a:t>(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047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+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altLang="zh-TW" dirty="0"/>
                        <a:t>(+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08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altLang="zh-TW" dirty="0"/>
                        <a:t>(+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abc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24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abc</a:t>
                      </a:r>
                      <a:r>
                        <a:rPr lang="en-US" altLang="zh-TW" dirty="0"/>
                        <a:t>+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99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abc</a:t>
                      </a:r>
                      <a:r>
                        <a:rPr lang="en-US" altLang="zh-TW" dirty="0"/>
                        <a:t>+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065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07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041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2938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281DB2-ED4D-401F-9D79-2246B1375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</a:t>
            </a:r>
            <a:r>
              <a:rPr lang="zh-TW" altLang="en-US" dirty="0"/>
              <a:t>應用</a:t>
            </a:r>
            <a:r>
              <a:rPr lang="en-US" altLang="zh-TW" dirty="0"/>
              <a:t>-</a:t>
            </a:r>
            <a:r>
              <a:rPr lang="zh-TW" altLang="en-US" dirty="0"/>
              <a:t>中置式轉後置式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3DEF35-CBC2-4D73-89AA-2E698D2F4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a*(</a:t>
            </a:r>
            <a:r>
              <a:rPr lang="en-US" altLang="zh-TW" dirty="0" err="1"/>
              <a:t>b+c</a:t>
            </a:r>
            <a:r>
              <a:rPr lang="en-US" altLang="zh-TW" dirty="0"/>
              <a:t>)*d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8BF3BE5-C714-4238-B192-BBB979EAB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287488"/>
              </p:ext>
            </p:extLst>
          </p:nvPr>
        </p:nvGraphicFramePr>
        <p:xfrm>
          <a:off x="3225801" y="1690688"/>
          <a:ext cx="8127999" cy="4079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025195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892437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26360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input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Stack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Output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50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563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35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(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altLang="zh-TW" dirty="0"/>
                        <a:t>(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647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altLang="zh-TW" dirty="0"/>
                        <a:t>(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047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+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altLang="zh-TW" dirty="0"/>
                        <a:t>(+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08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altLang="zh-TW" dirty="0"/>
                        <a:t>(+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abc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24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abc</a:t>
                      </a:r>
                      <a:r>
                        <a:rPr lang="en-US" altLang="zh-TW" dirty="0"/>
                        <a:t>+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99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abc</a:t>
                      </a:r>
                      <a:r>
                        <a:rPr lang="en-US" altLang="zh-TW" dirty="0"/>
                        <a:t>+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065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abc</a:t>
                      </a:r>
                      <a:r>
                        <a:rPr lang="en-US" altLang="zh-TW" dirty="0"/>
                        <a:t>+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07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041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9453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281DB2-ED4D-401F-9D79-2246B1375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</a:t>
            </a:r>
            <a:r>
              <a:rPr lang="zh-TW" altLang="en-US" dirty="0"/>
              <a:t>應用</a:t>
            </a:r>
            <a:r>
              <a:rPr lang="en-US" altLang="zh-TW" dirty="0"/>
              <a:t>-</a:t>
            </a:r>
            <a:r>
              <a:rPr lang="zh-TW" altLang="en-US" dirty="0"/>
              <a:t>中置式轉後置式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3DEF35-CBC2-4D73-89AA-2E698D2F4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a*(</a:t>
            </a:r>
            <a:r>
              <a:rPr lang="en-US" altLang="zh-TW" dirty="0" err="1"/>
              <a:t>b+c</a:t>
            </a:r>
            <a:r>
              <a:rPr lang="en-US" altLang="zh-TW" dirty="0"/>
              <a:t>)*d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8BF3BE5-C714-4238-B192-BBB979EABED2}"/>
              </a:ext>
            </a:extLst>
          </p:cNvPr>
          <p:cNvGraphicFramePr>
            <a:graphicFrameLocks noGrp="1"/>
          </p:cNvGraphicFramePr>
          <p:nvPr/>
        </p:nvGraphicFramePr>
        <p:xfrm>
          <a:off x="3225801" y="1690688"/>
          <a:ext cx="8127999" cy="4079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025195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892437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26360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input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Stack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Output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50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563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35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(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altLang="zh-TW" dirty="0"/>
                        <a:t>(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647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altLang="zh-TW" dirty="0"/>
                        <a:t>(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047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+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altLang="zh-TW" dirty="0"/>
                        <a:t>(+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08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altLang="zh-TW" dirty="0"/>
                        <a:t>(+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abc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24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abc</a:t>
                      </a:r>
                      <a:r>
                        <a:rPr lang="en-US" altLang="zh-TW" dirty="0"/>
                        <a:t>+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99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abc</a:t>
                      </a:r>
                      <a:r>
                        <a:rPr lang="en-US" altLang="zh-TW" dirty="0"/>
                        <a:t>+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065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abc</a:t>
                      </a:r>
                      <a:r>
                        <a:rPr lang="en-US" altLang="zh-TW" dirty="0"/>
                        <a:t>+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07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\0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abc</a:t>
                      </a:r>
                      <a:r>
                        <a:rPr lang="en-US" altLang="zh-TW" dirty="0"/>
                        <a:t>+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altLang="zh-TW" dirty="0"/>
                        <a:t>d*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041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5382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281DB2-ED4D-401F-9D79-2246B1375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</a:t>
            </a:r>
            <a:r>
              <a:rPr lang="zh-TW" altLang="en-US" dirty="0"/>
              <a:t>應用</a:t>
            </a:r>
            <a:r>
              <a:rPr lang="en-US" altLang="zh-TW" dirty="0"/>
              <a:t>-</a:t>
            </a:r>
            <a:r>
              <a:rPr lang="zh-TW" altLang="en-US" dirty="0"/>
              <a:t>中置式轉後置式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3DEF35-CBC2-4D73-89AA-2E698D2F4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#define MAX 100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typedef struct{</a:t>
            </a:r>
          </a:p>
          <a:p>
            <a:pPr marL="0" indent="0">
              <a:buNone/>
            </a:pPr>
            <a:r>
              <a:rPr lang="en-US" altLang="zh-TW" dirty="0"/>
              <a:t>	char key;</a:t>
            </a:r>
          </a:p>
          <a:p>
            <a:pPr marL="0" indent="0">
              <a:buNone/>
            </a:pPr>
            <a:r>
              <a:rPr lang="en-US" altLang="zh-TW" dirty="0"/>
              <a:t>} element;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element stack[MAX];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06927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281DB2-ED4D-401F-9D79-2246B1375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</a:t>
            </a:r>
            <a:r>
              <a:rPr lang="zh-TW" altLang="en-US" dirty="0"/>
              <a:t>應用</a:t>
            </a:r>
            <a:r>
              <a:rPr lang="en-US" altLang="zh-TW" dirty="0"/>
              <a:t>-</a:t>
            </a:r>
            <a:r>
              <a:rPr lang="zh-TW" altLang="en-US" dirty="0"/>
              <a:t>中置式轉後置式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3DEF35-CBC2-4D73-89AA-2E698D2F4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int</a:t>
            </a:r>
            <a:r>
              <a:rPr lang="en-US" altLang="zh-TW" dirty="0"/>
              <a:t> priority(char op) { //</a:t>
            </a:r>
            <a:r>
              <a:rPr lang="zh-TW" altLang="en-US" dirty="0"/>
              <a:t>優先權</a:t>
            </a:r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switch(op) { </a:t>
            </a:r>
          </a:p>
          <a:p>
            <a:pPr marL="0" indent="0">
              <a:buNone/>
            </a:pPr>
            <a:r>
              <a:rPr lang="en-US" altLang="zh-TW" dirty="0"/>
              <a:t>        case ‘+’: case ‘-’: return 1;</a:t>
            </a:r>
          </a:p>
          <a:p>
            <a:pPr marL="0" indent="0">
              <a:buNone/>
            </a:pPr>
            <a:r>
              <a:rPr lang="en-US" altLang="zh-TW" dirty="0"/>
              <a:t>        case ‘*’: case ‘/’: return 2;</a:t>
            </a:r>
          </a:p>
          <a:p>
            <a:pPr marL="0" indent="0">
              <a:buNone/>
            </a:pPr>
            <a:r>
              <a:rPr lang="en-US" altLang="zh-TW" dirty="0"/>
              <a:t>        default: return 0;</a:t>
            </a:r>
          </a:p>
          <a:p>
            <a:pPr marL="0" indent="0">
              <a:buNone/>
            </a:pPr>
            <a:r>
              <a:rPr lang="en-US" altLang="zh-TW" dirty="0"/>
              <a:t>    } 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43085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281DB2-ED4D-401F-9D79-2246B1375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</a:t>
            </a:r>
            <a:r>
              <a:rPr lang="zh-TW" altLang="en-US" dirty="0"/>
              <a:t>應用</a:t>
            </a:r>
            <a:r>
              <a:rPr lang="en-US" altLang="zh-TW" dirty="0"/>
              <a:t>-</a:t>
            </a:r>
            <a:r>
              <a:rPr lang="zh-TW" altLang="en-US" dirty="0"/>
              <a:t>中置式轉後置式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3DEF35-CBC2-4D73-89AA-2E698D2F4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808"/>
            <a:ext cx="10515600" cy="549519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Input: infix[], Output: postfix[]</a:t>
            </a:r>
          </a:p>
          <a:p>
            <a:pPr marL="0" indent="0">
              <a:buNone/>
            </a:pP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, j, top;</a:t>
            </a:r>
          </a:p>
          <a:p>
            <a:pPr marL="0" indent="0">
              <a:buNone/>
            </a:pPr>
            <a:r>
              <a:rPr lang="en-US" altLang="zh-TW" dirty="0"/>
              <a:t>for(</a:t>
            </a:r>
            <a:r>
              <a:rPr lang="en-US" altLang="zh-TW" dirty="0" err="1"/>
              <a:t>i</a:t>
            </a:r>
            <a:r>
              <a:rPr lang="en-US" altLang="zh-TW" dirty="0"/>
              <a:t> = 0, j = 0, top = -1; infix[</a:t>
            </a:r>
            <a:r>
              <a:rPr lang="en-US" altLang="zh-TW" dirty="0" err="1"/>
              <a:t>i</a:t>
            </a:r>
            <a:r>
              <a:rPr lang="en-US" altLang="zh-TW" dirty="0"/>
              <a:t>] != ‘\0’; </a:t>
            </a:r>
            <a:r>
              <a:rPr lang="en-US" altLang="zh-TW" dirty="0" err="1"/>
              <a:t>i</a:t>
            </a:r>
            <a:r>
              <a:rPr lang="en-US" altLang="zh-TW" dirty="0"/>
              <a:t>++)</a:t>
            </a:r>
          </a:p>
          <a:p>
            <a:pPr marL="0" indent="0">
              <a:buNone/>
            </a:pPr>
            <a:r>
              <a:rPr lang="en-US" altLang="zh-TW" dirty="0"/>
              <a:t>	switch(infix[</a:t>
            </a:r>
            <a:r>
              <a:rPr lang="en-US" altLang="zh-TW" dirty="0" err="1"/>
              <a:t>i</a:t>
            </a:r>
            <a:r>
              <a:rPr lang="en-US" altLang="zh-TW" dirty="0"/>
              <a:t>]) {</a:t>
            </a:r>
          </a:p>
          <a:p>
            <a:pPr marL="0" indent="0">
              <a:buNone/>
            </a:pPr>
            <a:r>
              <a:rPr lang="en-US" altLang="zh-TW" dirty="0"/>
              <a:t>		case ‘(’:</a:t>
            </a:r>
          </a:p>
          <a:p>
            <a:pPr marL="0" indent="0">
              <a:buNone/>
            </a:pPr>
            <a:r>
              <a:rPr lang="en-US" altLang="zh-TW" dirty="0"/>
              <a:t>			…</a:t>
            </a:r>
          </a:p>
          <a:p>
            <a:pPr marL="0" indent="0">
              <a:buNone/>
            </a:pPr>
            <a:r>
              <a:rPr lang="en-US" altLang="zh-TW" dirty="0"/>
              <a:t>			break;</a:t>
            </a:r>
          </a:p>
          <a:p>
            <a:pPr marL="0" indent="0">
              <a:buNone/>
            </a:pPr>
            <a:r>
              <a:rPr lang="en-US" altLang="zh-TW" dirty="0"/>
              <a:t>		case ‘+’: case ‘-’: case ‘*’: case ‘/’:</a:t>
            </a:r>
          </a:p>
          <a:p>
            <a:pPr marL="0" indent="0">
              <a:buNone/>
            </a:pPr>
            <a:r>
              <a:rPr lang="en-US" altLang="zh-TW" dirty="0"/>
              <a:t>			…</a:t>
            </a:r>
          </a:p>
          <a:p>
            <a:pPr marL="0" indent="0">
              <a:buNone/>
            </a:pPr>
            <a:r>
              <a:rPr lang="en-US" altLang="zh-TW" dirty="0"/>
              <a:t>			break;</a:t>
            </a:r>
          </a:p>
          <a:p>
            <a:pPr marL="0" indent="0">
              <a:buNone/>
            </a:pPr>
            <a:r>
              <a:rPr lang="en-US" altLang="zh-TW" dirty="0"/>
              <a:t>		case ‘)’:</a:t>
            </a:r>
          </a:p>
          <a:p>
            <a:pPr marL="0" indent="0">
              <a:buNone/>
            </a:pPr>
            <a:r>
              <a:rPr lang="en-US" altLang="zh-TW" dirty="0"/>
              <a:t>			…</a:t>
            </a:r>
          </a:p>
          <a:p>
            <a:pPr marL="0" indent="0">
              <a:buNone/>
            </a:pPr>
            <a:r>
              <a:rPr lang="en-US" altLang="zh-TW" dirty="0"/>
              <a:t>			break;</a:t>
            </a:r>
          </a:p>
          <a:p>
            <a:pPr marL="0" indent="0">
              <a:buNone/>
            </a:pPr>
            <a:r>
              <a:rPr lang="en-US" altLang="zh-TW" dirty="0"/>
              <a:t>		default: //</a:t>
            </a:r>
            <a:r>
              <a:rPr lang="zh-TW" altLang="en-US" dirty="0"/>
              <a:t>直接輸出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		…</a:t>
            </a:r>
          </a:p>
          <a:p>
            <a:pPr marL="0" indent="0">
              <a:buNone/>
            </a:pPr>
            <a:r>
              <a:rPr lang="en-US" altLang="zh-TW" dirty="0"/>
              <a:t>	}</a:t>
            </a:r>
          </a:p>
          <a:p>
            <a:pPr marL="0" indent="0">
              <a:buNone/>
            </a:pPr>
            <a:r>
              <a:rPr lang="en-US" altLang="zh-TW" dirty="0"/>
              <a:t>while(top &gt;= 0) {</a:t>
            </a:r>
          </a:p>
          <a:p>
            <a:pPr marL="0" indent="0">
              <a:buNone/>
            </a:pPr>
            <a:r>
              <a:rPr lang="en-US" altLang="zh-TW" dirty="0"/>
              <a:t>	postfix[</a:t>
            </a:r>
            <a:r>
              <a:rPr lang="en-US" altLang="zh-TW" dirty="0" err="1"/>
              <a:t>j++</a:t>
            </a:r>
            <a:r>
              <a:rPr lang="en-US" altLang="zh-TW" dirty="0"/>
              <a:t>] = stack[top--].key;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90599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8BF14C-EDDE-49AD-B65A-3083C0ED6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451B5B-0948-4D17-BAE6-CCBD7E5B2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請實作一個容量為</a:t>
            </a:r>
            <a:r>
              <a:rPr lang="en-US" altLang="zh-TW" dirty="0"/>
              <a:t>5</a:t>
            </a:r>
            <a:r>
              <a:rPr lang="zh-TW" altLang="en-US" dirty="0"/>
              <a:t>的環狀</a:t>
            </a:r>
            <a:r>
              <a:rPr lang="en-US" altLang="zh-TW" dirty="0"/>
              <a:t>Queue</a:t>
            </a:r>
          </a:p>
          <a:p>
            <a:r>
              <a:rPr lang="zh-TW" altLang="en-US" dirty="0"/>
              <a:t>可讓使用者</a:t>
            </a:r>
            <a:r>
              <a:rPr lang="en-US" altLang="zh-TW" dirty="0"/>
              <a:t>(enqueue)</a:t>
            </a:r>
            <a:r>
              <a:rPr lang="zh-TW" altLang="en-US" dirty="0"/>
              <a:t>整數，或者</a:t>
            </a:r>
            <a:r>
              <a:rPr lang="en-US" altLang="zh-TW" dirty="0"/>
              <a:t>(dequeue)</a:t>
            </a:r>
            <a:r>
              <a:rPr lang="zh-TW" altLang="en-US" dirty="0"/>
              <a:t>整數</a:t>
            </a:r>
            <a:endParaRPr lang="en-US" altLang="zh-TW" dirty="0"/>
          </a:p>
          <a:p>
            <a:r>
              <a:rPr lang="en-US" altLang="zh-TW" dirty="0"/>
              <a:t>Queue</a:t>
            </a:r>
            <a:r>
              <a:rPr lang="zh-TW" altLang="en-US" dirty="0"/>
              <a:t>為空或者已滿須警告，程式不可崩潰</a:t>
            </a:r>
            <a:endParaRPr lang="en-US" altLang="zh-TW" dirty="0"/>
          </a:p>
          <a:p>
            <a:r>
              <a:rPr lang="zh-TW" altLang="en-US" dirty="0"/>
              <a:t>需有使用者介面</a:t>
            </a: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484E54E-84B5-4873-A350-3320B3BC4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453" y="0"/>
            <a:ext cx="27072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749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8BF14C-EDDE-49AD-B65A-3083C0ED6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451B5B-0948-4D17-BAE6-CCBD7E5B2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請讓使用者輸入一中置式，轉換為後置式並輸出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77AF5A1-3B36-4E89-BF6F-3A40717CC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401765"/>
            <a:ext cx="79248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D8EAA5-B835-4009-A3C9-61EABFA0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3FFB0F-9DE0-483B-A5F5-125E40363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圓柱形 4">
            <a:extLst>
              <a:ext uri="{FF2B5EF4-FFF2-40B4-BE49-F238E27FC236}">
                <a16:creationId xmlns:a16="http://schemas.microsoft.com/office/drawing/2014/main" id="{47E77FB4-ED62-45C1-B61E-2A9430DEEE18}"/>
              </a:ext>
            </a:extLst>
          </p:cNvPr>
          <p:cNvSpPr/>
          <p:nvPr/>
        </p:nvSpPr>
        <p:spPr>
          <a:xfrm rot="5400000">
            <a:off x="5188890" y="101894"/>
            <a:ext cx="1814221" cy="69839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0C87116E-1060-4F3A-ADD0-B7D3FD13E54C}"/>
              </a:ext>
            </a:extLst>
          </p:cNvPr>
          <p:cNvSpPr/>
          <p:nvPr/>
        </p:nvSpPr>
        <p:spPr>
          <a:xfrm>
            <a:off x="8238798" y="3186444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5A783B03-94A8-474A-9798-1E6CCFC4285C}"/>
              </a:ext>
            </a:extLst>
          </p:cNvPr>
          <p:cNvSpPr/>
          <p:nvPr/>
        </p:nvSpPr>
        <p:spPr>
          <a:xfrm>
            <a:off x="6860466" y="3186444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A35354A-C990-402E-8F76-EE692265ED7D}"/>
              </a:ext>
            </a:extLst>
          </p:cNvPr>
          <p:cNvSpPr/>
          <p:nvPr/>
        </p:nvSpPr>
        <p:spPr>
          <a:xfrm>
            <a:off x="4103802" y="3186444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A93638D2-A7E4-42BB-852A-552201C7FB94}"/>
              </a:ext>
            </a:extLst>
          </p:cNvPr>
          <p:cNvSpPr/>
          <p:nvPr/>
        </p:nvSpPr>
        <p:spPr>
          <a:xfrm>
            <a:off x="5482134" y="3186444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EF3B1F2-6420-45E5-A976-3953E6BFFEB4}"/>
              </a:ext>
            </a:extLst>
          </p:cNvPr>
          <p:cNvSpPr txBox="1"/>
          <p:nvPr/>
        </p:nvSpPr>
        <p:spPr>
          <a:xfrm>
            <a:off x="10099256" y="3337889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-1</a:t>
            </a:r>
            <a:endParaRPr lang="zh-TW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20DB4F2-AB30-4122-A2D8-A8C76BDC3F54}"/>
              </a:ext>
            </a:extLst>
          </p:cNvPr>
          <p:cNvSpPr/>
          <p:nvPr/>
        </p:nvSpPr>
        <p:spPr>
          <a:xfrm>
            <a:off x="8590832" y="5360453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90519C14-2ECA-4E81-8D90-6F7A04923222}"/>
              </a:ext>
            </a:extLst>
          </p:cNvPr>
          <p:cNvSpPr/>
          <p:nvPr/>
        </p:nvSpPr>
        <p:spPr>
          <a:xfrm>
            <a:off x="7405301" y="5360453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7C7F81B1-9BE6-4CF6-906F-5C76AF764553}"/>
              </a:ext>
            </a:extLst>
          </p:cNvPr>
          <p:cNvSpPr/>
          <p:nvPr/>
        </p:nvSpPr>
        <p:spPr>
          <a:xfrm>
            <a:off x="9658028" y="1825625"/>
            <a:ext cx="1360472" cy="8556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Front</a:t>
            </a:r>
            <a:endParaRPr lang="zh-TW" altLang="en-US" dirty="0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F1ACA21B-1B8D-448A-A2D4-F5DCDED14716}"/>
              </a:ext>
            </a:extLst>
          </p:cNvPr>
          <p:cNvSpPr/>
          <p:nvPr/>
        </p:nvSpPr>
        <p:spPr>
          <a:xfrm>
            <a:off x="3857092" y="1825624"/>
            <a:ext cx="1360472" cy="8556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9581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D8EAA5-B835-4009-A3C9-61EABFA0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3FFB0F-9DE0-483B-A5F5-125E40363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圓柱形 4">
            <a:extLst>
              <a:ext uri="{FF2B5EF4-FFF2-40B4-BE49-F238E27FC236}">
                <a16:creationId xmlns:a16="http://schemas.microsoft.com/office/drawing/2014/main" id="{47E77FB4-ED62-45C1-B61E-2A9430DEEE18}"/>
              </a:ext>
            </a:extLst>
          </p:cNvPr>
          <p:cNvSpPr/>
          <p:nvPr/>
        </p:nvSpPr>
        <p:spPr>
          <a:xfrm rot="5400000">
            <a:off x="5188890" y="101894"/>
            <a:ext cx="1814221" cy="69839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0C87116E-1060-4F3A-ADD0-B7D3FD13E54C}"/>
              </a:ext>
            </a:extLst>
          </p:cNvPr>
          <p:cNvSpPr/>
          <p:nvPr/>
        </p:nvSpPr>
        <p:spPr>
          <a:xfrm>
            <a:off x="8238798" y="3186444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5A783B03-94A8-474A-9798-1E6CCFC4285C}"/>
              </a:ext>
            </a:extLst>
          </p:cNvPr>
          <p:cNvSpPr/>
          <p:nvPr/>
        </p:nvSpPr>
        <p:spPr>
          <a:xfrm>
            <a:off x="6860466" y="3186444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A35354A-C990-402E-8F76-EE692265ED7D}"/>
              </a:ext>
            </a:extLst>
          </p:cNvPr>
          <p:cNvSpPr/>
          <p:nvPr/>
        </p:nvSpPr>
        <p:spPr>
          <a:xfrm>
            <a:off x="4103802" y="3186444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A93638D2-A7E4-42BB-852A-552201C7FB94}"/>
              </a:ext>
            </a:extLst>
          </p:cNvPr>
          <p:cNvSpPr/>
          <p:nvPr/>
        </p:nvSpPr>
        <p:spPr>
          <a:xfrm>
            <a:off x="5482134" y="3186444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EF3B1F2-6420-45E5-A976-3953E6BFFEB4}"/>
              </a:ext>
            </a:extLst>
          </p:cNvPr>
          <p:cNvSpPr txBox="1"/>
          <p:nvPr/>
        </p:nvSpPr>
        <p:spPr>
          <a:xfrm>
            <a:off x="10099256" y="3337889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-1</a:t>
            </a:r>
            <a:endParaRPr lang="zh-TW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20DB4F2-AB30-4122-A2D8-A8C76BDC3F54}"/>
              </a:ext>
            </a:extLst>
          </p:cNvPr>
          <p:cNvSpPr/>
          <p:nvPr/>
        </p:nvSpPr>
        <p:spPr>
          <a:xfrm>
            <a:off x="8590832" y="5360453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90519C14-2ECA-4E81-8D90-6F7A04923222}"/>
              </a:ext>
            </a:extLst>
          </p:cNvPr>
          <p:cNvSpPr/>
          <p:nvPr/>
        </p:nvSpPr>
        <p:spPr>
          <a:xfrm>
            <a:off x="2725470" y="3186444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7C7F81B1-9BE6-4CF6-906F-5C76AF764553}"/>
              </a:ext>
            </a:extLst>
          </p:cNvPr>
          <p:cNvSpPr/>
          <p:nvPr/>
        </p:nvSpPr>
        <p:spPr>
          <a:xfrm>
            <a:off x="9658028" y="1825625"/>
            <a:ext cx="1360472" cy="8556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Front</a:t>
            </a:r>
            <a:endParaRPr lang="zh-TW" altLang="en-US" dirty="0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F1ACA21B-1B8D-448A-A2D4-F5DCDED14716}"/>
              </a:ext>
            </a:extLst>
          </p:cNvPr>
          <p:cNvSpPr/>
          <p:nvPr/>
        </p:nvSpPr>
        <p:spPr>
          <a:xfrm>
            <a:off x="2478760" y="1825624"/>
            <a:ext cx="1360472" cy="8556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1017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D8EAA5-B835-4009-A3C9-61EABFA0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3FFB0F-9DE0-483B-A5F5-125E40363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圓柱形 4">
            <a:extLst>
              <a:ext uri="{FF2B5EF4-FFF2-40B4-BE49-F238E27FC236}">
                <a16:creationId xmlns:a16="http://schemas.microsoft.com/office/drawing/2014/main" id="{47E77FB4-ED62-45C1-B61E-2A9430DEEE18}"/>
              </a:ext>
            </a:extLst>
          </p:cNvPr>
          <p:cNvSpPr/>
          <p:nvPr/>
        </p:nvSpPr>
        <p:spPr>
          <a:xfrm rot="5400000">
            <a:off x="5188890" y="101894"/>
            <a:ext cx="1814221" cy="69839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0C87116E-1060-4F3A-ADD0-B7D3FD13E54C}"/>
              </a:ext>
            </a:extLst>
          </p:cNvPr>
          <p:cNvSpPr/>
          <p:nvPr/>
        </p:nvSpPr>
        <p:spPr>
          <a:xfrm>
            <a:off x="10875011" y="3186444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5A783B03-94A8-474A-9798-1E6CCFC4285C}"/>
              </a:ext>
            </a:extLst>
          </p:cNvPr>
          <p:cNvSpPr/>
          <p:nvPr/>
        </p:nvSpPr>
        <p:spPr>
          <a:xfrm>
            <a:off x="6860466" y="3186444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A35354A-C990-402E-8F76-EE692265ED7D}"/>
              </a:ext>
            </a:extLst>
          </p:cNvPr>
          <p:cNvSpPr/>
          <p:nvPr/>
        </p:nvSpPr>
        <p:spPr>
          <a:xfrm>
            <a:off x="4103802" y="3186444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A93638D2-A7E4-42BB-852A-552201C7FB94}"/>
              </a:ext>
            </a:extLst>
          </p:cNvPr>
          <p:cNvSpPr/>
          <p:nvPr/>
        </p:nvSpPr>
        <p:spPr>
          <a:xfrm>
            <a:off x="5482134" y="3186444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EF3B1F2-6420-45E5-A976-3953E6BFFEB4}"/>
              </a:ext>
            </a:extLst>
          </p:cNvPr>
          <p:cNvSpPr txBox="1"/>
          <p:nvPr/>
        </p:nvSpPr>
        <p:spPr>
          <a:xfrm>
            <a:off x="10099256" y="3337889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-1</a:t>
            </a:r>
            <a:endParaRPr lang="zh-TW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20DB4F2-AB30-4122-A2D8-A8C76BDC3F54}"/>
              </a:ext>
            </a:extLst>
          </p:cNvPr>
          <p:cNvSpPr/>
          <p:nvPr/>
        </p:nvSpPr>
        <p:spPr>
          <a:xfrm>
            <a:off x="8590832" y="5360453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90519C14-2ECA-4E81-8D90-6F7A04923222}"/>
              </a:ext>
            </a:extLst>
          </p:cNvPr>
          <p:cNvSpPr/>
          <p:nvPr/>
        </p:nvSpPr>
        <p:spPr>
          <a:xfrm>
            <a:off x="2725470" y="3186444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7C7F81B1-9BE6-4CF6-906F-5C76AF764553}"/>
              </a:ext>
            </a:extLst>
          </p:cNvPr>
          <p:cNvSpPr/>
          <p:nvPr/>
        </p:nvSpPr>
        <p:spPr>
          <a:xfrm>
            <a:off x="7992088" y="1825623"/>
            <a:ext cx="1360472" cy="8556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Front</a:t>
            </a:r>
            <a:endParaRPr lang="zh-TW" altLang="en-US" dirty="0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F1ACA21B-1B8D-448A-A2D4-F5DCDED14716}"/>
              </a:ext>
            </a:extLst>
          </p:cNvPr>
          <p:cNvSpPr/>
          <p:nvPr/>
        </p:nvSpPr>
        <p:spPr>
          <a:xfrm>
            <a:off x="2478760" y="1825624"/>
            <a:ext cx="1360472" cy="8556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946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D8EAA5-B835-4009-A3C9-61EABFA0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3FFB0F-9DE0-483B-A5F5-125E40363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圓柱形 4">
            <a:extLst>
              <a:ext uri="{FF2B5EF4-FFF2-40B4-BE49-F238E27FC236}">
                <a16:creationId xmlns:a16="http://schemas.microsoft.com/office/drawing/2014/main" id="{47E77FB4-ED62-45C1-B61E-2A9430DEEE18}"/>
              </a:ext>
            </a:extLst>
          </p:cNvPr>
          <p:cNvSpPr/>
          <p:nvPr/>
        </p:nvSpPr>
        <p:spPr>
          <a:xfrm rot="5400000">
            <a:off x="5188890" y="101894"/>
            <a:ext cx="1814221" cy="69839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0C87116E-1060-4F3A-ADD0-B7D3FD13E54C}"/>
              </a:ext>
            </a:extLst>
          </p:cNvPr>
          <p:cNvSpPr/>
          <p:nvPr/>
        </p:nvSpPr>
        <p:spPr>
          <a:xfrm>
            <a:off x="10875011" y="3186444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5A783B03-94A8-474A-9798-1E6CCFC4285C}"/>
              </a:ext>
            </a:extLst>
          </p:cNvPr>
          <p:cNvSpPr/>
          <p:nvPr/>
        </p:nvSpPr>
        <p:spPr>
          <a:xfrm>
            <a:off x="10875011" y="3186444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A35354A-C990-402E-8F76-EE692265ED7D}"/>
              </a:ext>
            </a:extLst>
          </p:cNvPr>
          <p:cNvSpPr/>
          <p:nvPr/>
        </p:nvSpPr>
        <p:spPr>
          <a:xfrm>
            <a:off x="4103802" y="3186444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A93638D2-A7E4-42BB-852A-552201C7FB94}"/>
              </a:ext>
            </a:extLst>
          </p:cNvPr>
          <p:cNvSpPr/>
          <p:nvPr/>
        </p:nvSpPr>
        <p:spPr>
          <a:xfrm>
            <a:off x="5482134" y="3186444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EF3B1F2-6420-45E5-A976-3953E6BFFEB4}"/>
              </a:ext>
            </a:extLst>
          </p:cNvPr>
          <p:cNvSpPr txBox="1"/>
          <p:nvPr/>
        </p:nvSpPr>
        <p:spPr>
          <a:xfrm>
            <a:off x="10099256" y="3337889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-1</a:t>
            </a:r>
            <a:endParaRPr lang="zh-TW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20DB4F2-AB30-4122-A2D8-A8C76BDC3F54}"/>
              </a:ext>
            </a:extLst>
          </p:cNvPr>
          <p:cNvSpPr/>
          <p:nvPr/>
        </p:nvSpPr>
        <p:spPr>
          <a:xfrm>
            <a:off x="8590832" y="5360453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90519C14-2ECA-4E81-8D90-6F7A04923222}"/>
              </a:ext>
            </a:extLst>
          </p:cNvPr>
          <p:cNvSpPr/>
          <p:nvPr/>
        </p:nvSpPr>
        <p:spPr>
          <a:xfrm>
            <a:off x="2725470" y="3186444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7C7F81B1-9BE6-4CF6-906F-5C76AF764553}"/>
              </a:ext>
            </a:extLst>
          </p:cNvPr>
          <p:cNvSpPr/>
          <p:nvPr/>
        </p:nvSpPr>
        <p:spPr>
          <a:xfrm>
            <a:off x="6613756" y="1825623"/>
            <a:ext cx="1360472" cy="8556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Front</a:t>
            </a:r>
            <a:endParaRPr lang="zh-TW" altLang="en-US" dirty="0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F1ACA21B-1B8D-448A-A2D4-F5DCDED14716}"/>
              </a:ext>
            </a:extLst>
          </p:cNvPr>
          <p:cNvSpPr/>
          <p:nvPr/>
        </p:nvSpPr>
        <p:spPr>
          <a:xfrm>
            <a:off x="2478760" y="1825624"/>
            <a:ext cx="1360472" cy="8556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8452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5110</TotalTime>
  <Words>1611</Words>
  <Application>Microsoft Office PowerPoint</Application>
  <PresentationFormat>寬螢幕</PresentationFormat>
  <Paragraphs>744</Paragraphs>
  <Slides>57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57</vt:i4>
      </vt:variant>
    </vt:vector>
  </HeadingPairs>
  <TitlesOfParts>
    <vt:vector size="64" baseType="lpstr">
      <vt:lpstr>微軟正黑體</vt:lpstr>
      <vt:lpstr>新細明體</vt:lpstr>
      <vt:lpstr>Arial</vt:lpstr>
      <vt:lpstr>Calibri</vt:lpstr>
      <vt:lpstr>Times New Roman</vt:lpstr>
      <vt:lpstr>Office 佈景主題</vt:lpstr>
      <vt:lpstr>文件</vt:lpstr>
      <vt:lpstr>資料結構實習</vt:lpstr>
      <vt:lpstr>Queue</vt:lpstr>
      <vt:lpstr>Queue</vt:lpstr>
      <vt:lpstr>Queue</vt:lpstr>
      <vt:lpstr>Queue</vt:lpstr>
      <vt:lpstr>Queue</vt:lpstr>
      <vt:lpstr>Queue</vt:lpstr>
      <vt:lpstr>Queue</vt:lpstr>
      <vt:lpstr>Queue</vt:lpstr>
      <vt:lpstr>Queue</vt:lpstr>
      <vt:lpstr>Queue</vt:lpstr>
      <vt:lpstr>Queue</vt:lpstr>
      <vt:lpstr>環狀Queue</vt:lpstr>
      <vt:lpstr>環狀Queue</vt:lpstr>
      <vt:lpstr>環狀Queue</vt:lpstr>
      <vt:lpstr>環狀Queue</vt:lpstr>
      <vt:lpstr>環狀Queue</vt:lpstr>
      <vt:lpstr>環狀Queue</vt:lpstr>
      <vt:lpstr>環狀Queue</vt:lpstr>
      <vt:lpstr>環狀Queue</vt:lpstr>
      <vt:lpstr>環狀Queue</vt:lpstr>
      <vt:lpstr>環狀Queue</vt:lpstr>
      <vt:lpstr>環狀Queue</vt:lpstr>
      <vt:lpstr>環狀Queue</vt:lpstr>
      <vt:lpstr>Stack應用-Maze</vt:lpstr>
      <vt:lpstr>Stack應用-Maze</vt:lpstr>
      <vt:lpstr>Stack應用-Maze</vt:lpstr>
      <vt:lpstr>Stack應用-Maze</vt:lpstr>
      <vt:lpstr>Stack應用-Maze</vt:lpstr>
      <vt:lpstr>Stack應用-Maze</vt:lpstr>
      <vt:lpstr>Stack應用-Maze</vt:lpstr>
      <vt:lpstr>Stack應用-Maze</vt:lpstr>
      <vt:lpstr>Stack應用-Maze</vt:lpstr>
      <vt:lpstr>Stack應用-Maze</vt:lpstr>
      <vt:lpstr>Stack應用-Maze</vt:lpstr>
      <vt:lpstr>Stack應用-中置式轉後置式</vt:lpstr>
      <vt:lpstr>Stack應用-中置式轉後置式</vt:lpstr>
      <vt:lpstr>Stack應用-中置式轉後置式</vt:lpstr>
      <vt:lpstr>Stack應用-中置式轉後置式</vt:lpstr>
      <vt:lpstr>Stack應用-中置式轉後置式</vt:lpstr>
      <vt:lpstr>Stack應用-中置式轉後置式</vt:lpstr>
      <vt:lpstr>Stack應用-中置式轉後置式</vt:lpstr>
      <vt:lpstr>Stack應用-中置式轉後置式</vt:lpstr>
      <vt:lpstr>Stack應用-中置式轉後置式</vt:lpstr>
      <vt:lpstr>Stack應用-中置式轉後置式</vt:lpstr>
      <vt:lpstr>Stack應用-中置式轉後置式</vt:lpstr>
      <vt:lpstr>Stack應用-中置式轉後置式</vt:lpstr>
      <vt:lpstr>Stack應用-中置式轉後置式</vt:lpstr>
      <vt:lpstr>Stack應用-中置式轉後置式</vt:lpstr>
      <vt:lpstr>Stack應用-中置式轉後置式</vt:lpstr>
      <vt:lpstr>Stack應用-中置式轉後置式</vt:lpstr>
      <vt:lpstr>Stack應用-中置式轉後置式</vt:lpstr>
      <vt:lpstr>Stack應用-中置式轉後置式</vt:lpstr>
      <vt:lpstr>Stack應用-中置式轉後置式</vt:lpstr>
      <vt:lpstr>Stack應用-中置式轉後置式</vt:lpstr>
      <vt:lpstr>練習1</vt:lpstr>
      <vt:lpstr>練習2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資料結構實習</dc:title>
  <dc:creator>Ken Chen</dc:creator>
  <cp:lastModifiedBy>Ken Chen</cp:lastModifiedBy>
  <cp:revision>104</cp:revision>
  <dcterms:created xsi:type="dcterms:W3CDTF">2017-10-06T12:33:32Z</dcterms:created>
  <dcterms:modified xsi:type="dcterms:W3CDTF">2017-10-26T18:16:26Z</dcterms:modified>
</cp:coreProperties>
</file>