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14" r:id="rId7"/>
    <p:sldId id="261" r:id="rId8"/>
    <p:sldId id="262" r:id="rId9"/>
    <p:sldId id="263" r:id="rId10"/>
    <p:sldId id="276" r:id="rId11"/>
    <p:sldId id="264" r:id="rId12"/>
    <p:sldId id="265" r:id="rId13"/>
    <p:sldId id="266" r:id="rId14"/>
    <p:sldId id="271" r:id="rId15"/>
    <p:sldId id="278" r:id="rId16"/>
    <p:sldId id="279" r:id="rId17"/>
    <p:sldId id="280" r:id="rId18"/>
    <p:sldId id="268" r:id="rId19"/>
    <p:sldId id="281" r:id="rId20"/>
    <p:sldId id="282" r:id="rId21"/>
    <p:sldId id="283" r:id="rId22"/>
    <p:sldId id="284" r:id="rId23"/>
    <p:sldId id="285" r:id="rId24"/>
    <p:sldId id="286" r:id="rId25"/>
    <p:sldId id="269" r:id="rId26"/>
    <p:sldId id="287" r:id="rId27"/>
    <p:sldId id="288" r:id="rId28"/>
    <p:sldId id="289" r:id="rId29"/>
    <p:sldId id="272" r:id="rId30"/>
    <p:sldId id="290" r:id="rId31"/>
    <p:sldId id="291" r:id="rId32"/>
    <p:sldId id="292" r:id="rId33"/>
    <p:sldId id="293" r:id="rId34"/>
    <p:sldId id="273" r:id="rId35"/>
    <p:sldId id="270" r:id="rId36"/>
    <p:sldId id="294" r:id="rId37"/>
    <p:sldId id="295" r:id="rId38"/>
    <p:sldId id="296" r:id="rId39"/>
    <p:sldId id="297" r:id="rId40"/>
    <p:sldId id="313" r:id="rId41"/>
    <p:sldId id="274" r:id="rId42"/>
    <p:sldId id="298" r:id="rId43"/>
    <p:sldId id="299" r:id="rId44"/>
    <p:sldId id="301" r:id="rId45"/>
    <p:sldId id="300" r:id="rId46"/>
    <p:sldId id="302" r:id="rId47"/>
    <p:sldId id="304" r:id="rId48"/>
    <p:sldId id="303" r:id="rId49"/>
    <p:sldId id="305" r:id="rId50"/>
    <p:sldId id="306" r:id="rId51"/>
    <p:sldId id="275" r:id="rId52"/>
    <p:sldId id="307" r:id="rId53"/>
    <p:sldId id="308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46F31E-0D7A-46BB-853F-F03F6314C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324699-2DCE-4BF0-9CEA-E8EC80A75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1CDE28-B001-4C68-A062-8B89C062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FFE585-7B60-4B44-9C41-5B83679B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C5E583-1FF9-4891-8063-AA1D522A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24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A2994-0FE0-4165-A8D0-4F6C0724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CA0368-3B65-4F17-B786-A5D2C7AAA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6EEFB4-F8C6-4ED1-AA7A-9015D9B7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1F03BA-B949-445B-AFC2-4F93FE0C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B51564-6D6C-44D6-8F9D-ABA329EF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8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B7F66A6-86B6-4BB5-BE98-7C31E491E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04D4751-40FB-4FDD-A08A-B7159451A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F4E36E-770E-496A-AD1A-37AABAD2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FAD531-A981-4037-98F1-4A8FB85A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64ED32-795C-4F66-A824-0A0DCF53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6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DB145-47A3-44F9-A0DE-D315DCA2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8C384-1FE5-44FA-B7F5-29D4C7D7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A01B08-141B-4965-AFE5-09CD165B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810681-BF5C-4930-9CDA-EF1475A9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8AF324-2995-451E-84E5-B8F837D1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32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74D79-6071-4ED4-BBD9-91B6ED58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128A9F-A330-47FB-87C9-F48F5A11A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0B04D3-E27D-4191-906B-9D2D95DB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DD8D67-3D1B-4201-ADC3-8C1163B4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A4394A-9C03-4370-823E-3D520D83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69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8039B-3B45-429F-8E65-1C8941D6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70F30-7A7B-411C-862F-2BEED3A15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E07D27-4A21-4523-B5F9-35FF892E8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D93B9F-07D1-4411-BA8B-1EDBFA28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EE2510-C120-45E7-A6DF-4C46D665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975338-3A07-4489-A116-115F9137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39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A03C-0ECA-4D60-9360-67A26CF2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5CD262-0DF7-4FD9-89C9-A2FB8E4FF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333618-69C6-4C25-8050-909BF8D9A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15FE60-A082-4837-B092-FFFCCB356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EEF3A68-1C42-48AA-B36B-72457CD5A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E2AC67-5624-443F-9ABD-98A45AEF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6B29C1-0B40-414C-8DF8-00EB463D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1BB0F79-2E37-456D-BC92-D20BC558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77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DED2E-5A2B-4EB3-939E-464B9839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2CBCC90-701D-4949-BF34-21C49FF3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F924E93-1437-4EA2-B495-0EE3F5CD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591521-4967-4D99-8C68-67151BA5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51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7DBD2A-B8B4-4618-8127-DC0784D0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57E12D-9F58-4A58-9D07-1422729B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E6F72D-373F-4506-8260-420FFE88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26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AB1AA0-4CEB-4B80-A5A8-60249C1E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F20811-36E8-4AA8-8956-D6C91D88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5F28E5-C4DD-4C8F-A580-7470A669B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A5D03C-17C0-47A3-91A5-3EB1AED7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1EA496-F8CD-49AA-9093-7A5C7B1D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41B660-C9E1-4D4C-AF90-7E110D04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89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05CA8-56D5-4F92-BC1C-FADD3218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B24226-9A96-40AA-BD30-CE8657685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033826-78C2-4607-9186-A9308AB86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9BFA21-5EE2-48DE-AE9F-B1E59C9E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CADFB1-ED36-414C-A2B9-3C241CB1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0A9307-900A-440A-954C-C15E6A06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99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31FD26-08F7-4EB7-981A-0C1E09B0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882BCE-B8C7-405A-BCB7-5185DA4F9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3E7B09-5476-4E51-B61D-CEC445580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EC166-5BD6-45D0-9FF8-B95813CF7FE4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E033A3-3C35-4F7A-9B5A-CF8905828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766386-986E-407C-846F-2582B717A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44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D2570-8437-42B7-AF98-81CF589DC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資料結構實習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56B70E-BFD6-48C3-B6B3-5FCBFC4CF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80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Node </a:t>
            </a:r>
            <a:r>
              <a:rPr lang="zh-TW" altLang="en-US" dirty="0"/>
              <a:t>取值 給值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struct </a:t>
            </a:r>
            <a:r>
              <a:rPr lang="en-US" altLang="zh-TW" dirty="0" err="1"/>
              <a:t>listNode</a:t>
            </a:r>
            <a:r>
              <a:rPr lang="en-US" altLang="zh-TW" dirty="0"/>
              <a:t> node1;</a:t>
            </a:r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 err="1"/>
              <a:t>ptr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 err="1"/>
              <a:t>ptr</a:t>
            </a:r>
            <a:r>
              <a:rPr lang="en-US" altLang="zh-TW" dirty="0"/>
              <a:t> = &amp;node1;</a:t>
            </a:r>
          </a:p>
          <a:p>
            <a:pPr marL="0" indent="0">
              <a:buNone/>
            </a:pPr>
            <a:r>
              <a:rPr lang="en-US" altLang="zh-TW" dirty="0" err="1"/>
              <a:t>ptr</a:t>
            </a:r>
            <a:r>
              <a:rPr lang="en-US" altLang="zh-TW" dirty="0"/>
              <a:t>-&gt;data = 100;</a:t>
            </a:r>
          </a:p>
          <a:p>
            <a:pPr marL="0" indent="0">
              <a:buNone/>
            </a:pPr>
            <a:r>
              <a:rPr lang="en-US" altLang="zh-TW" dirty="0" err="1"/>
              <a:t>ptr</a:t>
            </a:r>
            <a:r>
              <a:rPr lang="en-US" altLang="zh-TW" dirty="0"/>
              <a:t>-&gt;link = NULL;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指標使用  </a:t>
            </a:r>
            <a:r>
              <a:rPr lang="en-US" altLang="zh-TW" dirty="0"/>
              <a:t>“-&gt;”</a:t>
            </a:r>
            <a:r>
              <a:rPr lang="zh-TW" altLang="en-US" dirty="0"/>
              <a:t>  來給值</a:t>
            </a:r>
            <a:r>
              <a:rPr lang="en-US" altLang="zh-TW" dirty="0"/>
              <a:t>/</a:t>
            </a:r>
            <a:r>
              <a:rPr lang="zh-TW" altLang="en-US" dirty="0"/>
              <a:t>取值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49856E-672D-45C5-9DB6-FC34B452F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1690688"/>
            <a:ext cx="4867274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8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將</a:t>
            </a:r>
            <a:r>
              <a:rPr lang="en-US" altLang="zh-TW" dirty="0"/>
              <a:t>Node</a:t>
            </a:r>
            <a:r>
              <a:rPr lang="zh-TW" altLang="en-US" dirty="0"/>
              <a:t>串起來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struct </a:t>
            </a:r>
            <a:r>
              <a:rPr lang="en-US" altLang="zh-TW" dirty="0" err="1"/>
              <a:t>listNode</a:t>
            </a:r>
            <a:r>
              <a:rPr lang="en-US" altLang="zh-TW" dirty="0"/>
              <a:t> node1;</a:t>
            </a:r>
          </a:p>
          <a:p>
            <a:pPr marL="0" indent="0">
              <a:buNone/>
            </a:pPr>
            <a:r>
              <a:rPr lang="en-US" altLang="zh-TW" dirty="0"/>
              <a:t>struct </a:t>
            </a:r>
            <a:r>
              <a:rPr lang="en-US" altLang="zh-TW" dirty="0" err="1"/>
              <a:t>listNode</a:t>
            </a:r>
            <a:r>
              <a:rPr lang="en-US" altLang="zh-TW" dirty="0"/>
              <a:t> node2;</a:t>
            </a:r>
          </a:p>
          <a:p>
            <a:pPr marL="0" indent="0">
              <a:buNone/>
            </a:pPr>
            <a:r>
              <a:rPr lang="en-US" altLang="zh-TW" dirty="0"/>
              <a:t>struct </a:t>
            </a:r>
            <a:r>
              <a:rPr lang="en-US" altLang="zh-TW" dirty="0" err="1"/>
              <a:t>listNode</a:t>
            </a:r>
            <a:r>
              <a:rPr lang="en-US" altLang="zh-TW" dirty="0"/>
              <a:t> node3;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node1.link = &amp;node2;</a:t>
            </a:r>
          </a:p>
          <a:p>
            <a:pPr marL="0" indent="0">
              <a:buNone/>
            </a:pPr>
            <a:r>
              <a:rPr lang="en-US" altLang="zh-TW" dirty="0"/>
              <a:t>node2.link = &amp;node3;</a:t>
            </a:r>
          </a:p>
          <a:p>
            <a:pPr marL="0" indent="0">
              <a:buNone/>
            </a:pPr>
            <a:r>
              <a:rPr lang="en-US" altLang="zh-TW" dirty="0"/>
              <a:t>node3.link = NULL;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6E570E5-2642-4BB9-BEF6-BCE48C151B86}"/>
              </a:ext>
            </a:extLst>
          </p:cNvPr>
          <p:cNvGrpSpPr/>
          <p:nvPr/>
        </p:nvGrpSpPr>
        <p:grpSpPr>
          <a:xfrm>
            <a:off x="4488176" y="3537690"/>
            <a:ext cx="2021403" cy="927208"/>
            <a:chOff x="5675533" y="763480"/>
            <a:chExt cx="2021403" cy="92720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992F321-690E-4561-B6BF-6C1508E556C1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7CB0E3-60C4-4369-8BA2-2291C47CAE51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FA048D24-9093-4F63-AE3F-42F53B99621D}"/>
              </a:ext>
            </a:extLst>
          </p:cNvPr>
          <p:cNvGrpSpPr/>
          <p:nvPr/>
        </p:nvGrpSpPr>
        <p:grpSpPr>
          <a:xfrm>
            <a:off x="6793155" y="3537415"/>
            <a:ext cx="2021403" cy="927208"/>
            <a:chOff x="5675533" y="763480"/>
            <a:chExt cx="2021403" cy="9272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F8C0558-976E-498E-83C0-5D8AE5921336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FF7FC5A-CCA8-431E-88EC-F594EA0CB981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C32E528-8B7F-4FD7-9AD0-8BA4E8EFB03E}"/>
              </a:ext>
            </a:extLst>
          </p:cNvPr>
          <p:cNvGrpSpPr/>
          <p:nvPr/>
        </p:nvGrpSpPr>
        <p:grpSpPr>
          <a:xfrm>
            <a:off x="9098134" y="3537415"/>
            <a:ext cx="2021403" cy="927208"/>
            <a:chOff x="5675533" y="763480"/>
            <a:chExt cx="2021403" cy="92720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5ECEBC9-25D1-42E8-9769-0AAE4D89C8AC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6AC407A-D079-4C66-BD45-7A1DA23474EC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B588775-B2FE-4E4E-A1C8-A5B2B9E9C509}"/>
              </a:ext>
            </a:extLst>
          </p:cNvPr>
          <p:cNvCxnSpPr>
            <a:cxnSpLocks/>
          </p:cNvCxnSpPr>
          <p:nvPr/>
        </p:nvCxnSpPr>
        <p:spPr>
          <a:xfrm>
            <a:off x="6264921" y="3991575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F178B4A-DDFA-42F1-A1B9-B4A2819917C1}"/>
              </a:ext>
            </a:extLst>
          </p:cNvPr>
          <p:cNvCxnSpPr>
            <a:cxnSpLocks/>
          </p:cNvCxnSpPr>
          <p:nvPr/>
        </p:nvCxnSpPr>
        <p:spPr>
          <a:xfrm>
            <a:off x="8569900" y="3991575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97E0D355-D292-47EE-B500-49143BF9EBA9}"/>
              </a:ext>
            </a:extLst>
          </p:cNvPr>
          <p:cNvCxnSpPr/>
          <p:nvPr/>
        </p:nvCxnSpPr>
        <p:spPr>
          <a:xfrm>
            <a:off x="10813002" y="3991575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66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串列的初始化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head;</a:t>
            </a:r>
          </a:p>
          <a:p>
            <a:pPr marL="0" indent="0">
              <a:buNone/>
            </a:pPr>
            <a:r>
              <a:rPr lang="zh-TW" altLang="en-US" dirty="0"/>
              <a:t>作為串列的頭，此指標指向串列的第一個節點，搜尋時盡量不要移動它，否則將失去整個串列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head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NULL;</a:t>
            </a:r>
          </a:p>
          <a:p>
            <a:pPr marL="0" indent="0">
              <a:buNone/>
            </a:pPr>
            <a:r>
              <a:rPr lang="zh-TW" altLang="en-US" dirty="0"/>
              <a:t>宣告時預設</a:t>
            </a:r>
            <a:r>
              <a:rPr lang="en-US" altLang="zh-TW" dirty="0"/>
              <a:t>NULL</a:t>
            </a:r>
            <a:r>
              <a:rPr lang="zh-TW" altLang="en-US" dirty="0"/>
              <a:t>，之後當</a:t>
            </a:r>
            <a:r>
              <a:rPr lang="en-US" altLang="zh-TW" dirty="0"/>
              <a:t>head</a:t>
            </a:r>
            <a:r>
              <a:rPr lang="zh-TW" altLang="en-US" dirty="0"/>
              <a:t>為</a:t>
            </a:r>
            <a:r>
              <a:rPr lang="en-US" altLang="zh-TW" dirty="0"/>
              <a:t>NULL</a:t>
            </a:r>
            <a:r>
              <a:rPr lang="zh-TW" altLang="en-US" dirty="0"/>
              <a:t>時表示串列為空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E8907AA-E9E6-4AD4-A643-2F99E22D1073}"/>
              </a:ext>
            </a:extLst>
          </p:cNvPr>
          <p:cNvGrpSpPr/>
          <p:nvPr/>
        </p:nvGrpSpPr>
        <p:grpSpPr>
          <a:xfrm>
            <a:off x="6859281" y="1825625"/>
            <a:ext cx="1056467" cy="523220"/>
            <a:chOff x="6859281" y="1825625"/>
            <a:chExt cx="1056467" cy="523220"/>
          </a:xfrm>
        </p:grpSpPr>
        <p:cxnSp>
          <p:nvCxnSpPr>
            <p:cNvPr id="4" name="直線單箭頭接點 3">
              <a:extLst>
                <a:ext uri="{FF2B5EF4-FFF2-40B4-BE49-F238E27FC236}">
                  <a16:creationId xmlns:a16="http://schemas.microsoft.com/office/drawing/2014/main" id="{5FEEAB46-DC00-4F2C-BFBA-39D686464D77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ED76D4C-483B-4C81-B0FA-FAA71683BF63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4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新增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新增在頭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*</a:t>
            </a:r>
            <a:r>
              <a:rPr lang="zh-TW" altLang="en-US" dirty="0"/>
              <a:t>表示串列為空時，新增第一個節點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 err="1"/>
              <a:t>newptr</a:t>
            </a:r>
            <a:r>
              <a:rPr lang="en-US" altLang="zh-TW" dirty="0"/>
              <a:t> = </a:t>
            </a:r>
            <a:r>
              <a:rPr lang="en-US" altLang="zh-TW" dirty="0" err="1"/>
              <a:t>createnode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head = </a:t>
            </a:r>
            <a:r>
              <a:rPr lang="en-US" altLang="zh-TW" dirty="0" err="1"/>
              <a:t>newptr</a:t>
            </a:r>
            <a:r>
              <a:rPr lang="en-US" altLang="zh-TW" dirty="0"/>
              <a:t>;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A986ABD-23D2-4306-9B72-9FB60F84BF83}"/>
              </a:ext>
            </a:extLst>
          </p:cNvPr>
          <p:cNvGrpSpPr/>
          <p:nvPr/>
        </p:nvGrpSpPr>
        <p:grpSpPr>
          <a:xfrm>
            <a:off x="4628145" y="4788281"/>
            <a:ext cx="1056467" cy="523220"/>
            <a:chOff x="6859281" y="1825625"/>
            <a:chExt cx="1056467" cy="52322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10BB1D60-0059-49B5-8EA1-CE71B12720F9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F35A897-29D9-422A-BEEC-406739C55922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7EA0446E-002D-4A8E-9415-0C1AB7F4C9DD}"/>
              </a:ext>
            </a:extLst>
          </p:cNvPr>
          <p:cNvGrpSpPr/>
          <p:nvPr/>
        </p:nvGrpSpPr>
        <p:grpSpPr>
          <a:xfrm>
            <a:off x="5684610" y="4847897"/>
            <a:ext cx="2021403" cy="927208"/>
            <a:chOff x="5675533" y="763480"/>
            <a:chExt cx="2021403" cy="9272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A7683E8-6CBD-4340-A682-B60AA0DE3893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27DDF48-6C83-445A-A2C6-7BCC75F401D9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90FB93AC-EC75-49A1-9AF1-CEDD8B757464}"/>
              </a:ext>
            </a:extLst>
          </p:cNvPr>
          <p:cNvCxnSpPr/>
          <p:nvPr/>
        </p:nvCxnSpPr>
        <p:spPr>
          <a:xfrm>
            <a:off x="7390904" y="5311500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07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新增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新增在尾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*串列非空</a:t>
            </a:r>
            <a:r>
              <a:rPr lang="en-US" altLang="zh-TW" dirty="0"/>
              <a:t>(head!=NULL)</a:t>
            </a:r>
            <a:r>
              <a:rPr lang="zh-TW" altLang="en-US" dirty="0"/>
              <a:t>時，新增在串列尾端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 err="1"/>
              <a:t>newptr</a:t>
            </a:r>
            <a:r>
              <a:rPr lang="en-US" altLang="zh-TW" dirty="0"/>
              <a:t> = </a:t>
            </a:r>
            <a:r>
              <a:rPr lang="en-US" altLang="zh-TW" dirty="0" err="1"/>
              <a:t>createnode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 err="1"/>
              <a:t>ptr</a:t>
            </a:r>
            <a:r>
              <a:rPr lang="en-US" altLang="zh-TW" dirty="0"/>
              <a:t> = head;</a:t>
            </a:r>
          </a:p>
          <a:p>
            <a:pPr marL="0" indent="0">
              <a:buNone/>
            </a:pPr>
            <a:r>
              <a:rPr lang="en-US" altLang="zh-TW" dirty="0"/>
              <a:t>while(</a:t>
            </a:r>
            <a:r>
              <a:rPr lang="en-US" altLang="zh-TW" dirty="0" err="1"/>
              <a:t>ptr</a:t>
            </a:r>
            <a:r>
              <a:rPr lang="en-US" altLang="zh-TW" dirty="0"/>
              <a:t>-&gt;link != NULL)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ptr</a:t>
            </a:r>
            <a:r>
              <a:rPr lang="en-US" altLang="zh-TW" dirty="0"/>
              <a:t> = </a:t>
            </a:r>
            <a:r>
              <a:rPr lang="en-US" altLang="zh-TW" dirty="0" err="1"/>
              <a:t>ptr</a:t>
            </a:r>
            <a:r>
              <a:rPr lang="en-US" altLang="zh-TW" dirty="0"/>
              <a:t>-&gt;link;</a:t>
            </a:r>
          </a:p>
          <a:p>
            <a:pPr marL="0" indent="0">
              <a:buNone/>
            </a:pPr>
            <a:r>
              <a:rPr lang="en-US" altLang="zh-TW" dirty="0" err="1"/>
              <a:t>ptr</a:t>
            </a:r>
            <a:r>
              <a:rPr lang="en-US" altLang="zh-TW" dirty="0"/>
              <a:t>-&gt;link = </a:t>
            </a:r>
            <a:r>
              <a:rPr lang="en-US" altLang="zh-TW" dirty="0" err="1"/>
              <a:t>newptr</a:t>
            </a:r>
            <a:r>
              <a:rPr lang="en-US" altLang="zh-TW" dirty="0"/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002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新增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新增在尾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*串列非空</a:t>
            </a:r>
            <a:r>
              <a:rPr lang="en-US" altLang="zh-TW" dirty="0"/>
              <a:t>(head!=NULL)</a:t>
            </a:r>
            <a:r>
              <a:rPr lang="zh-TW" altLang="en-US" dirty="0"/>
              <a:t>時，新增在串列尾端</a:t>
            </a:r>
            <a:endParaRPr lang="en-US" altLang="zh-TW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F598B04-8481-48B4-BCDF-07FA896B0A45}"/>
              </a:ext>
            </a:extLst>
          </p:cNvPr>
          <p:cNvGrpSpPr/>
          <p:nvPr/>
        </p:nvGrpSpPr>
        <p:grpSpPr>
          <a:xfrm>
            <a:off x="838200" y="4447252"/>
            <a:ext cx="1056467" cy="523220"/>
            <a:chOff x="6859281" y="1825625"/>
            <a:chExt cx="1056467" cy="523220"/>
          </a:xfrm>
        </p:grpSpPr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4FE4ABAD-C33F-4186-A9D1-C2C49642C38F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A07BE56-1911-4199-BBF2-F3109CA7D030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04B70B4-9867-4671-AE8D-94D86FC86F6F}"/>
              </a:ext>
            </a:extLst>
          </p:cNvPr>
          <p:cNvGrpSpPr/>
          <p:nvPr/>
        </p:nvGrpSpPr>
        <p:grpSpPr>
          <a:xfrm>
            <a:off x="1894665" y="4506868"/>
            <a:ext cx="2021403" cy="927208"/>
            <a:chOff x="5675533" y="763480"/>
            <a:chExt cx="2021403" cy="92720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4E835EE-F8C8-4577-9003-159F82D6FE73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AB3F968-6321-40B5-933F-746C11292097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AB5EECC1-19B2-4878-ADBA-506D2E641000}"/>
              </a:ext>
            </a:extLst>
          </p:cNvPr>
          <p:cNvGrpSpPr/>
          <p:nvPr/>
        </p:nvGrpSpPr>
        <p:grpSpPr>
          <a:xfrm>
            <a:off x="7437009" y="3460428"/>
            <a:ext cx="1438188" cy="523220"/>
            <a:chOff x="6859281" y="1825625"/>
            <a:chExt cx="1438188" cy="523220"/>
          </a:xfrm>
        </p:grpSpPr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3E8F542-010B-427A-A797-64F2E80AF8A1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438188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25BF9D5-8DCC-45AD-BE81-D753728D2C73}"/>
                </a:ext>
              </a:extLst>
            </p:cNvPr>
            <p:cNvSpPr txBox="1"/>
            <p:nvPr/>
          </p:nvSpPr>
          <p:spPr>
            <a:xfrm>
              <a:off x="6956947" y="1825625"/>
              <a:ext cx="1181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newptr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01E6F29-70A0-4305-BCD9-E311168D7B39}"/>
              </a:ext>
            </a:extLst>
          </p:cNvPr>
          <p:cNvGrpSpPr/>
          <p:nvPr/>
        </p:nvGrpSpPr>
        <p:grpSpPr>
          <a:xfrm>
            <a:off x="8875197" y="3520044"/>
            <a:ext cx="2021403" cy="927208"/>
            <a:chOff x="5675533" y="763480"/>
            <a:chExt cx="2021403" cy="92720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EA417D1-A684-4D8B-9203-BF81EC926F3F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2895293-0497-4DD5-9214-983B722819DB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B408E5D-D6DE-4669-9F44-3DB17AF6E3B1}"/>
              </a:ext>
            </a:extLst>
          </p:cNvPr>
          <p:cNvGrpSpPr/>
          <p:nvPr/>
        </p:nvGrpSpPr>
        <p:grpSpPr>
          <a:xfrm>
            <a:off x="4141041" y="4506868"/>
            <a:ext cx="2021403" cy="927208"/>
            <a:chOff x="5675533" y="763480"/>
            <a:chExt cx="2021403" cy="927208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491531F-C81C-4E93-81E9-39AF35FD4FBD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002043A-7315-4F72-A80A-F93C0B962121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AE384C2-31BF-46A1-B7BC-21367FE987FF}"/>
              </a:ext>
            </a:extLst>
          </p:cNvPr>
          <p:cNvCxnSpPr>
            <a:cxnSpLocks/>
          </p:cNvCxnSpPr>
          <p:nvPr/>
        </p:nvCxnSpPr>
        <p:spPr>
          <a:xfrm>
            <a:off x="3612807" y="4970472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B45BC8A9-ABB3-469D-84B0-8AD79AEB8CBD}"/>
              </a:ext>
            </a:extLst>
          </p:cNvPr>
          <p:cNvCxnSpPr/>
          <p:nvPr/>
        </p:nvCxnSpPr>
        <p:spPr>
          <a:xfrm>
            <a:off x="5854757" y="4970471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5B9F017-B032-4A5C-9B65-4E754EA9C741}"/>
              </a:ext>
            </a:extLst>
          </p:cNvPr>
          <p:cNvCxnSpPr>
            <a:cxnSpLocks/>
          </p:cNvCxnSpPr>
          <p:nvPr/>
        </p:nvCxnSpPr>
        <p:spPr>
          <a:xfrm>
            <a:off x="2889504" y="4067956"/>
            <a:ext cx="0" cy="4389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774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新增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新增在尾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*串列非空</a:t>
            </a:r>
            <a:r>
              <a:rPr lang="en-US" altLang="zh-TW" dirty="0"/>
              <a:t>(head!=NULL)</a:t>
            </a:r>
            <a:r>
              <a:rPr lang="zh-TW" altLang="en-US" dirty="0"/>
              <a:t>時，新增在串列尾端</a:t>
            </a:r>
            <a:endParaRPr lang="en-US" altLang="zh-TW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F598B04-8481-48B4-BCDF-07FA896B0A45}"/>
              </a:ext>
            </a:extLst>
          </p:cNvPr>
          <p:cNvGrpSpPr/>
          <p:nvPr/>
        </p:nvGrpSpPr>
        <p:grpSpPr>
          <a:xfrm>
            <a:off x="838200" y="4447252"/>
            <a:ext cx="1056467" cy="523220"/>
            <a:chOff x="6859281" y="1825625"/>
            <a:chExt cx="1056467" cy="523220"/>
          </a:xfrm>
        </p:grpSpPr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4FE4ABAD-C33F-4186-A9D1-C2C49642C38F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A07BE56-1911-4199-BBF2-F3109CA7D030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04B70B4-9867-4671-AE8D-94D86FC86F6F}"/>
              </a:ext>
            </a:extLst>
          </p:cNvPr>
          <p:cNvGrpSpPr/>
          <p:nvPr/>
        </p:nvGrpSpPr>
        <p:grpSpPr>
          <a:xfrm>
            <a:off x="1894665" y="4506868"/>
            <a:ext cx="2021403" cy="927208"/>
            <a:chOff x="5675533" y="763480"/>
            <a:chExt cx="2021403" cy="92720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4E835EE-F8C8-4577-9003-159F82D6FE73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AB3F968-6321-40B5-933F-746C11292097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AB5EECC1-19B2-4878-ADBA-506D2E641000}"/>
              </a:ext>
            </a:extLst>
          </p:cNvPr>
          <p:cNvGrpSpPr/>
          <p:nvPr/>
        </p:nvGrpSpPr>
        <p:grpSpPr>
          <a:xfrm>
            <a:off x="7437009" y="3460428"/>
            <a:ext cx="1438188" cy="523220"/>
            <a:chOff x="6859281" y="1825625"/>
            <a:chExt cx="1438188" cy="523220"/>
          </a:xfrm>
        </p:grpSpPr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3E8F542-010B-427A-A797-64F2E80AF8A1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438188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25BF9D5-8DCC-45AD-BE81-D753728D2C73}"/>
                </a:ext>
              </a:extLst>
            </p:cNvPr>
            <p:cNvSpPr txBox="1"/>
            <p:nvPr/>
          </p:nvSpPr>
          <p:spPr>
            <a:xfrm>
              <a:off x="6956947" y="1825625"/>
              <a:ext cx="1181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newptr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01E6F29-70A0-4305-BCD9-E311168D7B39}"/>
              </a:ext>
            </a:extLst>
          </p:cNvPr>
          <p:cNvGrpSpPr/>
          <p:nvPr/>
        </p:nvGrpSpPr>
        <p:grpSpPr>
          <a:xfrm>
            <a:off x="8875197" y="3520044"/>
            <a:ext cx="2021403" cy="927208"/>
            <a:chOff x="5675533" y="763480"/>
            <a:chExt cx="2021403" cy="92720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EA417D1-A684-4D8B-9203-BF81EC926F3F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2895293-0497-4DD5-9214-983B722819DB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B408E5D-D6DE-4669-9F44-3DB17AF6E3B1}"/>
              </a:ext>
            </a:extLst>
          </p:cNvPr>
          <p:cNvGrpSpPr/>
          <p:nvPr/>
        </p:nvGrpSpPr>
        <p:grpSpPr>
          <a:xfrm>
            <a:off x="4141041" y="4506868"/>
            <a:ext cx="2021403" cy="927208"/>
            <a:chOff x="5675533" y="763480"/>
            <a:chExt cx="2021403" cy="927208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491531F-C81C-4E93-81E9-39AF35FD4FBD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002043A-7315-4F72-A80A-F93C0B962121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AE384C2-31BF-46A1-B7BC-21367FE987FF}"/>
              </a:ext>
            </a:extLst>
          </p:cNvPr>
          <p:cNvCxnSpPr>
            <a:cxnSpLocks/>
          </p:cNvCxnSpPr>
          <p:nvPr/>
        </p:nvCxnSpPr>
        <p:spPr>
          <a:xfrm>
            <a:off x="3612807" y="4970472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B45BC8A9-ABB3-469D-84B0-8AD79AEB8CBD}"/>
              </a:ext>
            </a:extLst>
          </p:cNvPr>
          <p:cNvCxnSpPr/>
          <p:nvPr/>
        </p:nvCxnSpPr>
        <p:spPr>
          <a:xfrm>
            <a:off x="5854757" y="4970471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5B9F017-B032-4A5C-9B65-4E754EA9C741}"/>
              </a:ext>
            </a:extLst>
          </p:cNvPr>
          <p:cNvCxnSpPr>
            <a:cxnSpLocks/>
          </p:cNvCxnSpPr>
          <p:nvPr/>
        </p:nvCxnSpPr>
        <p:spPr>
          <a:xfrm>
            <a:off x="5093208" y="4067956"/>
            <a:ext cx="0" cy="4389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6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新增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新增在尾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*串列非空</a:t>
            </a:r>
            <a:r>
              <a:rPr lang="en-US" altLang="zh-TW" dirty="0"/>
              <a:t>(head!=NULL)</a:t>
            </a:r>
            <a:r>
              <a:rPr lang="zh-TW" altLang="en-US" dirty="0"/>
              <a:t>時，新增在串列尾端</a:t>
            </a:r>
            <a:endParaRPr lang="en-US" altLang="zh-TW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F598B04-8481-48B4-BCDF-07FA896B0A45}"/>
              </a:ext>
            </a:extLst>
          </p:cNvPr>
          <p:cNvGrpSpPr/>
          <p:nvPr/>
        </p:nvGrpSpPr>
        <p:grpSpPr>
          <a:xfrm>
            <a:off x="838200" y="4447252"/>
            <a:ext cx="1056467" cy="523220"/>
            <a:chOff x="6859281" y="1825625"/>
            <a:chExt cx="1056467" cy="523220"/>
          </a:xfrm>
        </p:grpSpPr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4FE4ABAD-C33F-4186-A9D1-C2C49642C38F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A07BE56-1911-4199-BBF2-F3109CA7D030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04B70B4-9867-4671-AE8D-94D86FC86F6F}"/>
              </a:ext>
            </a:extLst>
          </p:cNvPr>
          <p:cNvGrpSpPr/>
          <p:nvPr/>
        </p:nvGrpSpPr>
        <p:grpSpPr>
          <a:xfrm>
            <a:off x="1894665" y="4506868"/>
            <a:ext cx="2021403" cy="927208"/>
            <a:chOff x="5675533" y="763480"/>
            <a:chExt cx="2021403" cy="92720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4E835EE-F8C8-4577-9003-159F82D6FE73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AB3F968-6321-40B5-933F-746C11292097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01E6F29-70A0-4305-BCD9-E311168D7B39}"/>
              </a:ext>
            </a:extLst>
          </p:cNvPr>
          <p:cNvGrpSpPr/>
          <p:nvPr/>
        </p:nvGrpSpPr>
        <p:grpSpPr>
          <a:xfrm>
            <a:off x="8875197" y="3521334"/>
            <a:ext cx="2021403" cy="927208"/>
            <a:chOff x="5675533" y="763480"/>
            <a:chExt cx="2021403" cy="92720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EA417D1-A684-4D8B-9203-BF81EC926F3F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2895293-0497-4DD5-9214-983B722819DB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B408E5D-D6DE-4669-9F44-3DB17AF6E3B1}"/>
              </a:ext>
            </a:extLst>
          </p:cNvPr>
          <p:cNvGrpSpPr/>
          <p:nvPr/>
        </p:nvGrpSpPr>
        <p:grpSpPr>
          <a:xfrm>
            <a:off x="4141041" y="4506868"/>
            <a:ext cx="2021403" cy="927208"/>
            <a:chOff x="5675533" y="763480"/>
            <a:chExt cx="2021403" cy="927208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491531F-C81C-4E93-81E9-39AF35FD4FBD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002043A-7315-4F72-A80A-F93C0B962121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AE384C2-31BF-46A1-B7BC-21367FE987FF}"/>
              </a:ext>
            </a:extLst>
          </p:cNvPr>
          <p:cNvCxnSpPr>
            <a:cxnSpLocks/>
          </p:cNvCxnSpPr>
          <p:nvPr/>
        </p:nvCxnSpPr>
        <p:spPr>
          <a:xfrm>
            <a:off x="3612807" y="4970472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B45BC8A9-ABB3-469D-84B0-8AD79AEB8CBD}"/>
              </a:ext>
            </a:extLst>
          </p:cNvPr>
          <p:cNvCxnSpPr/>
          <p:nvPr/>
        </p:nvCxnSpPr>
        <p:spPr>
          <a:xfrm>
            <a:off x="10581491" y="4001294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5B9F017-B032-4A5C-9B65-4E754EA9C741}"/>
              </a:ext>
            </a:extLst>
          </p:cNvPr>
          <p:cNvCxnSpPr>
            <a:cxnSpLocks/>
          </p:cNvCxnSpPr>
          <p:nvPr/>
        </p:nvCxnSpPr>
        <p:spPr>
          <a:xfrm>
            <a:off x="5093208" y="4067956"/>
            <a:ext cx="0" cy="4389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5AA1854E-E296-4E83-A5E7-E161B82C42D4}"/>
              </a:ext>
            </a:extLst>
          </p:cNvPr>
          <p:cNvCxnSpPr>
            <a:cxnSpLocks/>
          </p:cNvCxnSpPr>
          <p:nvPr/>
        </p:nvCxnSpPr>
        <p:spPr>
          <a:xfrm flipV="1">
            <a:off x="5843840" y="4197096"/>
            <a:ext cx="3315191" cy="77337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3FBCD10C-2DB3-44EF-8E06-CF4DED35A37F}"/>
              </a:ext>
            </a:extLst>
          </p:cNvPr>
          <p:cNvGrpSpPr/>
          <p:nvPr/>
        </p:nvGrpSpPr>
        <p:grpSpPr>
          <a:xfrm>
            <a:off x="7437009" y="3460428"/>
            <a:ext cx="1438188" cy="523220"/>
            <a:chOff x="6859281" y="1825625"/>
            <a:chExt cx="1438188" cy="523220"/>
          </a:xfrm>
        </p:grpSpPr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F5776E70-369A-4907-AA5B-D9ABC498BC63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438188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0FBC680-4985-4293-80F8-B0005F22E24F}"/>
                </a:ext>
              </a:extLst>
            </p:cNvPr>
            <p:cNvSpPr txBox="1"/>
            <p:nvPr/>
          </p:nvSpPr>
          <p:spPr>
            <a:xfrm>
              <a:off x="6956947" y="1825625"/>
              <a:ext cx="1181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newptr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48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搜尋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從</a:t>
            </a:r>
            <a:r>
              <a:rPr lang="en-US" altLang="zh-TW" dirty="0"/>
              <a:t>head</a:t>
            </a:r>
            <a:r>
              <a:rPr lang="zh-TW" altLang="en-US" dirty="0"/>
              <a:t>開始往後搜尋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 err="1"/>
              <a:t>ptr</a:t>
            </a:r>
            <a:r>
              <a:rPr lang="en-US" altLang="zh-TW" dirty="0"/>
              <a:t> = head;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往後的方式：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ptr</a:t>
            </a:r>
            <a:r>
              <a:rPr lang="en-US" altLang="zh-TW" dirty="0"/>
              <a:t> = </a:t>
            </a:r>
            <a:r>
              <a:rPr lang="en-US" altLang="zh-TW" dirty="0" err="1"/>
              <a:t>ptr</a:t>
            </a:r>
            <a:r>
              <a:rPr lang="en-US" altLang="zh-TW" dirty="0"/>
              <a:t>-&gt;link;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B37E1D07-4227-4976-B934-64D8529E31C5}"/>
              </a:ext>
            </a:extLst>
          </p:cNvPr>
          <p:cNvGrpSpPr/>
          <p:nvPr/>
        </p:nvGrpSpPr>
        <p:grpSpPr>
          <a:xfrm>
            <a:off x="765048" y="5180697"/>
            <a:ext cx="1056467" cy="523220"/>
            <a:chOff x="6859281" y="1825625"/>
            <a:chExt cx="1056467" cy="523220"/>
          </a:xfrm>
        </p:grpSpPr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9D6D7D49-E8D2-429A-AF9C-FD2C5AC0500B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40EF7FA-7590-4827-8B6A-D55D018D4E3D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22563201-F023-4789-90DD-168B5D1335B4}"/>
              </a:ext>
            </a:extLst>
          </p:cNvPr>
          <p:cNvGrpSpPr/>
          <p:nvPr/>
        </p:nvGrpSpPr>
        <p:grpSpPr>
          <a:xfrm>
            <a:off x="1821513" y="5240313"/>
            <a:ext cx="2021403" cy="927208"/>
            <a:chOff x="5675533" y="763480"/>
            <a:chExt cx="2021403" cy="92720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2703769-CBAD-4C14-8134-7166D474457A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B6C272-827E-45E2-8D9A-7FA77E189DC2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C4C1F49-5D00-4756-B81B-551D15E031F6}"/>
              </a:ext>
            </a:extLst>
          </p:cNvPr>
          <p:cNvGrpSpPr/>
          <p:nvPr/>
        </p:nvGrpSpPr>
        <p:grpSpPr>
          <a:xfrm>
            <a:off x="4067889" y="5240313"/>
            <a:ext cx="2021403" cy="927208"/>
            <a:chOff x="5675533" y="763480"/>
            <a:chExt cx="2021403" cy="92720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8BEFF2-7D20-4E61-941F-A8C3C80139BA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8F92092-6677-4880-B389-B31DF94FE1D0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C692579-71D2-42A7-8E9F-1F93F434F1A2}"/>
              </a:ext>
            </a:extLst>
          </p:cNvPr>
          <p:cNvCxnSpPr>
            <a:cxnSpLocks/>
          </p:cNvCxnSpPr>
          <p:nvPr/>
        </p:nvCxnSpPr>
        <p:spPr>
          <a:xfrm>
            <a:off x="3539655" y="570391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E9B22E7-FC3D-41C4-B781-3576789823F7}"/>
              </a:ext>
            </a:extLst>
          </p:cNvPr>
          <p:cNvCxnSpPr>
            <a:cxnSpLocks/>
          </p:cNvCxnSpPr>
          <p:nvPr/>
        </p:nvCxnSpPr>
        <p:spPr>
          <a:xfrm>
            <a:off x="2816352" y="4801401"/>
            <a:ext cx="0" cy="4389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0F7F3C1-15D5-4229-BB8F-DA9F3882D9D9}"/>
              </a:ext>
            </a:extLst>
          </p:cNvPr>
          <p:cNvGrpSpPr/>
          <p:nvPr/>
        </p:nvGrpSpPr>
        <p:grpSpPr>
          <a:xfrm>
            <a:off x="6314265" y="5249755"/>
            <a:ext cx="2021403" cy="927208"/>
            <a:chOff x="5675533" y="763480"/>
            <a:chExt cx="2021403" cy="92720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3E3DE74-2723-4264-9377-C37F4C140DE0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098C89A-7A21-4933-92EE-2C2BA04C32E3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426171A-100E-414C-B635-9191091D7137}"/>
              </a:ext>
            </a:extLst>
          </p:cNvPr>
          <p:cNvCxnSpPr>
            <a:cxnSpLocks/>
          </p:cNvCxnSpPr>
          <p:nvPr/>
        </p:nvCxnSpPr>
        <p:spPr>
          <a:xfrm>
            <a:off x="5786031" y="5713359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9CA285F-C12F-4697-86B5-78F08C05CFB7}"/>
              </a:ext>
            </a:extLst>
          </p:cNvPr>
          <p:cNvGrpSpPr/>
          <p:nvPr/>
        </p:nvGrpSpPr>
        <p:grpSpPr>
          <a:xfrm>
            <a:off x="8560641" y="5249755"/>
            <a:ext cx="2021403" cy="927208"/>
            <a:chOff x="5675533" y="763480"/>
            <a:chExt cx="2021403" cy="927208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761646-3C21-4B2D-B25A-306E8C4DA33B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D381349-2B82-4978-9411-FAD950CD9993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A074FEBF-76EC-470D-9DE3-2FC6AF73058F}"/>
              </a:ext>
            </a:extLst>
          </p:cNvPr>
          <p:cNvCxnSpPr>
            <a:cxnSpLocks/>
          </p:cNvCxnSpPr>
          <p:nvPr/>
        </p:nvCxnSpPr>
        <p:spPr>
          <a:xfrm>
            <a:off x="8032407" y="5713359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CCB9CDED-3A2D-4856-9BED-4CC42D5A0003}"/>
              </a:ext>
            </a:extLst>
          </p:cNvPr>
          <p:cNvCxnSpPr/>
          <p:nvPr/>
        </p:nvCxnSpPr>
        <p:spPr>
          <a:xfrm>
            <a:off x="10266935" y="5720562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74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搜尋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從</a:t>
            </a:r>
            <a:r>
              <a:rPr lang="en-US" altLang="zh-TW" dirty="0"/>
              <a:t>head</a:t>
            </a:r>
            <a:r>
              <a:rPr lang="zh-TW" altLang="en-US" dirty="0"/>
              <a:t>開始往後搜尋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 err="1"/>
              <a:t>ptr</a:t>
            </a:r>
            <a:r>
              <a:rPr lang="en-US" altLang="zh-TW" dirty="0"/>
              <a:t> = head;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往後的方式：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ptr</a:t>
            </a:r>
            <a:r>
              <a:rPr lang="en-US" altLang="zh-TW" dirty="0"/>
              <a:t> = </a:t>
            </a:r>
            <a:r>
              <a:rPr lang="en-US" altLang="zh-TW" dirty="0" err="1"/>
              <a:t>ptr</a:t>
            </a:r>
            <a:r>
              <a:rPr lang="en-US" altLang="zh-TW" dirty="0"/>
              <a:t>-&gt;link;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B37E1D07-4227-4976-B934-64D8529E31C5}"/>
              </a:ext>
            </a:extLst>
          </p:cNvPr>
          <p:cNvGrpSpPr/>
          <p:nvPr/>
        </p:nvGrpSpPr>
        <p:grpSpPr>
          <a:xfrm>
            <a:off x="765048" y="5180697"/>
            <a:ext cx="1056467" cy="523220"/>
            <a:chOff x="6859281" y="1825625"/>
            <a:chExt cx="1056467" cy="523220"/>
          </a:xfrm>
        </p:grpSpPr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9D6D7D49-E8D2-429A-AF9C-FD2C5AC0500B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40EF7FA-7590-4827-8B6A-D55D018D4E3D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22563201-F023-4789-90DD-168B5D1335B4}"/>
              </a:ext>
            </a:extLst>
          </p:cNvPr>
          <p:cNvGrpSpPr/>
          <p:nvPr/>
        </p:nvGrpSpPr>
        <p:grpSpPr>
          <a:xfrm>
            <a:off x="1821513" y="5240313"/>
            <a:ext cx="2021403" cy="927208"/>
            <a:chOff x="5675533" y="763480"/>
            <a:chExt cx="2021403" cy="92720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2703769-CBAD-4C14-8134-7166D474457A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B6C272-827E-45E2-8D9A-7FA77E189DC2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C4C1F49-5D00-4756-B81B-551D15E031F6}"/>
              </a:ext>
            </a:extLst>
          </p:cNvPr>
          <p:cNvGrpSpPr/>
          <p:nvPr/>
        </p:nvGrpSpPr>
        <p:grpSpPr>
          <a:xfrm>
            <a:off x="4067889" y="5240313"/>
            <a:ext cx="2021403" cy="927208"/>
            <a:chOff x="5675533" y="763480"/>
            <a:chExt cx="2021403" cy="92720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8BEFF2-7D20-4E61-941F-A8C3C80139BA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8F92092-6677-4880-B389-B31DF94FE1D0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C692579-71D2-42A7-8E9F-1F93F434F1A2}"/>
              </a:ext>
            </a:extLst>
          </p:cNvPr>
          <p:cNvCxnSpPr>
            <a:cxnSpLocks/>
          </p:cNvCxnSpPr>
          <p:nvPr/>
        </p:nvCxnSpPr>
        <p:spPr>
          <a:xfrm>
            <a:off x="3539655" y="570391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E9B22E7-FC3D-41C4-B781-3576789823F7}"/>
              </a:ext>
            </a:extLst>
          </p:cNvPr>
          <p:cNvCxnSpPr>
            <a:cxnSpLocks/>
          </p:cNvCxnSpPr>
          <p:nvPr/>
        </p:nvCxnSpPr>
        <p:spPr>
          <a:xfrm>
            <a:off x="5074920" y="4810843"/>
            <a:ext cx="0" cy="4389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0F7F3C1-15D5-4229-BB8F-DA9F3882D9D9}"/>
              </a:ext>
            </a:extLst>
          </p:cNvPr>
          <p:cNvGrpSpPr/>
          <p:nvPr/>
        </p:nvGrpSpPr>
        <p:grpSpPr>
          <a:xfrm>
            <a:off x="6314265" y="5249755"/>
            <a:ext cx="2021403" cy="927208"/>
            <a:chOff x="5675533" y="763480"/>
            <a:chExt cx="2021403" cy="92720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3E3DE74-2723-4264-9377-C37F4C140DE0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098C89A-7A21-4933-92EE-2C2BA04C32E3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426171A-100E-414C-B635-9191091D7137}"/>
              </a:ext>
            </a:extLst>
          </p:cNvPr>
          <p:cNvCxnSpPr>
            <a:cxnSpLocks/>
          </p:cNvCxnSpPr>
          <p:nvPr/>
        </p:nvCxnSpPr>
        <p:spPr>
          <a:xfrm>
            <a:off x="5786031" y="5713359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9CA285F-C12F-4697-86B5-78F08C05CFB7}"/>
              </a:ext>
            </a:extLst>
          </p:cNvPr>
          <p:cNvGrpSpPr/>
          <p:nvPr/>
        </p:nvGrpSpPr>
        <p:grpSpPr>
          <a:xfrm>
            <a:off x="8560641" y="5249755"/>
            <a:ext cx="2021403" cy="927208"/>
            <a:chOff x="5675533" y="763480"/>
            <a:chExt cx="2021403" cy="927208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761646-3C21-4B2D-B25A-306E8C4DA33B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D381349-2B82-4978-9411-FAD950CD9993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A074FEBF-76EC-470D-9DE3-2FC6AF73058F}"/>
              </a:ext>
            </a:extLst>
          </p:cNvPr>
          <p:cNvCxnSpPr>
            <a:cxnSpLocks/>
          </p:cNvCxnSpPr>
          <p:nvPr/>
        </p:nvCxnSpPr>
        <p:spPr>
          <a:xfrm>
            <a:off x="8032407" y="5713359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CCB9CDED-3A2D-4856-9BED-4CC42D5A0003}"/>
              </a:ext>
            </a:extLst>
          </p:cNvPr>
          <p:cNvCxnSpPr/>
          <p:nvPr/>
        </p:nvCxnSpPr>
        <p:spPr>
          <a:xfrm>
            <a:off x="10266935" y="5720562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75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8A33F-34B4-47CE-BC92-C5B8867E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A165B8-D19A-4E37-BD7D-40B8F1375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>
                <a:latin typeface="微軟正黑體" panose="020B0604030504040204" pitchFamily="34" charset="-120"/>
              </a:rPr>
              <a:t>定義</a:t>
            </a:r>
            <a:r>
              <a:rPr lang="zh-TW" altLang="en-US" dirty="0">
                <a:latin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</a:rPr>
              <a:t>由一組節點</a:t>
            </a:r>
            <a:r>
              <a:rPr lang="en-US" altLang="zh-TW" sz="2800" dirty="0">
                <a:latin typeface="微軟正黑體" panose="020B0604030504040204" pitchFamily="34" charset="-120"/>
              </a:rPr>
              <a:t>(node)</a:t>
            </a:r>
            <a:r>
              <a:rPr lang="zh-TW" altLang="en-US" sz="2800" dirty="0">
                <a:latin typeface="微軟正黑體" panose="020B0604030504040204" pitchFamily="34" charset="-120"/>
              </a:rPr>
              <a:t>所構成 </a:t>
            </a:r>
            <a:endParaRPr lang="en-US" altLang="zh-TW" sz="2800" dirty="0">
              <a:latin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</a:rPr>
              <a:t>各節點之間並不一定占用連續的</a:t>
            </a:r>
            <a:r>
              <a:rPr lang="en-US" altLang="zh-TW" sz="2800" dirty="0">
                <a:latin typeface="微軟正黑體" panose="020B0604030504040204" pitchFamily="34" charset="-120"/>
              </a:rPr>
              <a:t>Memory</a:t>
            </a:r>
            <a:r>
              <a:rPr lang="zh-TW" altLang="en-US" sz="2800" dirty="0">
                <a:latin typeface="微軟正黑體" panose="020B0604030504040204" pitchFamily="34" charset="-120"/>
              </a:rPr>
              <a:t>空間 </a:t>
            </a:r>
            <a:endParaRPr lang="en-US" altLang="zh-TW" sz="2800" dirty="0">
              <a:latin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</a:rPr>
              <a:t>各節點的型態不一定相同 </a:t>
            </a:r>
            <a:endParaRPr lang="en-US" altLang="zh-TW" sz="2800" dirty="0">
              <a:latin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</a:rPr>
              <a:t>插入節點、刪除節點方便</a:t>
            </a:r>
            <a:r>
              <a:rPr lang="en-US" altLang="zh-TW" sz="2800" dirty="0">
                <a:latin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</a:rPr>
              <a:t>因為只改變指標</a:t>
            </a:r>
            <a:r>
              <a:rPr lang="en-US" altLang="zh-TW" sz="2800" dirty="0">
                <a:latin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</a:rPr>
              <a:t>僅支援循序存取，不支援隨機存取 </a:t>
            </a:r>
            <a:endParaRPr lang="en-US" altLang="zh-TW" sz="2800" dirty="0">
              <a:latin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</a:rPr>
              <a:t>可任意</a:t>
            </a:r>
            <a:r>
              <a:rPr lang="en-US" altLang="zh-TW" sz="2800" dirty="0">
                <a:latin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</a:rPr>
              <a:t>動態</a:t>
            </a:r>
            <a:r>
              <a:rPr lang="en-US" altLang="zh-TW" sz="2800" dirty="0">
                <a:latin typeface="微軟正黑體" panose="020B0604030504040204" pitchFamily="34" charset="-120"/>
              </a:rPr>
              <a:t>)</a:t>
            </a:r>
            <a:r>
              <a:rPr lang="zh-TW" altLang="en-US" sz="2800" dirty="0">
                <a:latin typeface="微軟正黑體" panose="020B0604030504040204" pitchFamily="34" charset="-120"/>
              </a:rPr>
              <a:t>增加、刪除空間</a:t>
            </a:r>
          </a:p>
          <a:p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82671B2-75DC-4C11-A29F-C6BF66328262}"/>
              </a:ext>
            </a:extLst>
          </p:cNvPr>
          <p:cNvGrpSpPr/>
          <p:nvPr/>
        </p:nvGrpSpPr>
        <p:grpSpPr>
          <a:xfrm>
            <a:off x="4671559" y="763480"/>
            <a:ext cx="2021403" cy="927208"/>
            <a:chOff x="5675533" y="763480"/>
            <a:chExt cx="2021403" cy="92720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0E9994E-6525-4782-9DC4-CE2EFDFBFC06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C197968-3891-4B81-BB9C-1A8888C23748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B6F8F092-6151-40B1-9B6D-392EDC8C41A4}"/>
              </a:ext>
            </a:extLst>
          </p:cNvPr>
          <p:cNvGrpSpPr/>
          <p:nvPr/>
        </p:nvGrpSpPr>
        <p:grpSpPr>
          <a:xfrm>
            <a:off x="7001977" y="763480"/>
            <a:ext cx="2021403" cy="927208"/>
            <a:chOff x="5675533" y="763480"/>
            <a:chExt cx="2021403" cy="9272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0CA8907-D576-4656-9144-585712F65EC4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0B25F2C-94C6-461B-8EA2-85FED3BB5D7F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78EB094-40D6-4794-93E5-3882CC9E1DD6}"/>
              </a:ext>
            </a:extLst>
          </p:cNvPr>
          <p:cNvGrpSpPr/>
          <p:nvPr/>
        </p:nvGrpSpPr>
        <p:grpSpPr>
          <a:xfrm>
            <a:off x="9332444" y="763479"/>
            <a:ext cx="2021403" cy="927208"/>
            <a:chOff x="5675533" y="763480"/>
            <a:chExt cx="2021403" cy="92720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2BA1CB4-2125-40D9-8626-C98533358D4B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1A6DC0-392F-4926-9DCC-C025C051F4CA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B459705B-9501-439D-968C-AE4A8F5E1161}"/>
              </a:ext>
            </a:extLst>
          </p:cNvPr>
          <p:cNvCxnSpPr>
            <a:cxnSpLocks/>
          </p:cNvCxnSpPr>
          <p:nvPr/>
        </p:nvCxnSpPr>
        <p:spPr>
          <a:xfrm>
            <a:off x="4083728" y="763479"/>
            <a:ext cx="1106296" cy="463603"/>
          </a:xfrm>
          <a:prstGeom prst="bentConnector3">
            <a:avLst>
              <a:gd name="adj1" fmla="val 2654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F5D61F0-7F13-4C5F-9C3F-CBF287B227C6}"/>
              </a:ext>
            </a:extLst>
          </p:cNvPr>
          <p:cNvCxnSpPr>
            <a:cxnSpLocks/>
          </p:cNvCxnSpPr>
          <p:nvPr/>
        </p:nvCxnSpPr>
        <p:spPr>
          <a:xfrm>
            <a:off x="6377853" y="1227082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E21D292-F326-49F3-AA76-8AFC86DCB168}"/>
              </a:ext>
            </a:extLst>
          </p:cNvPr>
          <p:cNvCxnSpPr>
            <a:cxnSpLocks/>
          </p:cNvCxnSpPr>
          <p:nvPr/>
        </p:nvCxnSpPr>
        <p:spPr>
          <a:xfrm>
            <a:off x="8708271" y="1230525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106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搜尋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從</a:t>
            </a:r>
            <a:r>
              <a:rPr lang="en-US" altLang="zh-TW" dirty="0"/>
              <a:t>head</a:t>
            </a:r>
            <a:r>
              <a:rPr lang="zh-TW" altLang="en-US" dirty="0"/>
              <a:t>開始往後搜尋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 err="1"/>
              <a:t>ptr</a:t>
            </a:r>
            <a:r>
              <a:rPr lang="en-US" altLang="zh-TW" dirty="0"/>
              <a:t> = head;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往後的方式：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ptr</a:t>
            </a:r>
            <a:r>
              <a:rPr lang="en-US" altLang="zh-TW" dirty="0"/>
              <a:t> = </a:t>
            </a:r>
            <a:r>
              <a:rPr lang="en-US" altLang="zh-TW" dirty="0" err="1"/>
              <a:t>ptr</a:t>
            </a:r>
            <a:r>
              <a:rPr lang="en-US" altLang="zh-TW" dirty="0"/>
              <a:t>-&gt;link;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B37E1D07-4227-4976-B934-64D8529E31C5}"/>
              </a:ext>
            </a:extLst>
          </p:cNvPr>
          <p:cNvGrpSpPr/>
          <p:nvPr/>
        </p:nvGrpSpPr>
        <p:grpSpPr>
          <a:xfrm>
            <a:off x="765048" y="5180697"/>
            <a:ext cx="1056467" cy="523220"/>
            <a:chOff x="6859281" y="1825625"/>
            <a:chExt cx="1056467" cy="523220"/>
          </a:xfrm>
        </p:grpSpPr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9D6D7D49-E8D2-429A-AF9C-FD2C5AC0500B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40EF7FA-7590-4827-8B6A-D55D018D4E3D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22563201-F023-4789-90DD-168B5D1335B4}"/>
              </a:ext>
            </a:extLst>
          </p:cNvPr>
          <p:cNvGrpSpPr/>
          <p:nvPr/>
        </p:nvGrpSpPr>
        <p:grpSpPr>
          <a:xfrm>
            <a:off x="1821513" y="5240313"/>
            <a:ext cx="2021403" cy="927208"/>
            <a:chOff x="5675533" y="763480"/>
            <a:chExt cx="2021403" cy="92720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2703769-CBAD-4C14-8134-7166D474457A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B6C272-827E-45E2-8D9A-7FA77E189DC2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C4C1F49-5D00-4756-B81B-551D15E031F6}"/>
              </a:ext>
            </a:extLst>
          </p:cNvPr>
          <p:cNvGrpSpPr/>
          <p:nvPr/>
        </p:nvGrpSpPr>
        <p:grpSpPr>
          <a:xfrm>
            <a:off x="4067889" y="5240313"/>
            <a:ext cx="2021403" cy="927208"/>
            <a:chOff x="5675533" y="763480"/>
            <a:chExt cx="2021403" cy="92720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8BEFF2-7D20-4E61-941F-A8C3C80139BA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8F92092-6677-4880-B389-B31DF94FE1D0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C692579-71D2-42A7-8E9F-1F93F434F1A2}"/>
              </a:ext>
            </a:extLst>
          </p:cNvPr>
          <p:cNvCxnSpPr>
            <a:cxnSpLocks/>
          </p:cNvCxnSpPr>
          <p:nvPr/>
        </p:nvCxnSpPr>
        <p:spPr>
          <a:xfrm>
            <a:off x="3539655" y="570391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E9B22E7-FC3D-41C4-B781-3576789823F7}"/>
              </a:ext>
            </a:extLst>
          </p:cNvPr>
          <p:cNvCxnSpPr>
            <a:cxnSpLocks/>
          </p:cNvCxnSpPr>
          <p:nvPr/>
        </p:nvCxnSpPr>
        <p:spPr>
          <a:xfrm>
            <a:off x="7306056" y="4810843"/>
            <a:ext cx="0" cy="4389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0F7F3C1-15D5-4229-BB8F-DA9F3882D9D9}"/>
              </a:ext>
            </a:extLst>
          </p:cNvPr>
          <p:cNvGrpSpPr/>
          <p:nvPr/>
        </p:nvGrpSpPr>
        <p:grpSpPr>
          <a:xfrm>
            <a:off x="6314265" y="5249755"/>
            <a:ext cx="2021403" cy="927208"/>
            <a:chOff x="5675533" y="763480"/>
            <a:chExt cx="2021403" cy="92720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3E3DE74-2723-4264-9377-C37F4C140DE0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098C89A-7A21-4933-92EE-2C2BA04C32E3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426171A-100E-414C-B635-9191091D7137}"/>
              </a:ext>
            </a:extLst>
          </p:cNvPr>
          <p:cNvCxnSpPr>
            <a:cxnSpLocks/>
          </p:cNvCxnSpPr>
          <p:nvPr/>
        </p:nvCxnSpPr>
        <p:spPr>
          <a:xfrm>
            <a:off x="5786031" y="5713359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9CA285F-C12F-4697-86B5-78F08C05CFB7}"/>
              </a:ext>
            </a:extLst>
          </p:cNvPr>
          <p:cNvGrpSpPr/>
          <p:nvPr/>
        </p:nvGrpSpPr>
        <p:grpSpPr>
          <a:xfrm>
            <a:off x="8560641" y="5249755"/>
            <a:ext cx="2021403" cy="927208"/>
            <a:chOff x="5675533" y="763480"/>
            <a:chExt cx="2021403" cy="927208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761646-3C21-4B2D-B25A-306E8C4DA33B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D381349-2B82-4978-9411-FAD950CD9993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A074FEBF-76EC-470D-9DE3-2FC6AF73058F}"/>
              </a:ext>
            </a:extLst>
          </p:cNvPr>
          <p:cNvCxnSpPr>
            <a:cxnSpLocks/>
          </p:cNvCxnSpPr>
          <p:nvPr/>
        </p:nvCxnSpPr>
        <p:spPr>
          <a:xfrm>
            <a:off x="8032407" y="5713359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CCB9CDED-3A2D-4856-9BED-4CC42D5A0003}"/>
              </a:ext>
            </a:extLst>
          </p:cNvPr>
          <p:cNvCxnSpPr/>
          <p:nvPr/>
        </p:nvCxnSpPr>
        <p:spPr>
          <a:xfrm>
            <a:off x="10266935" y="5720562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201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搜尋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從</a:t>
            </a:r>
            <a:r>
              <a:rPr lang="en-US" altLang="zh-TW" dirty="0"/>
              <a:t>head</a:t>
            </a:r>
            <a:r>
              <a:rPr lang="zh-TW" altLang="en-US" dirty="0"/>
              <a:t>開始往後搜尋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 err="1"/>
              <a:t>ptr</a:t>
            </a:r>
            <a:r>
              <a:rPr lang="en-US" altLang="zh-TW" dirty="0"/>
              <a:t> = head;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往後的方式：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ptr</a:t>
            </a:r>
            <a:r>
              <a:rPr lang="en-US" altLang="zh-TW" dirty="0"/>
              <a:t> = </a:t>
            </a:r>
            <a:r>
              <a:rPr lang="en-US" altLang="zh-TW" dirty="0" err="1"/>
              <a:t>ptr</a:t>
            </a:r>
            <a:r>
              <a:rPr lang="en-US" altLang="zh-TW" dirty="0"/>
              <a:t>-&gt;link;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B37E1D07-4227-4976-B934-64D8529E31C5}"/>
              </a:ext>
            </a:extLst>
          </p:cNvPr>
          <p:cNvGrpSpPr/>
          <p:nvPr/>
        </p:nvGrpSpPr>
        <p:grpSpPr>
          <a:xfrm>
            <a:off x="765048" y="5180697"/>
            <a:ext cx="1056467" cy="523220"/>
            <a:chOff x="6859281" y="1825625"/>
            <a:chExt cx="1056467" cy="523220"/>
          </a:xfrm>
        </p:grpSpPr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9D6D7D49-E8D2-429A-AF9C-FD2C5AC0500B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40EF7FA-7590-4827-8B6A-D55D018D4E3D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22563201-F023-4789-90DD-168B5D1335B4}"/>
              </a:ext>
            </a:extLst>
          </p:cNvPr>
          <p:cNvGrpSpPr/>
          <p:nvPr/>
        </p:nvGrpSpPr>
        <p:grpSpPr>
          <a:xfrm>
            <a:off x="1821513" y="5240313"/>
            <a:ext cx="2021403" cy="927208"/>
            <a:chOff x="5675533" y="763480"/>
            <a:chExt cx="2021403" cy="92720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2703769-CBAD-4C14-8134-7166D474457A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B6C272-827E-45E2-8D9A-7FA77E189DC2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C4C1F49-5D00-4756-B81B-551D15E031F6}"/>
              </a:ext>
            </a:extLst>
          </p:cNvPr>
          <p:cNvGrpSpPr/>
          <p:nvPr/>
        </p:nvGrpSpPr>
        <p:grpSpPr>
          <a:xfrm>
            <a:off x="4067889" y="5240313"/>
            <a:ext cx="2021403" cy="927208"/>
            <a:chOff x="5675533" y="763480"/>
            <a:chExt cx="2021403" cy="92720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8BEFF2-7D20-4E61-941F-A8C3C80139BA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8F92092-6677-4880-B389-B31DF94FE1D0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C692579-71D2-42A7-8E9F-1F93F434F1A2}"/>
              </a:ext>
            </a:extLst>
          </p:cNvPr>
          <p:cNvCxnSpPr>
            <a:cxnSpLocks/>
          </p:cNvCxnSpPr>
          <p:nvPr/>
        </p:nvCxnSpPr>
        <p:spPr>
          <a:xfrm>
            <a:off x="3539655" y="570391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E9B22E7-FC3D-41C4-B781-3576789823F7}"/>
              </a:ext>
            </a:extLst>
          </p:cNvPr>
          <p:cNvCxnSpPr>
            <a:cxnSpLocks/>
          </p:cNvCxnSpPr>
          <p:nvPr/>
        </p:nvCxnSpPr>
        <p:spPr>
          <a:xfrm>
            <a:off x="9518904" y="4810843"/>
            <a:ext cx="0" cy="4389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0F7F3C1-15D5-4229-BB8F-DA9F3882D9D9}"/>
              </a:ext>
            </a:extLst>
          </p:cNvPr>
          <p:cNvGrpSpPr/>
          <p:nvPr/>
        </p:nvGrpSpPr>
        <p:grpSpPr>
          <a:xfrm>
            <a:off x="6314265" y="5249755"/>
            <a:ext cx="2021403" cy="927208"/>
            <a:chOff x="5675533" y="763480"/>
            <a:chExt cx="2021403" cy="92720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3E3DE74-2723-4264-9377-C37F4C140DE0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098C89A-7A21-4933-92EE-2C2BA04C32E3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426171A-100E-414C-B635-9191091D7137}"/>
              </a:ext>
            </a:extLst>
          </p:cNvPr>
          <p:cNvCxnSpPr>
            <a:cxnSpLocks/>
          </p:cNvCxnSpPr>
          <p:nvPr/>
        </p:nvCxnSpPr>
        <p:spPr>
          <a:xfrm>
            <a:off x="5786031" y="5713359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9CA285F-C12F-4697-86B5-78F08C05CFB7}"/>
              </a:ext>
            </a:extLst>
          </p:cNvPr>
          <p:cNvGrpSpPr/>
          <p:nvPr/>
        </p:nvGrpSpPr>
        <p:grpSpPr>
          <a:xfrm>
            <a:off x="8560641" y="5249755"/>
            <a:ext cx="2021403" cy="927208"/>
            <a:chOff x="5675533" y="763480"/>
            <a:chExt cx="2021403" cy="927208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761646-3C21-4B2D-B25A-306E8C4DA33B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D381349-2B82-4978-9411-FAD950CD9993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A074FEBF-76EC-470D-9DE3-2FC6AF73058F}"/>
              </a:ext>
            </a:extLst>
          </p:cNvPr>
          <p:cNvCxnSpPr>
            <a:cxnSpLocks/>
          </p:cNvCxnSpPr>
          <p:nvPr/>
        </p:nvCxnSpPr>
        <p:spPr>
          <a:xfrm>
            <a:off x="8032407" y="5713359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CCB9CDED-3A2D-4856-9BED-4CC42D5A0003}"/>
              </a:ext>
            </a:extLst>
          </p:cNvPr>
          <p:cNvCxnSpPr/>
          <p:nvPr/>
        </p:nvCxnSpPr>
        <p:spPr>
          <a:xfrm>
            <a:off x="10266935" y="5720562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30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搜尋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搜尋不到時的停止方式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if(</a:t>
            </a:r>
            <a:r>
              <a:rPr lang="en-US" altLang="zh-TW" dirty="0" err="1"/>
              <a:t>ptr</a:t>
            </a:r>
            <a:r>
              <a:rPr lang="en-US" altLang="zh-TW" dirty="0"/>
              <a:t>-&gt;link == NULL) //</a:t>
            </a:r>
            <a:r>
              <a:rPr lang="zh-TW" altLang="en-US" dirty="0"/>
              <a:t>代表</a:t>
            </a:r>
            <a:r>
              <a:rPr lang="en-US" altLang="zh-TW" dirty="0" err="1"/>
              <a:t>ptr</a:t>
            </a:r>
            <a:r>
              <a:rPr lang="zh-TW" altLang="en-US" dirty="0"/>
              <a:t>停在最後一個節點</a:t>
            </a:r>
            <a:endParaRPr lang="en-US" altLang="zh-TW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B37E1D07-4227-4976-B934-64D8529E31C5}"/>
              </a:ext>
            </a:extLst>
          </p:cNvPr>
          <p:cNvGrpSpPr/>
          <p:nvPr/>
        </p:nvGrpSpPr>
        <p:grpSpPr>
          <a:xfrm>
            <a:off x="765048" y="5180697"/>
            <a:ext cx="1056467" cy="523220"/>
            <a:chOff x="6859281" y="1825625"/>
            <a:chExt cx="1056467" cy="523220"/>
          </a:xfrm>
        </p:grpSpPr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9D6D7D49-E8D2-429A-AF9C-FD2C5AC0500B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40EF7FA-7590-4827-8B6A-D55D018D4E3D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22563201-F023-4789-90DD-168B5D1335B4}"/>
              </a:ext>
            </a:extLst>
          </p:cNvPr>
          <p:cNvGrpSpPr/>
          <p:nvPr/>
        </p:nvGrpSpPr>
        <p:grpSpPr>
          <a:xfrm>
            <a:off x="1821513" y="5240313"/>
            <a:ext cx="2021403" cy="927208"/>
            <a:chOff x="5675533" y="763480"/>
            <a:chExt cx="2021403" cy="92720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2703769-CBAD-4C14-8134-7166D474457A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B6C272-827E-45E2-8D9A-7FA77E189DC2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C4C1F49-5D00-4756-B81B-551D15E031F6}"/>
              </a:ext>
            </a:extLst>
          </p:cNvPr>
          <p:cNvGrpSpPr/>
          <p:nvPr/>
        </p:nvGrpSpPr>
        <p:grpSpPr>
          <a:xfrm>
            <a:off x="4067889" y="5240313"/>
            <a:ext cx="2021403" cy="927208"/>
            <a:chOff x="5675533" y="763480"/>
            <a:chExt cx="2021403" cy="92720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8BEFF2-7D20-4E61-941F-A8C3C80139BA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8F92092-6677-4880-B389-B31DF94FE1D0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C692579-71D2-42A7-8E9F-1F93F434F1A2}"/>
              </a:ext>
            </a:extLst>
          </p:cNvPr>
          <p:cNvCxnSpPr>
            <a:cxnSpLocks/>
          </p:cNvCxnSpPr>
          <p:nvPr/>
        </p:nvCxnSpPr>
        <p:spPr>
          <a:xfrm>
            <a:off x="3539655" y="570391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E9B22E7-FC3D-41C4-B781-3576789823F7}"/>
              </a:ext>
            </a:extLst>
          </p:cNvPr>
          <p:cNvCxnSpPr>
            <a:cxnSpLocks/>
          </p:cNvCxnSpPr>
          <p:nvPr/>
        </p:nvCxnSpPr>
        <p:spPr>
          <a:xfrm>
            <a:off x="9518904" y="4810843"/>
            <a:ext cx="0" cy="4389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0F7F3C1-15D5-4229-BB8F-DA9F3882D9D9}"/>
              </a:ext>
            </a:extLst>
          </p:cNvPr>
          <p:cNvGrpSpPr/>
          <p:nvPr/>
        </p:nvGrpSpPr>
        <p:grpSpPr>
          <a:xfrm>
            <a:off x="6314265" y="5249755"/>
            <a:ext cx="2021403" cy="927208"/>
            <a:chOff x="5675533" y="763480"/>
            <a:chExt cx="2021403" cy="92720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3E3DE74-2723-4264-9377-C37F4C140DE0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098C89A-7A21-4933-92EE-2C2BA04C32E3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426171A-100E-414C-B635-9191091D7137}"/>
              </a:ext>
            </a:extLst>
          </p:cNvPr>
          <p:cNvCxnSpPr>
            <a:cxnSpLocks/>
          </p:cNvCxnSpPr>
          <p:nvPr/>
        </p:nvCxnSpPr>
        <p:spPr>
          <a:xfrm>
            <a:off x="5786031" y="5713359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9CA285F-C12F-4697-86B5-78F08C05CFB7}"/>
              </a:ext>
            </a:extLst>
          </p:cNvPr>
          <p:cNvGrpSpPr/>
          <p:nvPr/>
        </p:nvGrpSpPr>
        <p:grpSpPr>
          <a:xfrm>
            <a:off x="8560641" y="5249755"/>
            <a:ext cx="2021403" cy="927208"/>
            <a:chOff x="5675533" y="763480"/>
            <a:chExt cx="2021403" cy="927208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761646-3C21-4B2D-B25A-306E8C4DA33B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D381349-2B82-4978-9411-FAD950CD9993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A074FEBF-76EC-470D-9DE3-2FC6AF73058F}"/>
              </a:ext>
            </a:extLst>
          </p:cNvPr>
          <p:cNvCxnSpPr>
            <a:cxnSpLocks/>
          </p:cNvCxnSpPr>
          <p:nvPr/>
        </p:nvCxnSpPr>
        <p:spPr>
          <a:xfrm>
            <a:off x="8032407" y="5713359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CCB9CDED-3A2D-4856-9BED-4CC42D5A0003}"/>
              </a:ext>
            </a:extLst>
          </p:cNvPr>
          <p:cNvCxnSpPr/>
          <p:nvPr/>
        </p:nvCxnSpPr>
        <p:spPr>
          <a:xfrm>
            <a:off x="10266935" y="5720562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223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搜尋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搜尋不到時的停止方式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if(</a:t>
            </a:r>
            <a:r>
              <a:rPr lang="en-US" altLang="zh-TW" dirty="0" err="1"/>
              <a:t>ptr</a:t>
            </a:r>
            <a:r>
              <a:rPr lang="en-US" altLang="zh-TW" dirty="0"/>
              <a:t> == NULL) //</a:t>
            </a:r>
            <a:r>
              <a:rPr lang="zh-TW" altLang="en-US" dirty="0"/>
              <a:t>代表</a:t>
            </a:r>
            <a:r>
              <a:rPr lang="en-US" altLang="zh-TW" dirty="0" err="1"/>
              <a:t>ptr</a:t>
            </a:r>
            <a:r>
              <a:rPr lang="zh-TW" altLang="en-US" dirty="0"/>
              <a:t>已經變成</a:t>
            </a:r>
            <a:r>
              <a:rPr lang="en-US" altLang="zh-TW" dirty="0"/>
              <a:t>NULL</a:t>
            </a:r>
            <a:r>
              <a:rPr lang="zh-TW" altLang="en-US" dirty="0"/>
              <a:t>了</a:t>
            </a:r>
            <a:endParaRPr lang="en-US" altLang="zh-TW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B37E1D07-4227-4976-B934-64D8529E31C5}"/>
              </a:ext>
            </a:extLst>
          </p:cNvPr>
          <p:cNvGrpSpPr/>
          <p:nvPr/>
        </p:nvGrpSpPr>
        <p:grpSpPr>
          <a:xfrm>
            <a:off x="765048" y="5180697"/>
            <a:ext cx="1056467" cy="523220"/>
            <a:chOff x="6859281" y="1825625"/>
            <a:chExt cx="1056467" cy="523220"/>
          </a:xfrm>
        </p:grpSpPr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9D6D7D49-E8D2-429A-AF9C-FD2C5AC0500B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40EF7FA-7590-4827-8B6A-D55D018D4E3D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22563201-F023-4789-90DD-168B5D1335B4}"/>
              </a:ext>
            </a:extLst>
          </p:cNvPr>
          <p:cNvGrpSpPr/>
          <p:nvPr/>
        </p:nvGrpSpPr>
        <p:grpSpPr>
          <a:xfrm>
            <a:off x="1821513" y="5240313"/>
            <a:ext cx="2021403" cy="927208"/>
            <a:chOff x="5675533" y="763480"/>
            <a:chExt cx="2021403" cy="92720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2703769-CBAD-4C14-8134-7166D474457A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B6C272-827E-45E2-8D9A-7FA77E189DC2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C4C1F49-5D00-4756-B81B-551D15E031F6}"/>
              </a:ext>
            </a:extLst>
          </p:cNvPr>
          <p:cNvGrpSpPr/>
          <p:nvPr/>
        </p:nvGrpSpPr>
        <p:grpSpPr>
          <a:xfrm>
            <a:off x="4067889" y="5240313"/>
            <a:ext cx="2021403" cy="927208"/>
            <a:chOff x="5675533" y="763480"/>
            <a:chExt cx="2021403" cy="92720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8BEFF2-7D20-4E61-941F-A8C3C80139BA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8F92092-6677-4880-B389-B31DF94FE1D0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C692579-71D2-42A7-8E9F-1F93F434F1A2}"/>
              </a:ext>
            </a:extLst>
          </p:cNvPr>
          <p:cNvCxnSpPr>
            <a:cxnSpLocks/>
          </p:cNvCxnSpPr>
          <p:nvPr/>
        </p:nvCxnSpPr>
        <p:spPr>
          <a:xfrm>
            <a:off x="3539655" y="570391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E9B22E7-FC3D-41C4-B781-3576789823F7}"/>
              </a:ext>
            </a:extLst>
          </p:cNvPr>
          <p:cNvCxnSpPr>
            <a:cxnSpLocks/>
          </p:cNvCxnSpPr>
          <p:nvPr/>
        </p:nvCxnSpPr>
        <p:spPr>
          <a:xfrm>
            <a:off x="11332255" y="5154364"/>
            <a:ext cx="0" cy="4389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0F7F3C1-15D5-4229-BB8F-DA9F3882D9D9}"/>
              </a:ext>
            </a:extLst>
          </p:cNvPr>
          <p:cNvGrpSpPr/>
          <p:nvPr/>
        </p:nvGrpSpPr>
        <p:grpSpPr>
          <a:xfrm>
            <a:off x="6314265" y="5249755"/>
            <a:ext cx="2021403" cy="927208"/>
            <a:chOff x="5675533" y="763480"/>
            <a:chExt cx="2021403" cy="92720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3E3DE74-2723-4264-9377-C37F4C140DE0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098C89A-7A21-4933-92EE-2C2BA04C32E3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426171A-100E-414C-B635-9191091D7137}"/>
              </a:ext>
            </a:extLst>
          </p:cNvPr>
          <p:cNvCxnSpPr>
            <a:cxnSpLocks/>
          </p:cNvCxnSpPr>
          <p:nvPr/>
        </p:nvCxnSpPr>
        <p:spPr>
          <a:xfrm>
            <a:off x="5786031" y="5713359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9CA285F-C12F-4697-86B5-78F08C05CFB7}"/>
              </a:ext>
            </a:extLst>
          </p:cNvPr>
          <p:cNvGrpSpPr/>
          <p:nvPr/>
        </p:nvGrpSpPr>
        <p:grpSpPr>
          <a:xfrm>
            <a:off x="8560641" y="5249755"/>
            <a:ext cx="2021403" cy="927208"/>
            <a:chOff x="5675533" y="763480"/>
            <a:chExt cx="2021403" cy="927208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761646-3C21-4B2D-B25A-306E8C4DA33B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D381349-2B82-4978-9411-FAD950CD9993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A074FEBF-76EC-470D-9DE3-2FC6AF73058F}"/>
              </a:ext>
            </a:extLst>
          </p:cNvPr>
          <p:cNvCxnSpPr>
            <a:cxnSpLocks/>
          </p:cNvCxnSpPr>
          <p:nvPr/>
        </p:nvCxnSpPr>
        <p:spPr>
          <a:xfrm>
            <a:off x="8032407" y="5713359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CCB9CDED-3A2D-4856-9BED-4CC42D5A0003}"/>
              </a:ext>
            </a:extLst>
          </p:cNvPr>
          <p:cNvCxnSpPr/>
          <p:nvPr/>
        </p:nvCxnSpPr>
        <p:spPr>
          <a:xfrm>
            <a:off x="10266935" y="5720562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371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ptr</a:t>
            </a:r>
            <a:r>
              <a:rPr lang="en-US" altLang="zh-TW" dirty="0">
                <a:solidFill>
                  <a:srgbClr val="FF0000"/>
                </a:solidFill>
              </a:rPr>
              <a:t> == NULL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ptr</a:t>
            </a:r>
            <a:r>
              <a:rPr lang="en-US" altLang="zh-TW" dirty="0">
                <a:solidFill>
                  <a:srgbClr val="FF0000"/>
                </a:solidFill>
              </a:rPr>
              <a:t>-&gt;link == NULL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是不同的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2387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插入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插入在頭</a:t>
            </a:r>
            <a:r>
              <a:rPr lang="en-US" altLang="zh-TW" dirty="0"/>
              <a:t>(</a:t>
            </a:r>
            <a:r>
              <a:rPr lang="zh-TW" altLang="en-US" dirty="0"/>
              <a:t>串列非空，想要把節點新增在最開頭時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 err="1"/>
              <a:t>newptr</a:t>
            </a:r>
            <a:r>
              <a:rPr lang="en-US" altLang="zh-TW" dirty="0"/>
              <a:t> = </a:t>
            </a:r>
            <a:r>
              <a:rPr lang="en-US" altLang="zh-TW" dirty="0" err="1"/>
              <a:t>createnode</a:t>
            </a:r>
            <a:r>
              <a:rPr lang="en-US" altLang="zh-TW" dirty="0"/>
              <a:t>();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D02DD7-64AB-4230-B3B1-959232C2F780}"/>
              </a:ext>
            </a:extLst>
          </p:cNvPr>
          <p:cNvGrpSpPr/>
          <p:nvPr/>
        </p:nvGrpSpPr>
        <p:grpSpPr>
          <a:xfrm>
            <a:off x="765048" y="5180697"/>
            <a:ext cx="1056467" cy="523220"/>
            <a:chOff x="6859281" y="1825625"/>
            <a:chExt cx="1056467" cy="52322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73FAB1AC-879B-498D-9F69-BC1EB37DED64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B6C7169-A472-4498-A516-836B2845A191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B92702D0-0E3A-425B-BB4B-06BA88018400}"/>
              </a:ext>
            </a:extLst>
          </p:cNvPr>
          <p:cNvGrpSpPr/>
          <p:nvPr/>
        </p:nvGrpSpPr>
        <p:grpSpPr>
          <a:xfrm>
            <a:off x="1821513" y="5240313"/>
            <a:ext cx="2021403" cy="927208"/>
            <a:chOff x="5675533" y="763480"/>
            <a:chExt cx="2021403" cy="9272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2B13BF4-B1ED-4FA2-AB96-015593A09B7A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B27D3E5-9331-4288-A60F-6A83B7A11245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682821F-2695-4B40-9123-B3434E8F366C}"/>
              </a:ext>
            </a:extLst>
          </p:cNvPr>
          <p:cNvGrpSpPr/>
          <p:nvPr/>
        </p:nvGrpSpPr>
        <p:grpSpPr>
          <a:xfrm>
            <a:off x="4067889" y="5240313"/>
            <a:ext cx="2021403" cy="927208"/>
            <a:chOff x="5675533" y="763480"/>
            <a:chExt cx="2021403" cy="92720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8C43DF5-CD55-48FA-AFE2-A10F8A82FF89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0B3C98A-D916-475E-B680-5B5A3B756E27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F3434A0-3DA2-418B-B26C-31508BE72D12}"/>
              </a:ext>
            </a:extLst>
          </p:cNvPr>
          <p:cNvCxnSpPr>
            <a:cxnSpLocks/>
          </p:cNvCxnSpPr>
          <p:nvPr/>
        </p:nvCxnSpPr>
        <p:spPr>
          <a:xfrm>
            <a:off x="3539655" y="570391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9442E60A-7BFF-47C4-8867-4C2C7428BEFC}"/>
              </a:ext>
            </a:extLst>
          </p:cNvPr>
          <p:cNvCxnSpPr/>
          <p:nvPr/>
        </p:nvCxnSpPr>
        <p:spPr>
          <a:xfrm>
            <a:off x="5781605" y="5709478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7838A8B-F556-4FFB-A7AD-2FC053D0DB67}"/>
              </a:ext>
            </a:extLst>
          </p:cNvPr>
          <p:cNvGrpSpPr/>
          <p:nvPr/>
        </p:nvGrpSpPr>
        <p:grpSpPr>
          <a:xfrm>
            <a:off x="7437009" y="3460428"/>
            <a:ext cx="1438188" cy="523220"/>
            <a:chOff x="6859281" y="1825625"/>
            <a:chExt cx="1438188" cy="523220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EAFED6E-D7C0-431B-8749-E15D70DB0E20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438188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D7D67C3-F4AA-4955-8DEE-A72E93E6A006}"/>
                </a:ext>
              </a:extLst>
            </p:cNvPr>
            <p:cNvSpPr txBox="1"/>
            <p:nvPr/>
          </p:nvSpPr>
          <p:spPr>
            <a:xfrm>
              <a:off x="6956947" y="1825625"/>
              <a:ext cx="1181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newptr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7687AAA8-56BF-48AD-B6D0-7484126473CA}"/>
              </a:ext>
            </a:extLst>
          </p:cNvPr>
          <p:cNvGrpSpPr/>
          <p:nvPr/>
        </p:nvGrpSpPr>
        <p:grpSpPr>
          <a:xfrm>
            <a:off x="8875197" y="3520044"/>
            <a:ext cx="2021403" cy="927208"/>
            <a:chOff x="5675533" y="763480"/>
            <a:chExt cx="2021403" cy="92720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32BD3D0-D81F-4154-A7D8-773084C05789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4C4EB25-0D5E-4036-A9AA-F211164519CE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35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插入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插入在頭</a:t>
            </a:r>
            <a:r>
              <a:rPr lang="en-US" altLang="zh-TW" dirty="0"/>
              <a:t>(</a:t>
            </a:r>
            <a:r>
              <a:rPr lang="zh-TW" altLang="en-US" dirty="0"/>
              <a:t>串列非空，想要把節點新增在最開頭時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 err="1"/>
              <a:t>newptr</a:t>
            </a:r>
            <a:r>
              <a:rPr lang="en-US" altLang="zh-TW" dirty="0"/>
              <a:t>-&gt;link = head;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D02DD7-64AB-4230-B3B1-959232C2F780}"/>
              </a:ext>
            </a:extLst>
          </p:cNvPr>
          <p:cNvGrpSpPr/>
          <p:nvPr/>
        </p:nvGrpSpPr>
        <p:grpSpPr>
          <a:xfrm>
            <a:off x="4815840" y="5175134"/>
            <a:ext cx="1056467" cy="523220"/>
            <a:chOff x="6859281" y="1825625"/>
            <a:chExt cx="1056467" cy="52322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73FAB1AC-879B-498D-9F69-BC1EB37DED64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B6C7169-A472-4498-A516-836B2845A191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B92702D0-0E3A-425B-BB4B-06BA88018400}"/>
              </a:ext>
            </a:extLst>
          </p:cNvPr>
          <p:cNvGrpSpPr/>
          <p:nvPr/>
        </p:nvGrpSpPr>
        <p:grpSpPr>
          <a:xfrm>
            <a:off x="5872305" y="5234750"/>
            <a:ext cx="2021403" cy="927208"/>
            <a:chOff x="5675533" y="763480"/>
            <a:chExt cx="2021403" cy="9272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2B13BF4-B1ED-4FA2-AB96-015593A09B7A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B27D3E5-9331-4288-A60F-6A83B7A11245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682821F-2695-4B40-9123-B3434E8F366C}"/>
              </a:ext>
            </a:extLst>
          </p:cNvPr>
          <p:cNvGrpSpPr/>
          <p:nvPr/>
        </p:nvGrpSpPr>
        <p:grpSpPr>
          <a:xfrm>
            <a:off x="8118681" y="5234750"/>
            <a:ext cx="2021403" cy="927208"/>
            <a:chOff x="5675533" y="763480"/>
            <a:chExt cx="2021403" cy="92720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8C43DF5-CD55-48FA-AFE2-A10F8A82FF89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0B3C98A-D916-475E-B680-5B5A3B756E27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F3434A0-3DA2-418B-B26C-31508BE72D12}"/>
              </a:ext>
            </a:extLst>
          </p:cNvPr>
          <p:cNvCxnSpPr>
            <a:cxnSpLocks/>
          </p:cNvCxnSpPr>
          <p:nvPr/>
        </p:nvCxnSpPr>
        <p:spPr>
          <a:xfrm>
            <a:off x="7590447" y="5698354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9442E60A-7BFF-47C4-8867-4C2C7428BEFC}"/>
              </a:ext>
            </a:extLst>
          </p:cNvPr>
          <p:cNvCxnSpPr/>
          <p:nvPr/>
        </p:nvCxnSpPr>
        <p:spPr>
          <a:xfrm>
            <a:off x="9832397" y="5703915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7838A8B-F556-4FFB-A7AD-2FC053D0DB67}"/>
              </a:ext>
            </a:extLst>
          </p:cNvPr>
          <p:cNvGrpSpPr/>
          <p:nvPr/>
        </p:nvGrpSpPr>
        <p:grpSpPr>
          <a:xfrm>
            <a:off x="584460" y="5190139"/>
            <a:ext cx="1438188" cy="523220"/>
            <a:chOff x="6859281" y="1825625"/>
            <a:chExt cx="1438188" cy="523220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EAFED6E-D7C0-431B-8749-E15D70DB0E20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438188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D7D67C3-F4AA-4955-8DEE-A72E93E6A006}"/>
                </a:ext>
              </a:extLst>
            </p:cNvPr>
            <p:cNvSpPr txBox="1"/>
            <p:nvPr/>
          </p:nvSpPr>
          <p:spPr>
            <a:xfrm>
              <a:off x="6956947" y="1825625"/>
              <a:ext cx="1181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newptr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7687AAA8-56BF-48AD-B6D0-7484126473CA}"/>
              </a:ext>
            </a:extLst>
          </p:cNvPr>
          <p:cNvGrpSpPr/>
          <p:nvPr/>
        </p:nvGrpSpPr>
        <p:grpSpPr>
          <a:xfrm>
            <a:off x="2022648" y="5249755"/>
            <a:ext cx="2021403" cy="927208"/>
            <a:chOff x="5675533" y="763480"/>
            <a:chExt cx="2021403" cy="92720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32BD3D0-D81F-4154-A7D8-773084C05789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4C4EB25-0D5E-4036-A9AA-F211164519CE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12002D2-58A1-41A4-A00E-EFC1209AF46E}"/>
              </a:ext>
            </a:extLst>
          </p:cNvPr>
          <p:cNvCxnSpPr>
            <a:cxnSpLocks/>
          </p:cNvCxnSpPr>
          <p:nvPr/>
        </p:nvCxnSpPr>
        <p:spPr>
          <a:xfrm>
            <a:off x="3750229" y="5933050"/>
            <a:ext cx="234577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3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插入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插入在頭</a:t>
            </a:r>
            <a:r>
              <a:rPr lang="en-US" altLang="zh-TW" dirty="0"/>
              <a:t>(</a:t>
            </a:r>
            <a:r>
              <a:rPr lang="zh-TW" altLang="en-US" dirty="0"/>
              <a:t>串列非空，想要把節點新增在最開頭時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head = </a:t>
            </a:r>
            <a:r>
              <a:rPr lang="en-US" altLang="zh-TW" dirty="0" err="1"/>
              <a:t>newptr</a:t>
            </a:r>
            <a:r>
              <a:rPr lang="en-US" altLang="zh-TW" dirty="0"/>
              <a:t>;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D02DD7-64AB-4230-B3B1-959232C2F780}"/>
              </a:ext>
            </a:extLst>
          </p:cNvPr>
          <p:cNvGrpSpPr/>
          <p:nvPr/>
        </p:nvGrpSpPr>
        <p:grpSpPr>
          <a:xfrm>
            <a:off x="966134" y="4795838"/>
            <a:ext cx="1056467" cy="523220"/>
            <a:chOff x="6859281" y="1825625"/>
            <a:chExt cx="1056467" cy="52322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73FAB1AC-879B-498D-9F69-BC1EB37DED64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B6C7169-A472-4498-A516-836B2845A191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B92702D0-0E3A-425B-BB4B-06BA88018400}"/>
              </a:ext>
            </a:extLst>
          </p:cNvPr>
          <p:cNvGrpSpPr/>
          <p:nvPr/>
        </p:nvGrpSpPr>
        <p:grpSpPr>
          <a:xfrm>
            <a:off x="5872305" y="5234750"/>
            <a:ext cx="2021403" cy="927208"/>
            <a:chOff x="5675533" y="763480"/>
            <a:chExt cx="2021403" cy="9272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2B13BF4-B1ED-4FA2-AB96-015593A09B7A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B27D3E5-9331-4288-A60F-6A83B7A11245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682821F-2695-4B40-9123-B3434E8F366C}"/>
              </a:ext>
            </a:extLst>
          </p:cNvPr>
          <p:cNvGrpSpPr/>
          <p:nvPr/>
        </p:nvGrpSpPr>
        <p:grpSpPr>
          <a:xfrm>
            <a:off x="8118681" y="5234750"/>
            <a:ext cx="2021403" cy="927208"/>
            <a:chOff x="5675533" y="763480"/>
            <a:chExt cx="2021403" cy="92720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8C43DF5-CD55-48FA-AFE2-A10F8A82FF89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0B3C98A-D916-475E-B680-5B5A3B756E27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F3434A0-3DA2-418B-B26C-31508BE72D12}"/>
              </a:ext>
            </a:extLst>
          </p:cNvPr>
          <p:cNvCxnSpPr>
            <a:cxnSpLocks/>
          </p:cNvCxnSpPr>
          <p:nvPr/>
        </p:nvCxnSpPr>
        <p:spPr>
          <a:xfrm>
            <a:off x="7590447" y="5698354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9442E60A-7BFF-47C4-8867-4C2C7428BEFC}"/>
              </a:ext>
            </a:extLst>
          </p:cNvPr>
          <p:cNvCxnSpPr/>
          <p:nvPr/>
        </p:nvCxnSpPr>
        <p:spPr>
          <a:xfrm>
            <a:off x="9832397" y="5703915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7838A8B-F556-4FFB-A7AD-2FC053D0DB67}"/>
              </a:ext>
            </a:extLst>
          </p:cNvPr>
          <p:cNvGrpSpPr/>
          <p:nvPr/>
        </p:nvGrpSpPr>
        <p:grpSpPr>
          <a:xfrm>
            <a:off x="584460" y="5190139"/>
            <a:ext cx="1438188" cy="523220"/>
            <a:chOff x="6859281" y="1825625"/>
            <a:chExt cx="1438188" cy="523220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EAFED6E-D7C0-431B-8749-E15D70DB0E20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438188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D7D67C3-F4AA-4955-8DEE-A72E93E6A006}"/>
                </a:ext>
              </a:extLst>
            </p:cNvPr>
            <p:cNvSpPr txBox="1"/>
            <p:nvPr/>
          </p:nvSpPr>
          <p:spPr>
            <a:xfrm>
              <a:off x="6956947" y="1825625"/>
              <a:ext cx="1181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newptr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7687AAA8-56BF-48AD-B6D0-7484126473CA}"/>
              </a:ext>
            </a:extLst>
          </p:cNvPr>
          <p:cNvGrpSpPr/>
          <p:nvPr/>
        </p:nvGrpSpPr>
        <p:grpSpPr>
          <a:xfrm>
            <a:off x="2022648" y="5249755"/>
            <a:ext cx="2021403" cy="927208"/>
            <a:chOff x="5675533" y="763480"/>
            <a:chExt cx="2021403" cy="92720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32BD3D0-D81F-4154-A7D8-773084C05789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4C4EB25-0D5E-4036-A9AA-F211164519CE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12002D2-58A1-41A4-A00E-EFC1209AF46E}"/>
              </a:ext>
            </a:extLst>
          </p:cNvPr>
          <p:cNvCxnSpPr>
            <a:cxnSpLocks/>
          </p:cNvCxnSpPr>
          <p:nvPr/>
        </p:nvCxnSpPr>
        <p:spPr>
          <a:xfrm>
            <a:off x="3750229" y="5933050"/>
            <a:ext cx="234577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483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插入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插入在頭</a:t>
            </a:r>
            <a:r>
              <a:rPr lang="en-US" altLang="zh-TW" dirty="0"/>
              <a:t>(</a:t>
            </a:r>
            <a:r>
              <a:rPr lang="zh-TW" altLang="en-US" dirty="0"/>
              <a:t>串列非空，想要把節點新增在最開頭時</a:t>
            </a:r>
            <a:r>
              <a:rPr lang="en-US" altLang="zh-TW" dirty="0"/>
              <a:t>)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D02DD7-64AB-4230-B3B1-959232C2F780}"/>
              </a:ext>
            </a:extLst>
          </p:cNvPr>
          <p:cNvGrpSpPr/>
          <p:nvPr/>
        </p:nvGrpSpPr>
        <p:grpSpPr>
          <a:xfrm>
            <a:off x="966134" y="5190138"/>
            <a:ext cx="1056467" cy="523220"/>
            <a:chOff x="6859281" y="1825625"/>
            <a:chExt cx="1056467" cy="52322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73FAB1AC-879B-498D-9F69-BC1EB37DED64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B6C7169-A472-4498-A516-836B2845A191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B92702D0-0E3A-425B-BB4B-06BA88018400}"/>
              </a:ext>
            </a:extLst>
          </p:cNvPr>
          <p:cNvGrpSpPr/>
          <p:nvPr/>
        </p:nvGrpSpPr>
        <p:grpSpPr>
          <a:xfrm>
            <a:off x="4251760" y="5249755"/>
            <a:ext cx="2021403" cy="927208"/>
            <a:chOff x="5675533" y="763480"/>
            <a:chExt cx="2021403" cy="9272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2B13BF4-B1ED-4FA2-AB96-015593A09B7A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B27D3E5-9331-4288-A60F-6A83B7A11245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682821F-2695-4B40-9123-B3434E8F366C}"/>
              </a:ext>
            </a:extLst>
          </p:cNvPr>
          <p:cNvGrpSpPr/>
          <p:nvPr/>
        </p:nvGrpSpPr>
        <p:grpSpPr>
          <a:xfrm>
            <a:off x="6498136" y="5249755"/>
            <a:ext cx="2021403" cy="927208"/>
            <a:chOff x="5675533" y="763480"/>
            <a:chExt cx="2021403" cy="92720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8C43DF5-CD55-48FA-AFE2-A10F8A82FF89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0B3C98A-D916-475E-B680-5B5A3B756E27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F3434A0-3DA2-418B-B26C-31508BE72D12}"/>
              </a:ext>
            </a:extLst>
          </p:cNvPr>
          <p:cNvCxnSpPr>
            <a:cxnSpLocks/>
          </p:cNvCxnSpPr>
          <p:nvPr/>
        </p:nvCxnSpPr>
        <p:spPr>
          <a:xfrm>
            <a:off x="5969902" y="5713359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9442E60A-7BFF-47C4-8867-4C2C7428BEFC}"/>
              </a:ext>
            </a:extLst>
          </p:cNvPr>
          <p:cNvCxnSpPr/>
          <p:nvPr/>
        </p:nvCxnSpPr>
        <p:spPr>
          <a:xfrm>
            <a:off x="8211852" y="5718920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7687AAA8-56BF-48AD-B6D0-7484126473CA}"/>
              </a:ext>
            </a:extLst>
          </p:cNvPr>
          <p:cNvGrpSpPr/>
          <p:nvPr/>
        </p:nvGrpSpPr>
        <p:grpSpPr>
          <a:xfrm>
            <a:off x="2022648" y="5249755"/>
            <a:ext cx="2021403" cy="927208"/>
            <a:chOff x="5675533" y="763480"/>
            <a:chExt cx="2021403" cy="92720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32BD3D0-D81F-4154-A7D8-773084C05789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4C4EB25-0D5E-4036-A9AA-F211164519CE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190DBCDC-4228-4A38-9391-F8F076988020}"/>
              </a:ext>
            </a:extLst>
          </p:cNvPr>
          <p:cNvCxnSpPr>
            <a:cxnSpLocks/>
          </p:cNvCxnSpPr>
          <p:nvPr/>
        </p:nvCxnSpPr>
        <p:spPr>
          <a:xfrm>
            <a:off x="3737775" y="5713358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658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插入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插入在中間</a:t>
            </a:r>
            <a:r>
              <a:rPr lang="en-US" altLang="zh-TW" dirty="0"/>
              <a:t>(</a:t>
            </a:r>
            <a:r>
              <a:rPr lang="zh-TW" altLang="en-US" dirty="0"/>
              <a:t>串列非空，想要把節點新增在中間某個位置時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 err="1"/>
              <a:t>newptr</a:t>
            </a:r>
            <a:r>
              <a:rPr lang="en-US" altLang="zh-TW" dirty="0"/>
              <a:t> = </a:t>
            </a:r>
            <a:r>
              <a:rPr lang="en-US" altLang="zh-TW" dirty="0" err="1"/>
              <a:t>createnode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要將結點新增在</a:t>
            </a:r>
            <a:r>
              <a:rPr lang="en-US" altLang="zh-TW" dirty="0" err="1"/>
              <a:t>ptr</a:t>
            </a:r>
            <a:r>
              <a:rPr lang="zh-TW" altLang="en-US" dirty="0"/>
              <a:t>的後面</a:t>
            </a:r>
            <a:endParaRPr lang="en-US" altLang="zh-TW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301DFC0-E7CC-45FE-B653-6F0B6A0D943A}"/>
              </a:ext>
            </a:extLst>
          </p:cNvPr>
          <p:cNvGrpSpPr/>
          <p:nvPr/>
        </p:nvGrpSpPr>
        <p:grpSpPr>
          <a:xfrm>
            <a:off x="765048" y="5180697"/>
            <a:ext cx="1056467" cy="523220"/>
            <a:chOff x="6859281" y="1825625"/>
            <a:chExt cx="1056467" cy="52322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061A558F-E7A3-466A-B7DE-92801ED58A50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A1E0E96-75CE-43B0-896C-B5B95210AB56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1A4541B4-686E-4F7D-8404-703099DA2DCA}"/>
              </a:ext>
            </a:extLst>
          </p:cNvPr>
          <p:cNvGrpSpPr/>
          <p:nvPr/>
        </p:nvGrpSpPr>
        <p:grpSpPr>
          <a:xfrm>
            <a:off x="1821513" y="5240313"/>
            <a:ext cx="2021403" cy="927208"/>
            <a:chOff x="5675533" y="763480"/>
            <a:chExt cx="2021403" cy="9272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BB4D440-F30C-4994-9E9F-22A8980B16BA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297B948-BD06-41C0-9AC1-BA0BF97408EA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7A809AE-AC0F-4ADE-B432-7794C5F1F9B9}"/>
              </a:ext>
            </a:extLst>
          </p:cNvPr>
          <p:cNvGrpSpPr/>
          <p:nvPr/>
        </p:nvGrpSpPr>
        <p:grpSpPr>
          <a:xfrm>
            <a:off x="4067889" y="5240313"/>
            <a:ext cx="2021403" cy="927208"/>
            <a:chOff x="5675533" y="763480"/>
            <a:chExt cx="2021403" cy="92720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A96589B-FE84-4704-84D6-96D64130F89E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FC7E0C4-00CA-4A35-89BC-5A4A245029F0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0DDDE39-E571-483C-A9D3-85F62FCC6CAE}"/>
              </a:ext>
            </a:extLst>
          </p:cNvPr>
          <p:cNvCxnSpPr>
            <a:cxnSpLocks/>
          </p:cNvCxnSpPr>
          <p:nvPr/>
        </p:nvCxnSpPr>
        <p:spPr>
          <a:xfrm>
            <a:off x="3539655" y="570391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6B76A96-BBCB-4EB3-A96B-24FAB6F5D9FF}"/>
              </a:ext>
            </a:extLst>
          </p:cNvPr>
          <p:cNvCxnSpPr>
            <a:cxnSpLocks/>
          </p:cNvCxnSpPr>
          <p:nvPr/>
        </p:nvCxnSpPr>
        <p:spPr>
          <a:xfrm>
            <a:off x="5077759" y="4801401"/>
            <a:ext cx="0" cy="4389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D40C2B2-2554-48BD-B852-84D9E9FE9867}"/>
              </a:ext>
            </a:extLst>
          </p:cNvPr>
          <p:cNvGrpSpPr/>
          <p:nvPr/>
        </p:nvGrpSpPr>
        <p:grpSpPr>
          <a:xfrm>
            <a:off x="6314265" y="5249755"/>
            <a:ext cx="2021403" cy="927208"/>
            <a:chOff x="5675533" y="763480"/>
            <a:chExt cx="2021403" cy="92720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1F1F4D8-E603-4CC0-8854-48F7F6A5DB71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E6A2DD7-7098-4EA4-B043-C8BD9C2557AA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A1BFC87-5AFD-4A52-A794-DB0C807BC6AB}"/>
              </a:ext>
            </a:extLst>
          </p:cNvPr>
          <p:cNvCxnSpPr>
            <a:cxnSpLocks/>
          </p:cNvCxnSpPr>
          <p:nvPr/>
        </p:nvCxnSpPr>
        <p:spPr>
          <a:xfrm>
            <a:off x="5786031" y="5713359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84294C38-6E76-41F4-9572-219976877F9E}"/>
              </a:ext>
            </a:extLst>
          </p:cNvPr>
          <p:cNvCxnSpPr/>
          <p:nvPr/>
        </p:nvCxnSpPr>
        <p:spPr>
          <a:xfrm>
            <a:off x="8020559" y="5713358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646DCC37-9AC4-4931-86D1-AAC6F2699584}"/>
              </a:ext>
            </a:extLst>
          </p:cNvPr>
          <p:cNvGrpSpPr/>
          <p:nvPr/>
        </p:nvGrpSpPr>
        <p:grpSpPr>
          <a:xfrm>
            <a:off x="7437009" y="3460428"/>
            <a:ext cx="1438188" cy="523220"/>
            <a:chOff x="6859281" y="1825625"/>
            <a:chExt cx="1438188" cy="523220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11FCC757-11EF-4A60-B257-ABB8FFB74780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438188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85BF9780-2F88-49A8-B9FA-796E80C3B1E6}"/>
                </a:ext>
              </a:extLst>
            </p:cNvPr>
            <p:cNvSpPr txBox="1"/>
            <p:nvPr/>
          </p:nvSpPr>
          <p:spPr>
            <a:xfrm>
              <a:off x="6956947" y="1825625"/>
              <a:ext cx="1181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newptr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03E5DB7-DA57-4F9A-BA36-5EFFA78EEDBF}"/>
              </a:ext>
            </a:extLst>
          </p:cNvPr>
          <p:cNvGrpSpPr/>
          <p:nvPr/>
        </p:nvGrpSpPr>
        <p:grpSpPr>
          <a:xfrm>
            <a:off x="8875197" y="3520044"/>
            <a:ext cx="2021403" cy="927208"/>
            <a:chOff x="5675533" y="763480"/>
            <a:chExt cx="2021403" cy="92720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F5335EB-9A93-4748-94E0-C7F96826EF01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69707A1-E6F3-417A-8A45-C7CF6295BA95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774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8A33F-34B4-47CE-BC92-C5B8867E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A165B8-D19A-4E37-BD7D-40B8F1375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</a:rPr>
              <a:t>陣列的優點</a:t>
            </a: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</a:rPr>
              <a:t>容易製作，只需一行宣告</a:t>
            </a: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</a:rPr>
              <a:t>索引值與儲存資料有一對一關係，容易存取</a:t>
            </a:r>
          </a:p>
          <a:p>
            <a:r>
              <a:rPr lang="zh-TW" altLang="en-US" sz="3200" dirty="0">
                <a:latin typeface="微軟正黑體" panose="020B0604030504040204" pitchFamily="34" charset="-120"/>
              </a:rPr>
              <a:t>陣列的缺點</a:t>
            </a: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</a:rPr>
              <a:t>空間上的限制與浪費，宣告時已決定最大空間，而沒有使用到的部分會造成記憶體空間浪費</a:t>
            </a: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</a:rPr>
              <a:t>當需要刪除或插入元素時，往往需要搬動其他元素，效率不佳</a:t>
            </a: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</a:rPr>
              <a:t>無法對多個有順序資料做良好的呈現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133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插入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插入在中間</a:t>
            </a:r>
            <a:r>
              <a:rPr lang="en-US" altLang="zh-TW" dirty="0"/>
              <a:t>(</a:t>
            </a:r>
            <a:r>
              <a:rPr lang="zh-TW" altLang="en-US" dirty="0"/>
              <a:t>串列非空，想要把節點新增在中間某個位置時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ptr2</a:t>
            </a:r>
            <a:r>
              <a:rPr lang="en-US" altLang="zh-TW" dirty="0"/>
              <a:t> = </a:t>
            </a:r>
            <a:r>
              <a:rPr lang="en-US" altLang="zh-TW" dirty="0" err="1"/>
              <a:t>ptr</a:t>
            </a:r>
            <a:r>
              <a:rPr lang="en-US" altLang="zh-TW" dirty="0"/>
              <a:t>-&gt;link;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301DFC0-E7CC-45FE-B653-6F0B6A0D943A}"/>
              </a:ext>
            </a:extLst>
          </p:cNvPr>
          <p:cNvGrpSpPr/>
          <p:nvPr/>
        </p:nvGrpSpPr>
        <p:grpSpPr>
          <a:xfrm>
            <a:off x="765048" y="5180697"/>
            <a:ext cx="1056467" cy="523220"/>
            <a:chOff x="6859281" y="1825625"/>
            <a:chExt cx="1056467" cy="52322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061A558F-E7A3-466A-B7DE-92801ED58A50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A1E0E96-75CE-43B0-896C-B5B95210AB56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1A4541B4-686E-4F7D-8404-703099DA2DCA}"/>
              </a:ext>
            </a:extLst>
          </p:cNvPr>
          <p:cNvGrpSpPr/>
          <p:nvPr/>
        </p:nvGrpSpPr>
        <p:grpSpPr>
          <a:xfrm>
            <a:off x="1821513" y="5240313"/>
            <a:ext cx="2021403" cy="927208"/>
            <a:chOff x="5675533" y="763480"/>
            <a:chExt cx="2021403" cy="9272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BB4D440-F30C-4994-9E9F-22A8980B16BA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297B948-BD06-41C0-9AC1-BA0BF97408EA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7A809AE-AC0F-4ADE-B432-7794C5F1F9B9}"/>
              </a:ext>
            </a:extLst>
          </p:cNvPr>
          <p:cNvGrpSpPr/>
          <p:nvPr/>
        </p:nvGrpSpPr>
        <p:grpSpPr>
          <a:xfrm>
            <a:off x="4067889" y="5240313"/>
            <a:ext cx="2021403" cy="927208"/>
            <a:chOff x="5675533" y="763480"/>
            <a:chExt cx="2021403" cy="92720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A96589B-FE84-4704-84D6-96D64130F89E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FC7E0C4-00CA-4A35-89BC-5A4A245029F0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0DDDE39-E571-483C-A9D3-85F62FCC6CAE}"/>
              </a:ext>
            </a:extLst>
          </p:cNvPr>
          <p:cNvCxnSpPr>
            <a:cxnSpLocks/>
          </p:cNvCxnSpPr>
          <p:nvPr/>
        </p:nvCxnSpPr>
        <p:spPr>
          <a:xfrm>
            <a:off x="3539655" y="570391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6B76A96-BBCB-4EB3-A96B-24FAB6F5D9FF}"/>
              </a:ext>
            </a:extLst>
          </p:cNvPr>
          <p:cNvCxnSpPr>
            <a:cxnSpLocks/>
          </p:cNvCxnSpPr>
          <p:nvPr/>
        </p:nvCxnSpPr>
        <p:spPr>
          <a:xfrm>
            <a:off x="5077759" y="4801401"/>
            <a:ext cx="0" cy="4389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D40C2B2-2554-48BD-B852-84D9E9FE9867}"/>
              </a:ext>
            </a:extLst>
          </p:cNvPr>
          <p:cNvGrpSpPr/>
          <p:nvPr/>
        </p:nvGrpSpPr>
        <p:grpSpPr>
          <a:xfrm>
            <a:off x="6314265" y="5249755"/>
            <a:ext cx="2021403" cy="927208"/>
            <a:chOff x="5675533" y="763480"/>
            <a:chExt cx="2021403" cy="92720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1F1F4D8-E603-4CC0-8854-48F7F6A5DB71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E6A2DD7-7098-4EA4-B043-C8BD9C2557AA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A1BFC87-5AFD-4A52-A794-DB0C807BC6AB}"/>
              </a:ext>
            </a:extLst>
          </p:cNvPr>
          <p:cNvCxnSpPr>
            <a:cxnSpLocks/>
          </p:cNvCxnSpPr>
          <p:nvPr/>
        </p:nvCxnSpPr>
        <p:spPr>
          <a:xfrm>
            <a:off x="5786031" y="5713359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84294C38-6E76-41F4-9572-219976877F9E}"/>
              </a:ext>
            </a:extLst>
          </p:cNvPr>
          <p:cNvCxnSpPr/>
          <p:nvPr/>
        </p:nvCxnSpPr>
        <p:spPr>
          <a:xfrm>
            <a:off x="8020559" y="5713358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646DCC37-9AC4-4931-86D1-AAC6F2699584}"/>
              </a:ext>
            </a:extLst>
          </p:cNvPr>
          <p:cNvGrpSpPr/>
          <p:nvPr/>
        </p:nvGrpSpPr>
        <p:grpSpPr>
          <a:xfrm>
            <a:off x="7437009" y="3460428"/>
            <a:ext cx="1438188" cy="523220"/>
            <a:chOff x="6859281" y="1825625"/>
            <a:chExt cx="1438188" cy="523220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11FCC757-11EF-4A60-B257-ABB8FFB74780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438188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85BF9780-2F88-49A8-B9FA-796E80C3B1E6}"/>
                </a:ext>
              </a:extLst>
            </p:cNvPr>
            <p:cNvSpPr txBox="1"/>
            <p:nvPr/>
          </p:nvSpPr>
          <p:spPr>
            <a:xfrm>
              <a:off x="6956947" y="1825625"/>
              <a:ext cx="1181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newptr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03E5DB7-DA57-4F9A-BA36-5EFFA78EEDBF}"/>
              </a:ext>
            </a:extLst>
          </p:cNvPr>
          <p:cNvGrpSpPr/>
          <p:nvPr/>
        </p:nvGrpSpPr>
        <p:grpSpPr>
          <a:xfrm>
            <a:off x="8875197" y="3520044"/>
            <a:ext cx="2021403" cy="927208"/>
            <a:chOff x="5675533" y="763480"/>
            <a:chExt cx="2021403" cy="92720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F5335EB-9A93-4748-94E0-C7F96826EF01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69707A1-E6F3-417A-8A45-C7CF6295BA95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D0C82A8-19BF-4B96-A944-529A9CF25534}"/>
              </a:ext>
            </a:extLst>
          </p:cNvPr>
          <p:cNvCxnSpPr>
            <a:cxnSpLocks/>
          </p:cNvCxnSpPr>
          <p:nvPr/>
        </p:nvCxnSpPr>
        <p:spPr>
          <a:xfrm>
            <a:off x="7305847" y="4801401"/>
            <a:ext cx="0" cy="43891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432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插入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插入在中間</a:t>
            </a:r>
            <a:r>
              <a:rPr lang="en-US" altLang="zh-TW" dirty="0"/>
              <a:t>(</a:t>
            </a:r>
            <a:r>
              <a:rPr lang="zh-TW" altLang="en-US" dirty="0"/>
              <a:t>串列非空，想要把節點新增在中間某個位置時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ptr2</a:t>
            </a:r>
            <a:r>
              <a:rPr lang="en-US" altLang="zh-TW" dirty="0"/>
              <a:t> = </a:t>
            </a:r>
            <a:r>
              <a:rPr lang="en-US" altLang="zh-TW" dirty="0" err="1"/>
              <a:t>ptr</a:t>
            </a:r>
            <a:r>
              <a:rPr lang="en-US" altLang="zh-TW" dirty="0"/>
              <a:t>-&gt;link;</a:t>
            </a:r>
          </a:p>
          <a:p>
            <a:pPr marL="0" indent="0">
              <a:buNone/>
            </a:pPr>
            <a:r>
              <a:rPr lang="en-US" altLang="zh-TW" dirty="0" err="1"/>
              <a:t>ptr</a:t>
            </a:r>
            <a:r>
              <a:rPr lang="en-US" altLang="zh-TW" dirty="0"/>
              <a:t>-&gt;link = </a:t>
            </a:r>
            <a:r>
              <a:rPr lang="en-US" altLang="zh-TW" dirty="0" err="1"/>
              <a:t>newptr</a:t>
            </a:r>
            <a:r>
              <a:rPr lang="en-US" altLang="zh-TW" dirty="0"/>
              <a:t>;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301DFC0-E7CC-45FE-B653-6F0B6A0D943A}"/>
              </a:ext>
            </a:extLst>
          </p:cNvPr>
          <p:cNvGrpSpPr/>
          <p:nvPr/>
        </p:nvGrpSpPr>
        <p:grpSpPr>
          <a:xfrm>
            <a:off x="765048" y="5180697"/>
            <a:ext cx="1056467" cy="523220"/>
            <a:chOff x="6859281" y="1825625"/>
            <a:chExt cx="1056467" cy="52322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061A558F-E7A3-466A-B7DE-92801ED58A50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A1E0E96-75CE-43B0-896C-B5B95210AB56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1A4541B4-686E-4F7D-8404-703099DA2DCA}"/>
              </a:ext>
            </a:extLst>
          </p:cNvPr>
          <p:cNvGrpSpPr/>
          <p:nvPr/>
        </p:nvGrpSpPr>
        <p:grpSpPr>
          <a:xfrm>
            <a:off x="1821513" y="5240313"/>
            <a:ext cx="2021403" cy="927208"/>
            <a:chOff x="5675533" y="763480"/>
            <a:chExt cx="2021403" cy="9272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BB4D440-F30C-4994-9E9F-22A8980B16BA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297B948-BD06-41C0-9AC1-BA0BF97408EA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7A809AE-AC0F-4ADE-B432-7794C5F1F9B9}"/>
              </a:ext>
            </a:extLst>
          </p:cNvPr>
          <p:cNvGrpSpPr/>
          <p:nvPr/>
        </p:nvGrpSpPr>
        <p:grpSpPr>
          <a:xfrm>
            <a:off x="4067889" y="5240313"/>
            <a:ext cx="2021403" cy="927208"/>
            <a:chOff x="5675533" y="763480"/>
            <a:chExt cx="2021403" cy="92720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A96589B-FE84-4704-84D6-96D64130F89E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FC7E0C4-00CA-4A35-89BC-5A4A245029F0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0DDDE39-E571-483C-A9D3-85F62FCC6CAE}"/>
              </a:ext>
            </a:extLst>
          </p:cNvPr>
          <p:cNvCxnSpPr>
            <a:cxnSpLocks/>
          </p:cNvCxnSpPr>
          <p:nvPr/>
        </p:nvCxnSpPr>
        <p:spPr>
          <a:xfrm>
            <a:off x="3539655" y="570391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6B76A96-BBCB-4EB3-A96B-24FAB6F5D9FF}"/>
              </a:ext>
            </a:extLst>
          </p:cNvPr>
          <p:cNvCxnSpPr>
            <a:cxnSpLocks/>
          </p:cNvCxnSpPr>
          <p:nvPr/>
        </p:nvCxnSpPr>
        <p:spPr>
          <a:xfrm>
            <a:off x="5077759" y="4801401"/>
            <a:ext cx="0" cy="4389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D40C2B2-2554-48BD-B852-84D9E9FE9867}"/>
              </a:ext>
            </a:extLst>
          </p:cNvPr>
          <p:cNvGrpSpPr/>
          <p:nvPr/>
        </p:nvGrpSpPr>
        <p:grpSpPr>
          <a:xfrm>
            <a:off x="6314265" y="5249755"/>
            <a:ext cx="2021403" cy="927208"/>
            <a:chOff x="5675533" y="763480"/>
            <a:chExt cx="2021403" cy="92720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1F1F4D8-E603-4CC0-8854-48F7F6A5DB71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E6A2DD7-7098-4EA4-B043-C8BD9C2557AA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84294C38-6E76-41F4-9572-219976877F9E}"/>
              </a:ext>
            </a:extLst>
          </p:cNvPr>
          <p:cNvCxnSpPr/>
          <p:nvPr/>
        </p:nvCxnSpPr>
        <p:spPr>
          <a:xfrm>
            <a:off x="8020559" y="5713358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646DCC37-9AC4-4931-86D1-AAC6F2699584}"/>
              </a:ext>
            </a:extLst>
          </p:cNvPr>
          <p:cNvGrpSpPr/>
          <p:nvPr/>
        </p:nvGrpSpPr>
        <p:grpSpPr>
          <a:xfrm>
            <a:off x="7437009" y="3460428"/>
            <a:ext cx="1438188" cy="523220"/>
            <a:chOff x="6859281" y="1825625"/>
            <a:chExt cx="1438188" cy="523220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11FCC757-11EF-4A60-B257-ABB8FFB74780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438188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85BF9780-2F88-49A8-B9FA-796E80C3B1E6}"/>
                </a:ext>
              </a:extLst>
            </p:cNvPr>
            <p:cNvSpPr txBox="1"/>
            <p:nvPr/>
          </p:nvSpPr>
          <p:spPr>
            <a:xfrm>
              <a:off x="6956947" y="1825625"/>
              <a:ext cx="1181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newptr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03E5DB7-DA57-4F9A-BA36-5EFFA78EEDBF}"/>
              </a:ext>
            </a:extLst>
          </p:cNvPr>
          <p:cNvGrpSpPr/>
          <p:nvPr/>
        </p:nvGrpSpPr>
        <p:grpSpPr>
          <a:xfrm>
            <a:off x="8875197" y="3520044"/>
            <a:ext cx="2021403" cy="927208"/>
            <a:chOff x="5675533" y="763480"/>
            <a:chExt cx="2021403" cy="92720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F5335EB-9A93-4748-94E0-C7F96826EF01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69707A1-E6F3-417A-8A45-C7CF6295BA95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D0C82A8-19BF-4B96-A944-529A9CF25534}"/>
              </a:ext>
            </a:extLst>
          </p:cNvPr>
          <p:cNvCxnSpPr>
            <a:cxnSpLocks/>
          </p:cNvCxnSpPr>
          <p:nvPr/>
        </p:nvCxnSpPr>
        <p:spPr>
          <a:xfrm>
            <a:off x="7305847" y="4801401"/>
            <a:ext cx="0" cy="43891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A1BFC87-5AFD-4A52-A794-DB0C807BC6AB}"/>
              </a:ext>
            </a:extLst>
          </p:cNvPr>
          <p:cNvCxnSpPr>
            <a:cxnSpLocks/>
          </p:cNvCxnSpPr>
          <p:nvPr/>
        </p:nvCxnSpPr>
        <p:spPr>
          <a:xfrm flipV="1">
            <a:off x="5786031" y="4105656"/>
            <a:ext cx="3229953" cy="160770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752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插入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插入在中間</a:t>
            </a:r>
            <a:r>
              <a:rPr lang="en-US" altLang="zh-TW" dirty="0"/>
              <a:t>(</a:t>
            </a:r>
            <a:r>
              <a:rPr lang="zh-TW" altLang="en-US" dirty="0"/>
              <a:t>串列非空，想要把節點新增在中間某個位置時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ptr2</a:t>
            </a:r>
            <a:r>
              <a:rPr lang="en-US" altLang="zh-TW" dirty="0"/>
              <a:t> = </a:t>
            </a:r>
            <a:r>
              <a:rPr lang="en-US" altLang="zh-TW" dirty="0" err="1"/>
              <a:t>ptr</a:t>
            </a:r>
            <a:r>
              <a:rPr lang="en-US" altLang="zh-TW" dirty="0"/>
              <a:t>-&gt;link;</a:t>
            </a:r>
          </a:p>
          <a:p>
            <a:pPr marL="0" indent="0">
              <a:buNone/>
            </a:pPr>
            <a:r>
              <a:rPr lang="en-US" altLang="zh-TW" dirty="0" err="1"/>
              <a:t>ptr</a:t>
            </a:r>
            <a:r>
              <a:rPr lang="en-US" altLang="zh-TW" dirty="0"/>
              <a:t>-&gt;link = </a:t>
            </a:r>
            <a:r>
              <a:rPr lang="en-US" altLang="zh-TW" dirty="0" err="1"/>
              <a:t>newptr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 err="1"/>
              <a:t>newptr</a:t>
            </a:r>
            <a:r>
              <a:rPr lang="en-US" altLang="zh-TW" dirty="0"/>
              <a:t>-&gt;link = </a:t>
            </a:r>
            <a:r>
              <a:rPr lang="en-US" altLang="zh-TW" dirty="0">
                <a:solidFill>
                  <a:srgbClr val="00B050"/>
                </a:solidFill>
              </a:rPr>
              <a:t>ptr2</a:t>
            </a:r>
            <a:r>
              <a:rPr lang="en-US" altLang="zh-TW" dirty="0"/>
              <a:t>;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301DFC0-E7CC-45FE-B653-6F0B6A0D943A}"/>
              </a:ext>
            </a:extLst>
          </p:cNvPr>
          <p:cNvGrpSpPr/>
          <p:nvPr/>
        </p:nvGrpSpPr>
        <p:grpSpPr>
          <a:xfrm>
            <a:off x="765048" y="5180697"/>
            <a:ext cx="1056467" cy="523220"/>
            <a:chOff x="6859281" y="1825625"/>
            <a:chExt cx="1056467" cy="52322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061A558F-E7A3-466A-B7DE-92801ED58A50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A1E0E96-75CE-43B0-896C-B5B95210AB56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1A4541B4-686E-4F7D-8404-703099DA2DCA}"/>
              </a:ext>
            </a:extLst>
          </p:cNvPr>
          <p:cNvGrpSpPr/>
          <p:nvPr/>
        </p:nvGrpSpPr>
        <p:grpSpPr>
          <a:xfrm>
            <a:off x="1821513" y="5240313"/>
            <a:ext cx="2021403" cy="927208"/>
            <a:chOff x="5675533" y="763480"/>
            <a:chExt cx="2021403" cy="9272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BB4D440-F30C-4994-9E9F-22A8980B16BA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297B948-BD06-41C0-9AC1-BA0BF97408EA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7A809AE-AC0F-4ADE-B432-7794C5F1F9B9}"/>
              </a:ext>
            </a:extLst>
          </p:cNvPr>
          <p:cNvGrpSpPr/>
          <p:nvPr/>
        </p:nvGrpSpPr>
        <p:grpSpPr>
          <a:xfrm>
            <a:off x="4067889" y="5240313"/>
            <a:ext cx="2021403" cy="927208"/>
            <a:chOff x="5675533" y="763480"/>
            <a:chExt cx="2021403" cy="92720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A96589B-FE84-4704-84D6-96D64130F89E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FC7E0C4-00CA-4A35-89BC-5A4A245029F0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0DDDE39-E571-483C-A9D3-85F62FCC6CAE}"/>
              </a:ext>
            </a:extLst>
          </p:cNvPr>
          <p:cNvCxnSpPr>
            <a:cxnSpLocks/>
          </p:cNvCxnSpPr>
          <p:nvPr/>
        </p:nvCxnSpPr>
        <p:spPr>
          <a:xfrm>
            <a:off x="3539655" y="570391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6B76A96-BBCB-4EB3-A96B-24FAB6F5D9FF}"/>
              </a:ext>
            </a:extLst>
          </p:cNvPr>
          <p:cNvCxnSpPr>
            <a:cxnSpLocks/>
          </p:cNvCxnSpPr>
          <p:nvPr/>
        </p:nvCxnSpPr>
        <p:spPr>
          <a:xfrm>
            <a:off x="5077759" y="4801401"/>
            <a:ext cx="0" cy="4389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D40C2B2-2554-48BD-B852-84D9E9FE9867}"/>
              </a:ext>
            </a:extLst>
          </p:cNvPr>
          <p:cNvGrpSpPr/>
          <p:nvPr/>
        </p:nvGrpSpPr>
        <p:grpSpPr>
          <a:xfrm>
            <a:off x="6314265" y="5249755"/>
            <a:ext cx="2021403" cy="927208"/>
            <a:chOff x="5675533" y="763480"/>
            <a:chExt cx="2021403" cy="92720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1F1F4D8-E603-4CC0-8854-48F7F6A5DB71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E6A2DD7-7098-4EA4-B043-C8BD9C2557AA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84294C38-6E76-41F4-9572-219976877F9E}"/>
              </a:ext>
            </a:extLst>
          </p:cNvPr>
          <p:cNvCxnSpPr/>
          <p:nvPr/>
        </p:nvCxnSpPr>
        <p:spPr>
          <a:xfrm>
            <a:off x="8020559" y="5713358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646DCC37-9AC4-4931-86D1-AAC6F2699584}"/>
              </a:ext>
            </a:extLst>
          </p:cNvPr>
          <p:cNvGrpSpPr/>
          <p:nvPr/>
        </p:nvGrpSpPr>
        <p:grpSpPr>
          <a:xfrm>
            <a:off x="7437009" y="3460428"/>
            <a:ext cx="1438188" cy="523220"/>
            <a:chOff x="6859281" y="1825625"/>
            <a:chExt cx="1438188" cy="523220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11FCC757-11EF-4A60-B257-ABB8FFB74780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438188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85BF9780-2F88-49A8-B9FA-796E80C3B1E6}"/>
                </a:ext>
              </a:extLst>
            </p:cNvPr>
            <p:cNvSpPr txBox="1"/>
            <p:nvPr/>
          </p:nvSpPr>
          <p:spPr>
            <a:xfrm>
              <a:off x="6956947" y="1825625"/>
              <a:ext cx="1181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newptr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03E5DB7-DA57-4F9A-BA36-5EFFA78EEDBF}"/>
              </a:ext>
            </a:extLst>
          </p:cNvPr>
          <p:cNvGrpSpPr/>
          <p:nvPr/>
        </p:nvGrpSpPr>
        <p:grpSpPr>
          <a:xfrm>
            <a:off x="8875197" y="3520044"/>
            <a:ext cx="2021403" cy="927208"/>
            <a:chOff x="5675533" y="763480"/>
            <a:chExt cx="2021403" cy="92720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F5335EB-9A93-4748-94E0-C7F96826EF01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69707A1-E6F3-417A-8A45-C7CF6295BA95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D0C82A8-19BF-4B96-A944-529A9CF25534}"/>
              </a:ext>
            </a:extLst>
          </p:cNvPr>
          <p:cNvCxnSpPr>
            <a:cxnSpLocks/>
          </p:cNvCxnSpPr>
          <p:nvPr/>
        </p:nvCxnSpPr>
        <p:spPr>
          <a:xfrm>
            <a:off x="7305847" y="4801401"/>
            <a:ext cx="0" cy="43891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A1BFC87-5AFD-4A52-A794-DB0C807BC6AB}"/>
              </a:ext>
            </a:extLst>
          </p:cNvPr>
          <p:cNvCxnSpPr>
            <a:cxnSpLocks/>
          </p:cNvCxnSpPr>
          <p:nvPr/>
        </p:nvCxnSpPr>
        <p:spPr>
          <a:xfrm flipV="1">
            <a:off x="5786031" y="4105656"/>
            <a:ext cx="3229953" cy="160770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0ED09B5-42DE-4CCE-9753-2ADC9270D18D}"/>
              </a:ext>
            </a:extLst>
          </p:cNvPr>
          <p:cNvCxnSpPr>
            <a:cxnSpLocks/>
          </p:cNvCxnSpPr>
          <p:nvPr/>
        </p:nvCxnSpPr>
        <p:spPr>
          <a:xfrm flipH="1">
            <a:off x="6995160" y="3983648"/>
            <a:ext cx="3606711" cy="172971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899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插入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插入在中間</a:t>
            </a:r>
            <a:r>
              <a:rPr lang="en-US" altLang="zh-TW" dirty="0"/>
              <a:t>(</a:t>
            </a:r>
            <a:r>
              <a:rPr lang="zh-TW" altLang="en-US" dirty="0"/>
              <a:t>串列非空，想要把節點新增在中間某個位置時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ptr2</a:t>
            </a:r>
            <a:r>
              <a:rPr lang="en-US" altLang="zh-TW" dirty="0"/>
              <a:t> = </a:t>
            </a:r>
            <a:r>
              <a:rPr lang="en-US" altLang="zh-TW" dirty="0" err="1"/>
              <a:t>ptr</a:t>
            </a:r>
            <a:r>
              <a:rPr lang="en-US" altLang="zh-TW" dirty="0"/>
              <a:t>-&gt;link;</a:t>
            </a:r>
          </a:p>
          <a:p>
            <a:pPr marL="0" indent="0">
              <a:buNone/>
            </a:pPr>
            <a:r>
              <a:rPr lang="en-US" altLang="zh-TW" dirty="0" err="1"/>
              <a:t>ptr</a:t>
            </a:r>
            <a:r>
              <a:rPr lang="en-US" altLang="zh-TW" dirty="0"/>
              <a:t>-&gt;link = </a:t>
            </a:r>
            <a:r>
              <a:rPr lang="en-US" altLang="zh-TW" dirty="0" err="1"/>
              <a:t>newptr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 err="1"/>
              <a:t>newptr</a:t>
            </a:r>
            <a:r>
              <a:rPr lang="en-US" altLang="zh-TW" dirty="0"/>
              <a:t>-&gt;link = </a:t>
            </a:r>
            <a:r>
              <a:rPr lang="en-US" altLang="zh-TW" dirty="0">
                <a:solidFill>
                  <a:srgbClr val="00B050"/>
                </a:solidFill>
              </a:rPr>
              <a:t>ptr2</a:t>
            </a:r>
            <a:r>
              <a:rPr lang="en-US" altLang="zh-TW" dirty="0"/>
              <a:t>;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301DFC0-E7CC-45FE-B653-6F0B6A0D943A}"/>
              </a:ext>
            </a:extLst>
          </p:cNvPr>
          <p:cNvGrpSpPr/>
          <p:nvPr/>
        </p:nvGrpSpPr>
        <p:grpSpPr>
          <a:xfrm>
            <a:off x="765048" y="5180697"/>
            <a:ext cx="1056467" cy="523220"/>
            <a:chOff x="6859281" y="1825625"/>
            <a:chExt cx="1056467" cy="52322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061A558F-E7A3-466A-B7DE-92801ED58A50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A1E0E96-75CE-43B0-896C-B5B95210AB56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1A4541B4-686E-4F7D-8404-703099DA2DCA}"/>
              </a:ext>
            </a:extLst>
          </p:cNvPr>
          <p:cNvGrpSpPr/>
          <p:nvPr/>
        </p:nvGrpSpPr>
        <p:grpSpPr>
          <a:xfrm>
            <a:off x="1821513" y="5240313"/>
            <a:ext cx="2021403" cy="927208"/>
            <a:chOff x="5675533" y="763480"/>
            <a:chExt cx="2021403" cy="9272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BB4D440-F30C-4994-9E9F-22A8980B16BA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297B948-BD06-41C0-9AC1-BA0BF97408EA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7A809AE-AC0F-4ADE-B432-7794C5F1F9B9}"/>
              </a:ext>
            </a:extLst>
          </p:cNvPr>
          <p:cNvGrpSpPr/>
          <p:nvPr/>
        </p:nvGrpSpPr>
        <p:grpSpPr>
          <a:xfrm>
            <a:off x="4067889" y="5240313"/>
            <a:ext cx="2021403" cy="927208"/>
            <a:chOff x="5675533" y="763480"/>
            <a:chExt cx="2021403" cy="92720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A96589B-FE84-4704-84D6-96D64130F89E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FC7E0C4-00CA-4A35-89BC-5A4A245029F0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0DDDE39-E571-483C-A9D3-85F62FCC6CAE}"/>
              </a:ext>
            </a:extLst>
          </p:cNvPr>
          <p:cNvCxnSpPr>
            <a:cxnSpLocks/>
          </p:cNvCxnSpPr>
          <p:nvPr/>
        </p:nvCxnSpPr>
        <p:spPr>
          <a:xfrm>
            <a:off x="3539655" y="570391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D40C2B2-2554-48BD-B852-84D9E9FE9867}"/>
              </a:ext>
            </a:extLst>
          </p:cNvPr>
          <p:cNvGrpSpPr/>
          <p:nvPr/>
        </p:nvGrpSpPr>
        <p:grpSpPr>
          <a:xfrm>
            <a:off x="6314265" y="5249755"/>
            <a:ext cx="2021403" cy="927208"/>
            <a:chOff x="5675533" y="763480"/>
            <a:chExt cx="2021403" cy="92720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1F1F4D8-E603-4CC0-8854-48F7F6A5DB71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E6A2DD7-7098-4EA4-B043-C8BD9C2557AA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03E5DB7-DA57-4F9A-BA36-5EFFA78EEDBF}"/>
              </a:ext>
            </a:extLst>
          </p:cNvPr>
          <p:cNvGrpSpPr/>
          <p:nvPr/>
        </p:nvGrpSpPr>
        <p:grpSpPr>
          <a:xfrm>
            <a:off x="8560641" y="5240312"/>
            <a:ext cx="2021403" cy="927208"/>
            <a:chOff x="5675533" y="763480"/>
            <a:chExt cx="2021403" cy="92720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F5335EB-9A93-4748-94E0-C7F96826EF01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69707A1-E6F3-417A-8A45-C7CF6295BA95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2F59B9A-C650-46C7-AD71-29D3354A86DD}"/>
              </a:ext>
            </a:extLst>
          </p:cNvPr>
          <p:cNvCxnSpPr>
            <a:cxnSpLocks/>
          </p:cNvCxnSpPr>
          <p:nvPr/>
        </p:nvCxnSpPr>
        <p:spPr>
          <a:xfrm>
            <a:off x="5786031" y="5713358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6152A3FE-3B35-4FA2-A437-261761AC9049}"/>
              </a:ext>
            </a:extLst>
          </p:cNvPr>
          <p:cNvCxnSpPr>
            <a:cxnSpLocks/>
          </p:cNvCxnSpPr>
          <p:nvPr/>
        </p:nvCxnSpPr>
        <p:spPr>
          <a:xfrm>
            <a:off x="8032407" y="5717515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84294C38-6E76-41F4-9572-219976877F9E}"/>
              </a:ext>
            </a:extLst>
          </p:cNvPr>
          <p:cNvCxnSpPr/>
          <p:nvPr/>
        </p:nvCxnSpPr>
        <p:spPr>
          <a:xfrm>
            <a:off x="10249307" y="5713358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487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插入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插入在尾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*與新增在尾相同</a:t>
            </a:r>
          </a:p>
        </p:txBody>
      </p:sp>
    </p:spTree>
    <p:extLst>
      <p:ext uri="{BB962C8B-B14F-4D97-AF65-F5344CB8AC3E}">
        <p14:creationId xmlns:p14="http://schemas.microsoft.com/office/powerpoint/2010/main" val="520390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刪除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刪除頭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 err="1"/>
              <a:t>ptr</a:t>
            </a:r>
            <a:r>
              <a:rPr lang="en-US" altLang="zh-TW" dirty="0"/>
              <a:t> = head;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4B6F07C-EE73-405C-A6D9-2FFDC90D16C6}"/>
              </a:ext>
            </a:extLst>
          </p:cNvPr>
          <p:cNvGrpSpPr/>
          <p:nvPr/>
        </p:nvGrpSpPr>
        <p:grpSpPr>
          <a:xfrm>
            <a:off x="765048" y="5180697"/>
            <a:ext cx="1056467" cy="523220"/>
            <a:chOff x="6859281" y="1825625"/>
            <a:chExt cx="1056467" cy="52322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1E464C00-3C48-4512-94A3-5C5D97941D8E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C5C4E69-02C8-4687-A84D-05F375321464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B56CB3EA-28D1-42E6-AFC1-B9F52510055B}"/>
              </a:ext>
            </a:extLst>
          </p:cNvPr>
          <p:cNvGrpSpPr/>
          <p:nvPr/>
        </p:nvGrpSpPr>
        <p:grpSpPr>
          <a:xfrm>
            <a:off x="1821513" y="5240313"/>
            <a:ext cx="2021403" cy="927208"/>
            <a:chOff x="5675533" y="763480"/>
            <a:chExt cx="2021403" cy="9272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53A4C78-6CC3-4DF4-A192-E96CB038A688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1B1E3BF-7CCD-4333-98FD-31CA912CB19A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0FCD204-8D99-436B-AB65-C7324D280158}"/>
              </a:ext>
            </a:extLst>
          </p:cNvPr>
          <p:cNvGrpSpPr/>
          <p:nvPr/>
        </p:nvGrpSpPr>
        <p:grpSpPr>
          <a:xfrm>
            <a:off x="4067889" y="5240313"/>
            <a:ext cx="2021403" cy="927208"/>
            <a:chOff x="5675533" y="763480"/>
            <a:chExt cx="2021403" cy="92720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D0E383E-AAC4-4E88-A105-CC80B950361E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2AC574A-749C-4ADA-B82D-1AE095E3B6FF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4F0C2CD-8766-4D92-AC60-EAC4473EA368}"/>
              </a:ext>
            </a:extLst>
          </p:cNvPr>
          <p:cNvCxnSpPr>
            <a:cxnSpLocks/>
          </p:cNvCxnSpPr>
          <p:nvPr/>
        </p:nvCxnSpPr>
        <p:spPr>
          <a:xfrm>
            <a:off x="3539655" y="570391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858979E-A9F7-41A8-8505-FDD1C2E583E8}"/>
              </a:ext>
            </a:extLst>
          </p:cNvPr>
          <p:cNvGrpSpPr/>
          <p:nvPr/>
        </p:nvGrpSpPr>
        <p:grpSpPr>
          <a:xfrm>
            <a:off x="6314265" y="5249755"/>
            <a:ext cx="2021403" cy="927208"/>
            <a:chOff x="5675533" y="763480"/>
            <a:chExt cx="2021403" cy="92720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AF0F389-2CCD-4226-BD95-E7A1670E5607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0E67979-F30A-44A8-866D-35C3C917B0E6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80FA4FE-E9A7-42BE-BF07-49592CC3CC50}"/>
              </a:ext>
            </a:extLst>
          </p:cNvPr>
          <p:cNvGrpSpPr/>
          <p:nvPr/>
        </p:nvGrpSpPr>
        <p:grpSpPr>
          <a:xfrm>
            <a:off x="8560641" y="5240312"/>
            <a:ext cx="2021403" cy="927208"/>
            <a:chOff x="5675533" y="763480"/>
            <a:chExt cx="2021403" cy="92720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B02E43E-23B2-4AE9-B9AB-BEEC506DFF57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0750726-5B6A-449C-A7DB-609DB537AF70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761BB71-5DFC-4554-8552-9ED3981E76D0}"/>
              </a:ext>
            </a:extLst>
          </p:cNvPr>
          <p:cNvCxnSpPr>
            <a:cxnSpLocks/>
          </p:cNvCxnSpPr>
          <p:nvPr/>
        </p:nvCxnSpPr>
        <p:spPr>
          <a:xfrm>
            <a:off x="5786031" y="5713358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1FA0D0F-8199-43BA-ACBD-FFC7F09F756C}"/>
              </a:ext>
            </a:extLst>
          </p:cNvPr>
          <p:cNvCxnSpPr>
            <a:cxnSpLocks/>
          </p:cNvCxnSpPr>
          <p:nvPr/>
        </p:nvCxnSpPr>
        <p:spPr>
          <a:xfrm>
            <a:off x="8032407" y="5717515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EC8AEF1F-703D-4853-AE8F-173D0D0012B5}"/>
              </a:ext>
            </a:extLst>
          </p:cNvPr>
          <p:cNvCxnSpPr/>
          <p:nvPr/>
        </p:nvCxnSpPr>
        <p:spPr>
          <a:xfrm>
            <a:off x="10249307" y="5713358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BD71709-2A6A-4019-B44F-7A55799FCE4B}"/>
              </a:ext>
            </a:extLst>
          </p:cNvPr>
          <p:cNvCxnSpPr>
            <a:cxnSpLocks/>
          </p:cNvCxnSpPr>
          <p:nvPr/>
        </p:nvCxnSpPr>
        <p:spPr>
          <a:xfrm>
            <a:off x="2837479" y="4801400"/>
            <a:ext cx="0" cy="4389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193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刪除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刪除頭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 err="1"/>
              <a:t>ptr</a:t>
            </a:r>
            <a:r>
              <a:rPr lang="en-US" altLang="zh-TW" dirty="0"/>
              <a:t> = head;</a:t>
            </a:r>
          </a:p>
          <a:p>
            <a:pPr marL="0" indent="0">
              <a:buNone/>
            </a:pPr>
            <a:r>
              <a:rPr lang="en-US" altLang="zh-TW" dirty="0"/>
              <a:t>head = head-&gt;link;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56CB3EA-28D1-42E6-AFC1-B9F52510055B}"/>
              </a:ext>
            </a:extLst>
          </p:cNvPr>
          <p:cNvGrpSpPr/>
          <p:nvPr/>
        </p:nvGrpSpPr>
        <p:grpSpPr>
          <a:xfrm>
            <a:off x="1821513" y="5240313"/>
            <a:ext cx="2021403" cy="927208"/>
            <a:chOff x="5675533" y="763480"/>
            <a:chExt cx="2021403" cy="9272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53A4C78-6CC3-4DF4-A192-E96CB038A688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1B1E3BF-7CCD-4333-98FD-31CA912CB19A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0FCD204-8D99-436B-AB65-C7324D280158}"/>
              </a:ext>
            </a:extLst>
          </p:cNvPr>
          <p:cNvGrpSpPr/>
          <p:nvPr/>
        </p:nvGrpSpPr>
        <p:grpSpPr>
          <a:xfrm>
            <a:off x="4067889" y="5240313"/>
            <a:ext cx="2021403" cy="927208"/>
            <a:chOff x="5675533" y="763480"/>
            <a:chExt cx="2021403" cy="92720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D0E383E-AAC4-4E88-A105-CC80B950361E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2AC574A-749C-4ADA-B82D-1AE095E3B6FF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4F0C2CD-8766-4D92-AC60-EAC4473EA368}"/>
              </a:ext>
            </a:extLst>
          </p:cNvPr>
          <p:cNvCxnSpPr>
            <a:cxnSpLocks/>
          </p:cNvCxnSpPr>
          <p:nvPr/>
        </p:nvCxnSpPr>
        <p:spPr>
          <a:xfrm>
            <a:off x="3539655" y="570391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858979E-A9F7-41A8-8505-FDD1C2E583E8}"/>
              </a:ext>
            </a:extLst>
          </p:cNvPr>
          <p:cNvGrpSpPr/>
          <p:nvPr/>
        </p:nvGrpSpPr>
        <p:grpSpPr>
          <a:xfrm>
            <a:off x="6314265" y="5249755"/>
            <a:ext cx="2021403" cy="927208"/>
            <a:chOff x="5675533" y="763480"/>
            <a:chExt cx="2021403" cy="92720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AF0F389-2CCD-4226-BD95-E7A1670E5607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0E67979-F30A-44A8-866D-35C3C917B0E6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80FA4FE-E9A7-42BE-BF07-49592CC3CC50}"/>
              </a:ext>
            </a:extLst>
          </p:cNvPr>
          <p:cNvGrpSpPr/>
          <p:nvPr/>
        </p:nvGrpSpPr>
        <p:grpSpPr>
          <a:xfrm>
            <a:off x="8560641" y="5240312"/>
            <a:ext cx="2021403" cy="927208"/>
            <a:chOff x="5675533" y="763480"/>
            <a:chExt cx="2021403" cy="92720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B02E43E-23B2-4AE9-B9AB-BEEC506DFF57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0750726-5B6A-449C-A7DB-609DB537AF70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761BB71-5DFC-4554-8552-9ED3981E76D0}"/>
              </a:ext>
            </a:extLst>
          </p:cNvPr>
          <p:cNvCxnSpPr>
            <a:cxnSpLocks/>
          </p:cNvCxnSpPr>
          <p:nvPr/>
        </p:nvCxnSpPr>
        <p:spPr>
          <a:xfrm>
            <a:off x="5786031" y="5713358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1FA0D0F-8199-43BA-ACBD-FFC7F09F756C}"/>
              </a:ext>
            </a:extLst>
          </p:cNvPr>
          <p:cNvCxnSpPr>
            <a:cxnSpLocks/>
          </p:cNvCxnSpPr>
          <p:nvPr/>
        </p:nvCxnSpPr>
        <p:spPr>
          <a:xfrm>
            <a:off x="8032407" y="5717515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EC8AEF1F-703D-4853-AE8F-173D0D0012B5}"/>
              </a:ext>
            </a:extLst>
          </p:cNvPr>
          <p:cNvCxnSpPr/>
          <p:nvPr/>
        </p:nvCxnSpPr>
        <p:spPr>
          <a:xfrm>
            <a:off x="10249307" y="5713358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BD71709-2A6A-4019-B44F-7A55799FCE4B}"/>
              </a:ext>
            </a:extLst>
          </p:cNvPr>
          <p:cNvCxnSpPr>
            <a:cxnSpLocks/>
          </p:cNvCxnSpPr>
          <p:nvPr/>
        </p:nvCxnSpPr>
        <p:spPr>
          <a:xfrm>
            <a:off x="2837479" y="4801400"/>
            <a:ext cx="0" cy="4389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84B6F07C-EE73-405C-A6D9-2FFDC90D16C6}"/>
              </a:ext>
            </a:extLst>
          </p:cNvPr>
          <p:cNvGrpSpPr/>
          <p:nvPr/>
        </p:nvGrpSpPr>
        <p:grpSpPr>
          <a:xfrm>
            <a:off x="2999573" y="5382691"/>
            <a:ext cx="1056467" cy="523220"/>
            <a:chOff x="6859281" y="1825625"/>
            <a:chExt cx="1056467" cy="52322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1E464C00-3C48-4512-94A3-5C5D97941D8E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C5C4E69-02C8-4687-A84D-05F375321464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5621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刪除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刪除頭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 err="1"/>
              <a:t>ptr</a:t>
            </a:r>
            <a:r>
              <a:rPr lang="en-US" altLang="zh-TW" dirty="0"/>
              <a:t> = head;</a:t>
            </a:r>
          </a:p>
          <a:p>
            <a:pPr marL="0" indent="0">
              <a:buNone/>
            </a:pPr>
            <a:r>
              <a:rPr lang="en-US" altLang="zh-TW" dirty="0"/>
              <a:t>head = head-&gt;link;</a:t>
            </a:r>
          </a:p>
          <a:p>
            <a:pPr marL="0" indent="0">
              <a:buNone/>
            </a:pPr>
            <a:r>
              <a:rPr lang="en-US" altLang="zh-TW" dirty="0"/>
              <a:t>free(</a:t>
            </a:r>
            <a:r>
              <a:rPr lang="en-US" altLang="zh-TW" dirty="0" err="1"/>
              <a:t>ptr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0FCD204-8D99-436B-AB65-C7324D280158}"/>
              </a:ext>
            </a:extLst>
          </p:cNvPr>
          <p:cNvGrpSpPr/>
          <p:nvPr/>
        </p:nvGrpSpPr>
        <p:grpSpPr>
          <a:xfrm>
            <a:off x="4067889" y="5240313"/>
            <a:ext cx="2021403" cy="927208"/>
            <a:chOff x="5675533" y="763480"/>
            <a:chExt cx="2021403" cy="92720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D0E383E-AAC4-4E88-A105-CC80B950361E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2AC574A-749C-4ADA-B82D-1AE095E3B6FF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858979E-A9F7-41A8-8505-FDD1C2E583E8}"/>
              </a:ext>
            </a:extLst>
          </p:cNvPr>
          <p:cNvGrpSpPr/>
          <p:nvPr/>
        </p:nvGrpSpPr>
        <p:grpSpPr>
          <a:xfrm>
            <a:off x="6314265" y="5249755"/>
            <a:ext cx="2021403" cy="927208"/>
            <a:chOff x="5675533" y="763480"/>
            <a:chExt cx="2021403" cy="92720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AF0F389-2CCD-4226-BD95-E7A1670E5607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0E67979-F30A-44A8-866D-35C3C917B0E6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80FA4FE-E9A7-42BE-BF07-49592CC3CC50}"/>
              </a:ext>
            </a:extLst>
          </p:cNvPr>
          <p:cNvGrpSpPr/>
          <p:nvPr/>
        </p:nvGrpSpPr>
        <p:grpSpPr>
          <a:xfrm>
            <a:off x="8560641" y="5240312"/>
            <a:ext cx="2021403" cy="927208"/>
            <a:chOff x="5675533" y="763480"/>
            <a:chExt cx="2021403" cy="92720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B02E43E-23B2-4AE9-B9AB-BEEC506DFF57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0750726-5B6A-449C-A7DB-609DB537AF70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761BB71-5DFC-4554-8552-9ED3981E76D0}"/>
              </a:ext>
            </a:extLst>
          </p:cNvPr>
          <p:cNvCxnSpPr>
            <a:cxnSpLocks/>
          </p:cNvCxnSpPr>
          <p:nvPr/>
        </p:nvCxnSpPr>
        <p:spPr>
          <a:xfrm>
            <a:off x="5786031" y="5713358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1FA0D0F-8199-43BA-ACBD-FFC7F09F756C}"/>
              </a:ext>
            </a:extLst>
          </p:cNvPr>
          <p:cNvCxnSpPr>
            <a:cxnSpLocks/>
          </p:cNvCxnSpPr>
          <p:nvPr/>
        </p:nvCxnSpPr>
        <p:spPr>
          <a:xfrm>
            <a:off x="8032407" y="5717515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EC8AEF1F-703D-4853-AE8F-173D0D0012B5}"/>
              </a:ext>
            </a:extLst>
          </p:cNvPr>
          <p:cNvCxnSpPr/>
          <p:nvPr/>
        </p:nvCxnSpPr>
        <p:spPr>
          <a:xfrm>
            <a:off x="10249307" y="5713358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84B6F07C-EE73-405C-A6D9-2FFDC90D16C6}"/>
              </a:ext>
            </a:extLst>
          </p:cNvPr>
          <p:cNvGrpSpPr/>
          <p:nvPr/>
        </p:nvGrpSpPr>
        <p:grpSpPr>
          <a:xfrm>
            <a:off x="2999573" y="5382691"/>
            <a:ext cx="1056467" cy="523220"/>
            <a:chOff x="6859281" y="1825625"/>
            <a:chExt cx="1056467" cy="52322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1E464C00-3C48-4512-94A3-5C5D97941D8E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C5C4E69-02C8-4687-A84D-05F375321464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2481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刪除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刪除頭</a:t>
            </a:r>
            <a:r>
              <a:rPr lang="en-US" altLang="zh-TW" dirty="0"/>
              <a:t>(</a:t>
            </a:r>
            <a:r>
              <a:rPr lang="zh-TW" altLang="en-US" dirty="0"/>
              <a:t>即使串列中只有</a:t>
            </a:r>
            <a:r>
              <a:rPr lang="en-US" altLang="zh-TW" dirty="0"/>
              <a:t>1</a:t>
            </a:r>
            <a:r>
              <a:rPr lang="zh-TW" altLang="en-US" dirty="0"/>
              <a:t>個節點亦可適用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 err="1"/>
              <a:t>ptr</a:t>
            </a:r>
            <a:r>
              <a:rPr lang="en-US" altLang="zh-TW" dirty="0"/>
              <a:t> = head;</a:t>
            </a:r>
          </a:p>
          <a:p>
            <a:pPr marL="0" indent="0">
              <a:buNone/>
            </a:pPr>
            <a:r>
              <a:rPr lang="en-US" altLang="zh-TW" dirty="0"/>
              <a:t>head = head-&gt;link;</a:t>
            </a:r>
          </a:p>
          <a:p>
            <a:pPr marL="0" indent="0">
              <a:buNone/>
            </a:pPr>
            <a:r>
              <a:rPr lang="en-US" altLang="zh-TW" dirty="0"/>
              <a:t>free(</a:t>
            </a:r>
            <a:r>
              <a:rPr lang="en-US" altLang="zh-TW" dirty="0" err="1"/>
              <a:t>ptr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752B407C-6179-4307-BD85-DE402A679327}"/>
              </a:ext>
            </a:extLst>
          </p:cNvPr>
          <p:cNvGrpSpPr/>
          <p:nvPr/>
        </p:nvGrpSpPr>
        <p:grpSpPr>
          <a:xfrm>
            <a:off x="765048" y="5180697"/>
            <a:ext cx="1056467" cy="523220"/>
            <a:chOff x="6859281" y="1825625"/>
            <a:chExt cx="1056467" cy="523220"/>
          </a:xfrm>
        </p:grpSpPr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2198C854-0D15-40B4-8777-A53BD9A659EB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A38EE920-91F9-4A97-A331-6B3F8523EC4B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FFBCB708-4036-47B2-9B7A-0D07CA12A453}"/>
              </a:ext>
            </a:extLst>
          </p:cNvPr>
          <p:cNvGrpSpPr/>
          <p:nvPr/>
        </p:nvGrpSpPr>
        <p:grpSpPr>
          <a:xfrm>
            <a:off x="1821513" y="5240313"/>
            <a:ext cx="2021403" cy="927208"/>
            <a:chOff x="5675533" y="763480"/>
            <a:chExt cx="2021403" cy="92720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71A5FE3-5365-4626-ACE8-BBBD27E17EEF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063F86E-D0E0-4674-B063-23373F9DCF2B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0B660B3-63C8-4341-AE28-022C59407F22}"/>
              </a:ext>
            </a:extLst>
          </p:cNvPr>
          <p:cNvCxnSpPr/>
          <p:nvPr/>
        </p:nvCxnSpPr>
        <p:spPr>
          <a:xfrm>
            <a:off x="3527807" y="5694473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EA43E802-307A-49BA-9767-44F8DECDA0FE}"/>
              </a:ext>
            </a:extLst>
          </p:cNvPr>
          <p:cNvCxnSpPr>
            <a:cxnSpLocks/>
          </p:cNvCxnSpPr>
          <p:nvPr/>
        </p:nvCxnSpPr>
        <p:spPr>
          <a:xfrm>
            <a:off x="2837479" y="4801400"/>
            <a:ext cx="0" cy="4389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930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刪除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刪除頭</a:t>
            </a:r>
            <a:r>
              <a:rPr lang="en-US" altLang="zh-TW" dirty="0"/>
              <a:t>(</a:t>
            </a:r>
            <a:r>
              <a:rPr lang="zh-TW" altLang="en-US" dirty="0"/>
              <a:t>即使串列中只有</a:t>
            </a:r>
            <a:r>
              <a:rPr lang="en-US" altLang="zh-TW" dirty="0"/>
              <a:t>1</a:t>
            </a:r>
            <a:r>
              <a:rPr lang="zh-TW" altLang="en-US" dirty="0"/>
              <a:t>個節點亦可適用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最後</a:t>
            </a:r>
            <a:r>
              <a:rPr lang="en-US" altLang="zh-TW" dirty="0"/>
              <a:t>head</a:t>
            </a:r>
            <a:r>
              <a:rPr lang="zh-TW" altLang="en-US" dirty="0"/>
              <a:t>成為</a:t>
            </a:r>
            <a:r>
              <a:rPr lang="en-US" altLang="zh-TW" dirty="0"/>
              <a:t>NULL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752B407C-6179-4307-BD85-DE402A679327}"/>
              </a:ext>
            </a:extLst>
          </p:cNvPr>
          <p:cNvGrpSpPr/>
          <p:nvPr/>
        </p:nvGrpSpPr>
        <p:grpSpPr>
          <a:xfrm>
            <a:off x="4918293" y="3777905"/>
            <a:ext cx="1056467" cy="523220"/>
            <a:chOff x="6859281" y="1825625"/>
            <a:chExt cx="1056467" cy="523220"/>
          </a:xfrm>
        </p:grpSpPr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2198C854-0D15-40B4-8777-A53BD9A659EB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A38EE920-91F9-4A97-A331-6B3F8523EC4B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0B660B3-63C8-4341-AE28-022C59407F22}"/>
              </a:ext>
            </a:extLst>
          </p:cNvPr>
          <p:cNvCxnSpPr/>
          <p:nvPr/>
        </p:nvCxnSpPr>
        <p:spPr>
          <a:xfrm>
            <a:off x="5969202" y="4301125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0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8A33F-34B4-47CE-BC92-C5B8867E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A165B8-D19A-4E37-BD7D-40B8F1375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</a:rPr>
              <a:t>鏈結串列的優點</a:t>
            </a: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</a:rPr>
              <a:t>程式執行時動態配置記憶體，所使用的空間可以自由增減，減少記憶體的浪費</a:t>
            </a: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</a:rPr>
              <a:t>當元素需要被插入或刪除時，不影響其他的空間，增進效率</a:t>
            </a:r>
          </a:p>
          <a:p>
            <a:r>
              <a:rPr lang="zh-TW" altLang="en-US" sz="3200" dirty="0">
                <a:latin typeface="微軟正黑體" panose="020B0604030504040204" pitchFamily="34" charset="-120"/>
              </a:rPr>
              <a:t>鏈結串列的缺點</a:t>
            </a: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</a:rPr>
              <a:t>製作上較不易，需使用指標完成資料結構</a:t>
            </a: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</a:rPr>
              <a:t>沒有所謂索引值，存取較不易</a:t>
            </a: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</a:rPr>
              <a:t>存取任一元素時，可能需要經過其他元素</a:t>
            </a:r>
          </a:p>
        </p:txBody>
      </p:sp>
    </p:spTree>
    <p:extLst>
      <p:ext uri="{BB962C8B-B14F-4D97-AF65-F5344CB8AC3E}">
        <p14:creationId xmlns:p14="http://schemas.microsoft.com/office/powerpoint/2010/main" val="203150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在很多情況下</a:t>
            </a:r>
            <a:r>
              <a:rPr lang="en-US" altLang="zh-TW" dirty="0"/>
              <a:t>(</a:t>
            </a:r>
            <a:r>
              <a:rPr lang="zh-TW" altLang="en-US" dirty="0"/>
              <a:t>插入、刪除</a:t>
            </a:r>
            <a:r>
              <a:rPr lang="en-US" altLang="zh-TW" dirty="0"/>
              <a:t>…</a:t>
            </a:r>
            <a:r>
              <a:rPr lang="zh-TW" altLang="en-US" dirty="0"/>
              <a:t>等等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“</a:t>
            </a:r>
            <a:r>
              <a:rPr lang="zh-TW" altLang="en-US" dirty="0">
                <a:solidFill>
                  <a:srgbClr val="FF0000"/>
                </a:solidFill>
              </a:rPr>
              <a:t>串列中只有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筆資料</a:t>
            </a:r>
            <a:r>
              <a:rPr lang="en-US" altLang="zh-TW" dirty="0"/>
              <a:t>”</a:t>
            </a:r>
          </a:p>
          <a:p>
            <a:pPr marL="0" indent="0">
              <a:buNone/>
            </a:pPr>
            <a:r>
              <a:rPr lang="zh-TW" altLang="en-US" dirty="0"/>
              <a:t>跟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”</a:t>
            </a:r>
            <a:r>
              <a:rPr lang="zh-TW" altLang="en-US" dirty="0">
                <a:solidFill>
                  <a:srgbClr val="FF0000"/>
                </a:solidFill>
              </a:rPr>
              <a:t>串列中有很多筆資料</a:t>
            </a:r>
            <a:r>
              <a:rPr lang="en-US" altLang="zh-TW" dirty="0"/>
              <a:t>”</a:t>
            </a:r>
          </a:p>
          <a:p>
            <a:pPr marL="0" indent="0">
              <a:buNone/>
            </a:pPr>
            <a:r>
              <a:rPr lang="zh-TW" altLang="en-US" dirty="0"/>
              <a:t>有可能會需要分開處理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7785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刪除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刪除中間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*刪除串列中間某個節點，會需要用到</a:t>
            </a:r>
            <a:r>
              <a:rPr lang="en-US" altLang="zh-TW" dirty="0"/>
              <a:t>2</a:t>
            </a:r>
            <a:r>
              <a:rPr lang="zh-TW" altLang="en-US" dirty="0"/>
              <a:t>個指標做搜尋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D5117B5-1C9C-45D6-8584-8BAD1A47B953}"/>
              </a:ext>
            </a:extLst>
          </p:cNvPr>
          <p:cNvGrpSpPr/>
          <p:nvPr/>
        </p:nvGrpSpPr>
        <p:grpSpPr>
          <a:xfrm>
            <a:off x="765048" y="5180697"/>
            <a:ext cx="1056467" cy="523220"/>
            <a:chOff x="6859281" y="1825625"/>
            <a:chExt cx="1056467" cy="52322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C0BA806A-95C1-4707-9FCB-52002C194550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A162094-5299-4D11-9318-581C8D6DFA29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55F67201-65ED-4A69-9B23-8E95E638C08A}"/>
              </a:ext>
            </a:extLst>
          </p:cNvPr>
          <p:cNvGrpSpPr/>
          <p:nvPr/>
        </p:nvGrpSpPr>
        <p:grpSpPr>
          <a:xfrm>
            <a:off x="1821513" y="5240313"/>
            <a:ext cx="2021403" cy="927208"/>
            <a:chOff x="5675533" y="763480"/>
            <a:chExt cx="2021403" cy="9272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032E4C6-7E9E-47A8-9F26-B9D1259FC30C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6AB777F-A9D1-4CA4-9069-04619D5D7065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491ADDE-7F01-4908-88FB-9D1E6F91725A}"/>
              </a:ext>
            </a:extLst>
          </p:cNvPr>
          <p:cNvGrpSpPr/>
          <p:nvPr/>
        </p:nvGrpSpPr>
        <p:grpSpPr>
          <a:xfrm>
            <a:off x="4067889" y="5240313"/>
            <a:ext cx="2021403" cy="927208"/>
            <a:chOff x="5675533" y="763480"/>
            <a:chExt cx="2021403" cy="92720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510253F-78CE-4761-BF65-A9A00E560DA4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62ED4EF-AF93-425E-86FB-0921D49E60FC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BB45940-F29B-409A-95B7-41A3553071E0}"/>
              </a:ext>
            </a:extLst>
          </p:cNvPr>
          <p:cNvCxnSpPr>
            <a:cxnSpLocks/>
          </p:cNvCxnSpPr>
          <p:nvPr/>
        </p:nvCxnSpPr>
        <p:spPr>
          <a:xfrm>
            <a:off x="3539655" y="570391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83B70D6-D9EE-4CED-9E60-CBB1482A22A7}"/>
              </a:ext>
            </a:extLst>
          </p:cNvPr>
          <p:cNvGrpSpPr/>
          <p:nvPr/>
        </p:nvGrpSpPr>
        <p:grpSpPr>
          <a:xfrm>
            <a:off x="6314265" y="5249755"/>
            <a:ext cx="2021403" cy="927208"/>
            <a:chOff x="5675533" y="763480"/>
            <a:chExt cx="2021403" cy="92720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581972A-EED8-4789-AC95-57EE3403147E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7A1834B-3D86-4277-A6BA-9E04C0E990C0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ED0D7464-742E-4991-A412-02BBCE22A871}"/>
              </a:ext>
            </a:extLst>
          </p:cNvPr>
          <p:cNvGrpSpPr/>
          <p:nvPr/>
        </p:nvGrpSpPr>
        <p:grpSpPr>
          <a:xfrm>
            <a:off x="8560641" y="5240312"/>
            <a:ext cx="2021403" cy="927208"/>
            <a:chOff x="5675533" y="763480"/>
            <a:chExt cx="2021403" cy="92720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8D66B8C-E597-4E49-B0FE-261F95CBFAF1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49A505D-DF61-4555-929F-324D2462F107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F6F0C60-46D3-447F-9915-F66F7458AA0F}"/>
              </a:ext>
            </a:extLst>
          </p:cNvPr>
          <p:cNvCxnSpPr>
            <a:cxnSpLocks/>
          </p:cNvCxnSpPr>
          <p:nvPr/>
        </p:nvCxnSpPr>
        <p:spPr>
          <a:xfrm>
            <a:off x="5786031" y="5713358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1205623-92C6-4584-B3AB-DDB2B48FC71A}"/>
              </a:ext>
            </a:extLst>
          </p:cNvPr>
          <p:cNvCxnSpPr>
            <a:cxnSpLocks/>
          </p:cNvCxnSpPr>
          <p:nvPr/>
        </p:nvCxnSpPr>
        <p:spPr>
          <a:xfrm>
            <a:off x="8032407" y="5717515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33ECDBAD-EFEF-40E1-BE1F-BAC766AEF582}"/>
              </a:ext>
            </a:extLst>
          </p:cNvPr>
          <p:cNvCxnSpPr/>
          <p:nvPr/>
        </p:nvCxnSpPr>
        <p:spPr>
          <a:xfrm>
            <a:off x="10249307" y="5713358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330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刪除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刪除中間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*刪除串列中間某個節點，會需要用到</a:t>
            </a:r>
            <a:r>
              <a:rPr lang="en-US" altLang="zh-TW" dirty="0"/>
              <a:t>2</a:t>
            </a:r>
            <a:r>
              <a:rPr lang="zh-TW" altLang="en-US" dirty="0"/>
              <a:t>個指標做搜尋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 err="1"/>
              <a:t>ptr</a:t>
            </a:r>
            <a:r>
              <a:rPr lang="en-US" altLang="zh-TW" dirty="0"/>
              <a:t> = head;</a:t>
            </a:r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ptr2 = NULL;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D5117B5-1C9C-45D6-8584-8BAD1A47B953}"/>
              </a:ext>
            </a:extLst>
          </p:cNvPr>
          <p:cNvGrpSpPr/>
          <p:nvPr/>
        </p:nvGrpSpPr>
        <p:grpSpPr>
          <a:xfrm>
            <a:off x="765048" y="5180697"/>
            <a:ext cx="1056467" cy="523220"/>
            <a:chOff x="6859281" y="1825625"/>
            <a:chExt cx="1056467" cy="52322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C0BA806A-95C1-4707-9FCB-52002C194550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A162094-5299-4D11-9318-581C8D6DFA29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55F67201-65ED-4A69-9B23-8E95E638C08A}"/>
              </a:ext>
            </a:extLst>
          </p:cNvPr>
          <p:cNvGrpSpPr/>
          <p:nvPr/>
        </p:nvGrpSpPr>
        <p:grpSpPr>
          <a:xfrm>
            <a:off x="1821513" y="5240313"/>
            <a:ext cx="2021403" cy="927208"/>
            <a:chOff x="5675533" y="763480"/>
            <a:chExt cx="2021403" cy="9272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032E4C6-7E9E-47A8-9F26-B9D1259FC30C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6AB777F-A9D1-4CA4-9069-04619D5D7065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491ADDE-7F01-4908-88FB-9D1E6F91725A}"/>
              </a:ext>
            </a:extLst>
          </p:cNvPr>
          <p:cNvGrpSpPr/>
          <p:nvPr/>
        </p:nvGrpSpPr>
        <p:grpSpPr>
          <a:xfrm>
            <a:off x="4067889" y="5240313"/>
            <a:ext cx="2021403" cy="927208"/>
            <a:chOff x="5675533" y="763480"/>
            <a:chExt cx="2021403" cy="92720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510253F-78CE-4761-BF65-A9A00E560DA4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62ED4EF-AF93-425E-86FB-0921D49E60FC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BB45940-F29B-409A-95B7-41A3553071E0}"/>
              </a:ext>
            </a:extLst>
          </p:cNvPr>
          <p:cNvCxnSpPr>
            <a:cxnSpLocks/>
          </p:cNvCxnSpPr>
          <p:nvPr/>
        </p:nvCxnSpPr>
        <p:spPr>
          <a:xfrm>
            <a:off x="3539655" y="570391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83B70D6-D9EE-4CED-9E60-CBB1482A22A7}"/>
              </a:ext>
            </a:extLst>
          </p:cNvPr>
          <p:cNvGrpSpPr/>
          <p:nvPr/>
        </p:nvGrpSpPr>
        <p:grpSpPr>
          <a:xfrm>
            <a:off x="6314265" y="5249755"/>
            <a:ext cx="2021403" cy="927208"/>
            <a:chOff x="5675533" y="763480"/>
            <a:chExt cx="2021403" cy="92720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581972A-EED8-4789-AC95-57EE3403147E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7A1834B-3D86-4277-A6BA-9E04C0E990C0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ED0D7464-742E-4991-A412-02BBCE22A871}"/>
              </a:ext>
            </a:extLst>
          </p:cNvPr>
          <p:cNvGrpSpPr/>
          <p:nvPr/>
        </p:nvGrpSpPr>
        <p:grpSpPr>
          <a:xfrm>
            <a:off x="8560641" y="5240312"/>
            <a:ext cx="2021403" cy="927208"/>
            <a:chOff x="5675533" y="763480"/>
            <a:chExt cx="2021403" cy="92720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8D66B8C-E597-4E49-B0FE-261F95CBFAF1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49A505D-DF61-4555-929F-324D2462F107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F6F0C60-46D3-447F-9915-F66F7458AA0F}"/>
              </a:ext>
            </a:extLst>
          </p:cNvPr>
          <p:cNvCxnSpPr>
            <a:cxnSpLocks/>
          </p:cNvCxnSpPr>
          <p:nvPr/>
        </p:nvCxnSpPr>
        <p:spPr>
          <a:xfrm>
            <a:off x="5786031" y="5713358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1205623-92C6-4584-B3AB-DDB2B48FC71A}"/>
              </a:ext>
            </a:extLst>
          </p:cNvPr>
          <p:cNvCxnSpPr>
            <a:cxnSpLocks/>
          </p:cNvCxnSpPr>
          <p:nvPr/>
        </p:nvCxnSpPr>
        <p:spPr>
          <a:xfrm>
            <a:off x="8032407" y="5717515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33ECDBAD-EFEF-40E1-BE1F-BAC766AEF582}"/>
              </a:ext>
            </a:extLst>
          </p:cNvPr>
          <p:cNvCxnSpPr/>
          <p:nvPr/>
        </p:nvCxnSpPr>
        <p:spPr>
          <a:xfrm>
            <a:off x="10249307" y="5713358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BBE917D-8142-4CFB-86E2-9F98CD60E80B}"/>
              </a:ext>
            </a:extLst>
          </p:cNvPr>
          <p:cNvCxnSpPr>
            <a:cxnSpLocks/>
          </p:cNvCxnSpPr>
          <p:nvPr/>
        </p:nvCxnSpPr>
        <p:spPr>
          <a:xfrm>
            <a:off x="2837479" y="4801400"/>
            <a:ext cx="0" cy="4389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C91B31B-0D53-4CEB-87F3-DDB9482458FD}"/>
              </a:ext>
            </a:extLst>
          </p:cNvPr>
          <p:cNvCxnSpPr>
            <a:cxnSpLocks/>
          </p:cNvCxnSpPr>
          <p:nvPr/>
        </p:nvCxnSpPr>
        <p:spPr>
          <a:xfrm>
            <a:off x="548431" y="4801400"/>
            <a:ext cx="0" cy="43891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009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刪除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刪除中間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*刪除串列中間某個節點，會需要用到</a:t>
            </a:r>
            <a:r>
              <a:rPr lang="en-US" altLang="zh-TW" dirty="0"/>
              <a:t>2</a:t>
            </a:r>
            <a:r>
              <a:rPr lang="zh-TW" altLang="en-US" dirty="0"/>
              <a:t>個指標做搜尋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 err="1"/>
              <a:t>ptr</a:t>
            </a:r>
            <a:r>
              <a:rPr lang="en-US" altLang="zh-TW" dirty="0"/>
              <a:t> = head;</a:t>
            </a:r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ptr2 = NULL;</a:t>
            </a:r>
          </a:p>
          <a:p>
            <a:pPr marL="0" indent="0">
              <a:buNone/>
            </a:pPr>
            <a:r>
              <a:rPr lang="zh-TW" altLang="en-US" dirty="0"/>
              <a:t>若發現</a:t>
            </a:r>
            <a:r>
              <a:rPr lang="en-US" altLang="zh-TW" dirty="0"/>
              <a:t>head</a:t>
            </a:r>
            <a:r>
              <a:rPr lang="zh-TW" altLang="en-US" dirty="0"/>
              <a:t>就是要刪除的節點，則改用刪除頭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D5117B5-1C9C-45D6-8584-8BAD1A47B953}"/>
              </a:ext>
            </a:extLst>
          </p:cNvPr>
          <p:cNvGrpSpPr/>
          <p:nvPr/>
        </p:nvGrpSpPr>
        <p:grpSpPr>
          <a:xfrm>
            <a:off x="765048" y="5180697"/>
            <a:ext cx="1056467" cy="523220"/>
            <a:chOff x="6859281" y="1825625"/>
            <a:chExt cx="1056467" cy="52322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C0BA806A-95C1-4707-9FCB-52002C194550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A162094-5299-4D11-9318-581C8D6DFA29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55F67201-65ED-4A69-9B23-8E95E638C08A}"/>
              </a:ext>
            </a:extLst>
          </p:cNvPr>
          <p:cNvGrpSpPr/>
          <p:nvPr/>
        </p:nvGrpSpPr>
        <p:grpSpPr>
          <a:xfrm>
            <a:off x="1821513" y="5240313"/>
            <a:ext cx="2021403" cy="927208"/>
            <a:chOff x="5675533" y="763480"/>
            <a:chExt cx="2021403" cy="9272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032E4C6-7E9E-47A8-9F26-B9D1259FC30C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6AB777F-A9D1-4CA4-9069-04619D5D7065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491ADDE-7F01-4908-88FB-9D1E6F91725A}"/>
              </a:ext>
            </a:extLst>
          </p:cNvPr>
          <p:cNvGrpSpPr/>
          <p:nvPr/>
        </p:nvGrpSpPr>
        <p:grpSpPr>
          <a:xfrm>
            <a:off x="4067889" y="5240313"/>
            <a:ext cx="2021403" cy="927208"/>
            <a:chOff x="5675533" y="763480"/>
            <a:chExt cx="2021403" cy="92720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510253F-78CE-4761-BF65-A9A00E560DA4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62ED4EF-AF93-425E-86FB-0921D49E60FC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BB45940-F29B-409A-95B7-41A3553071E0}"/>
              </a:ext>
            </a:extLst>
          </p:cNvPr>
          <p:cNvCxnSpPr>
            <a:cxnSpLocks/>
          </p:cNvCxnSpPr>
          <p:nvPr/>
        </p:nvCxnSpPr>
        <p:spPr>
          <a:xfrm>
            <a:off x="3539655" y="570391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83B70D6-D9EE-4CED-9E60-CBB1482A22A7}"/>
              </a:ext>
            </a:extLst>
          </p:cNvPr>
          <p:cNvGrpSpPr/>
          <p:nvPr/>
        </p:nvGrpSpPr>
        <p:grpSpPr>
          <a:xfrm>
            <a:off x="6314265" y="5249755"/>
            <a:ext cx="2021403" cy="927208"/>
            <a:chOff x="5675533" y="763480"/>
            <a:chExt cx="2021403" cy="92720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581972A-EED8-4789-AC95-57EE3403147E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7A1834B-3D86-4277-A6BA-9E04C0E990C0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ED0D7464-742E-4991-A412-02BBCE22A871}"/>
              </a:ext>
            </a:extLst>
          </p:cNvPr>
          <p:cNvGrpSpPr/>
          <p:nvPr/>
        </p:nvGrpSpPr>
        <p:grpSpPr>
          <a:xfrm>
            <a:off x="8560641" y="5240312"/>
            <a:ext cx="2021403" cy="927208"/>
            <a:chOff x="5675533" y="763480"/>
            <a:chExt cx="2021403" cy="92720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8D66B8C-E597-4E49-B0FE-261F95CBFAF1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49A505D-DF61-4555-929F-324D2462F107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F6F0C60-46D3-447F-9915-F66F7458AA0F}"/>
              </a:ext>
            </a:extLst>
          </p:cNvPr>
          <p:cNvCxnSpPr>
            <a:cxnSpLocks/>
          </p:cNvCxnSpPr>
          <p:nvPr/>
        </p:nvCxnSpPr>
        <p:spPr>
          <a:xfrm>
            <a:off x="5786031" y="5713358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1205623-92C6-4584-B3AB-DDB2B48FC71A}"/>
              </a:ext>
            </a:extLst>
          </p:cNvPr>
          <p:cNvCxnSpPr>
            <a:cxnSpLocks/>
          </p:cNvCxnSpPr>
          <p:nvPr/>
        </p:nvCxnSpPr>
        <p:spPr>
          <a:xfrm>
            <a:off x="8032407" y="5717515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33ECDBAD-EFEF-40E1-BE1F-BAC766AEF582}"/>
              </a:ext>
            </a:extLst>
          </p:cNvPr>
          <p:cNvCxnSpPr/>
          <p:nvPr/>
        </p:nvCxnSpPr>
        <p:spPr>
          <a:xfrm>
            <a:off x="10249307" y="5713358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BBE917D-8142-4CFB-86E2-9F98CD60E80B}"/>
              </a:ext>
            </a:extLst>
          </p:cNvPr>
          <p:cNvCxnSpPr>
            <a:cxnSpLocks/>
          </p:cNvCxnSpPr>
          <p:nvPr/>
        </p:nvCxnSpPr>
        <p:spPr>
          <a:xfrm>
            <a:off x="2837479" y="4801400"/>
            <a:ext cx="0" cy="4389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C91B31B-0D53-4CEB-87F3-DDB9482458FD}"/>
              </a:ext>
            </a:extLst>
          </p:cNvPr>
          <p:cNvCxnSpPr>
            <a:cxnSpLocks/>
          </p:cNvCxnSpPr>
          <p:nvPr/>
        </p:nvCxnSpPr>
        <p:spPr>
          <a:xfrm>
            <a:off x="548431" y="4801400"/>
            <a:ext cx="0" cy="43891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2210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刪除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刪除中間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*刪除串列中間某個節點，會需要用到</a:t>
            </a:r>
            <a:r>
              <a:rPr lang="en-US" altLang="zh-TW" dirty="0"/>
              <a:t>2</a:t>
            </a:r>
            <a:r>
              <a:rPr lang="zh-TW" altLang="en-US" dirty="0"/>
              <a:t>個指標做搜尋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若</a:t>
            </a:r>
            <a:r>
              <a:rPr lang="en-US" altLang="zh-TW" dirty="0"/>
              <a:t>head</a:t>
            </a:r>
            <a:r>
              <a:rPr lang="zh-TW" altLang="en-US" dirty="0"/>
              <a:t>不是要刪除的節點，則兩個指標往後挪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ptr</a:t>
            </a:r>
            <a:r>
              <a:rPr lang="en-US" altLang="zh-TW" dirty="0"/>
              <a:t> = </a:t>
            </a:r>
            <a:r>
              <a:rPr lang="en-US" altLang="zh-TW" dirty="0" err="1"/>
              <a:t>ptr</a:t>
            </a:r>
            <a:r>
              <a:rPr lang="en-US" altLang="zh-TW" dirty="0"/>
              <a:t>-&gt;link;</a:t>
            </a:r>
          </a:p>
          <a:p>
            <a:pPr marL="0" indent="0">
              <a:buNone/>
            </a:pPr>
            <a:r>
              <a:rPr lang="en-US" altLang="zh-TW" dirty="0"/>
              <a:t>ptr2 = head;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D5117B5-1C9C-45D6-8584-8BAD1A47B953}"/>
              </a:ext>
            </a:extLst>
          </p:cNvPr>
          <p:cNvGrpSpPr/>
          <p:nvPr/>
        </p:nvGrpSpPr>
        <p:grpSpPr>
          <a:xfrm>
            <a:off x="765048" y="5180697"/>
            <a:ext cx="1056467" cy="523220"/>
            <a:chOff x="6859281" y="1825625"/>
            <a:chExt cx="1056467" cy="52322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C0BA806A-95C1-4707-9FCB-52002C194550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A162094-5299-4D11-9318-581C8D6DFA29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55F67201-65ED-4A69-9B23-8E95E638C08A}"/>
              </a:ext>
            </a:extLst>
          </p:cNvPr>
          <p:cNvGrpSpPr/>
          <p:nvPr/>
        </p:nvGrpSpPr>
        <p:grpSpPr>
          <a:xfrm>
            <a:off x="1821513" y="5240313"/>
            <a:ext cx="2021403" cy="927208"/>
            <a:chOff x="5675533" y="763480"/>
            <a:chExt cx="2021403" cy="9272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032E4C6-7E9E-47A8-9F26-B9D1259FC30C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6AB777F-A9D1-4CA4-9069-04619D5D7065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491ADDE-7F01-4908-88FB-9D1E6F91725A}"/>
              </a:ext>
            </a:extLst>
          </p:cNvPr>
          <p:cNvGrpSpPr/>
          <p:nvPr/>
        </p:nvGrpSpPr>
        <p:grpSpPr>
          <a:xfrm>
            <a:off x="4067889" y="5240313"/>
            <a:ext cx="2021403" cy="927208"/>
            <a:chOff x="5675533" y="763480"/>
            <a:chExt cx="2021403" cy="92720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510253F-78CE-4761-BF65-A9A00E560DA4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62ED4EF-AF93-425E-86FB-0921D49E60FC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BB45940-F29B-409A-95B7-41A3553071E0}"/>
              </a:ext>
            </a:extLst>
          </p:cNvPr>
          <p:cNvCxnSpPr>
            <a:cxnSpLocks/>
          </p:cNvCxnSpPr>
          <p:nvPr/>
        </p:nvCxnSpPr>
        <p:spPr>
          <a:xfrm>
            <a:off x="3539655" y="570391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83B70D6-D9EE-4CED-9E60-CBB1482A22A7}"/>
              </a:ext>
            </a:extLst>
          </p:cNvPr>
          <p:cNvGrpSpPr/>
          <p:nvPr/>
        </p:nvGrpSpPr>
        <p:grpSpPr>
          <a:xfrm>
            <a:off x="6314265" y="5249755"/>
            <a:ext cx="2021403" cy="927208"/>
            <a:chOff x="5675533" y="763480"/>
            <a:chExt cx="2021403" cy="92720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581972A-EED8-4789-AC95-57EE3403147E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7A1834B-3D86-4277-A6BA-9E04C0E990C0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ED0D7464-742E-4991-A412-02BBCE22A871}"/>
              </a:ext>
            </a:extLst>
          </p:cNvPr>
          <p:cNvGrpSpPr/>
          <p:nvPr/>
        </p:nvGrpSpPr>
        <p:grpSpPr>
          <a:xfrm>
            <a:off x="8560641" y="5240312"/>
            <a:ext cx="2021403" cy="927208"/>
            <a:chOff x="5675533" y="763480"/>
            <a:chExt cx="2021403" cy="92720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8D66B8C-E597-4E49-B0FE-261F95CBFAF1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49A505D-DF61-4555-929F-324D2462F107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F6F0C60-46D3-447F-9915-F66F7458AA0F}"/>
              </a:ext>
            </a:extLst>
          </p:cNvPr>
          <p:cNvCxnSpPr>
            <a:cxnSpLocks/>
          </p:cNvCxnSpPr>
          <p:nvPr/>
        </p:nvCxnSpPr>
        <p:spPr>
          <a:xfrm>
            <a:off x="5786031" y="5713358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1205623-92C6-4584-B3AB-DDB2B48FC71A}"/>
              </a:ext>
            </a:extLst>
          </p:cNvPr>
          <p:cNvCxnSpPr>
            <a:cxnSpLocks/>
          </p:cNvCxnSpPr>
          <p:nvPr/>
        </p:nvCxnSpPr>
        <p:spPr>
          <a:xfrm>
            <a:off x="8032407" y="5717515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33ECDBAD-EFEF-40E1-BE1F-BAC766AEF582}"/>
              </a:ext>
            </a:extLst>
          </p:cNvPr>
          <p:cNvCxnSpPr/>
          <p:nvPr/>
        </p:nvCxnSpPr>
        <p:spPr>
          <a:xfrm>
            <a:off x="10249307" y="5713358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BBE917D-8142-4CFB-86E2-9F98CD60E80B}"/>
              </a:ext>
            </a:extLst>
          </p:cNvPr>
          <p:cNvCxnSpPr>
            <a:cxnSpLocks/>
          </p:cNvCxnSpPr>
          <p:nvPr/>
        </p:nvCxnSpPr>
        <p:spPr>
          <a:xfrm>
            <a:off x="5041183" y="4801400"/>
            <a:ext cx="0" cy="4389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C91B31B-0D53-4CEB-87F3-DDB9482458FD}"/>
              </a:ext>
            </a:extLst>
          </p:cNvPr>
          <p:cNvCxnSpPr>
            <a:cxnSpLocks/>
          </p:cNvCxnSpPr>
          <p:nvPr/>
        </p:nvCxnSpPr>
        <p:spPr>
          <a:xfrm>
            <a:off x="2825287" y="4801400"/>
            <a:ext cx="0" cy="43891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9366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刪除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刪除中間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*刪除串列中間某個節點，會需要用到</a:t>
            </a:r>
            <a:r>
              <a:rPr lang="en-US" altLang="zh-TW" dirty="0"/>
              <a:t>2</a:t>
            </a:r>
            <a:r>
              <a:rPr lang="zh-TW" altLang="en-US" dirty="0"/>
              <a:t>個指標做搜尋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接下來的移動方式： </a:t>
            </a:r>
            <a:r>
              <a:rPr lang="en-US" altLang="zh-TW" dirty="0" err="1"/>
              <a:t>ptr</a:t>
            </a:r>
            <a:r>
              <a:rPr lang="en-US" altLang="zh-TW" dirty="0"/>
              <a:t> = </a:t>
            </a:r>
            <a:r>
              <a:rPr lang="en-US" altLang="zh-TW" dirty="0" err="1"/>
              <a:t>ptr</a:t>
            </a:r>
            <a:r>
              <a:rPr lang="en-US" altLang="zh-TW" dirty="0"/>
              <a:t>-&gt;link;</a:t>
            </a:r>
          </a:p>
          <a:p>
            <a:pPr marL="0" indent="0">
              <a:buNone/>
            </a:pPr>
            <a:r>
              <a:rPr lang="en-US" altLang="zh-TW" dirty="0"/>
              <a:t>                     </a:t>
            </a:r>
            <a:r>
              <a:rPr lang="zh-TW" altLang="en-US" dirty="0"/>
              <a:t>                </a:t>
            </a:r>
            <a:r>
              <a:rPr lang="en-US" altLang="zh-TW" dirty="0"/>
              <a:t>ptr2 = ptr2-&gt;link;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D5117B5-1C9C-45D6-8584-8BAD1A47B953}"/>
              </a:ext>
            </a:extLst>
          </p:cNvPr>
          <p:cNvGrpSpPr/>
          <p:nvPr/>
        </p:nvGrpSpPr>
        <p:grpSpPr>
          <a:xfrm>
            <a:off x="765048" y="5180697"/>
            <a:ext cx="1056467" cy="523220"/>
            <a:chOff x="6859281" y="1825625"/>
            <a:chExt cx="1056467" cy="52322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C0BA806A-95C1-4707-9FCB-52002C194550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A162094-5299-4D11-9318-581C8D6DFA29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55F67201-65ED-4A69-9B23-8E95E638C08A}"/>
              </a:ext>
            </a:extLst>
          </p:cNvPr>
          <p:cNvGrpSpPr/>
          <p:nvPr/>
        </p:nvGrpSpPr>
        <p:grpSpPr>
          <a:xfrm>
            <a:off x="1821513" y="5240313"/>
            <a:ext cx="2021403" cy="927208"/>
            <a:chOff x="5675533" y="763480"/>
            <a:chExt cx="2021403" cy="9272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032E4C6-7E9E-47A8-9F26-B9D1259FC30C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6AB777F-A9D1-4CA4-9069-04619D5D7065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491ADDE-7F01-4908-88FB-9D1E6F91725A}"/>
              </a:ext>
            </a:extLst>
          </p:cNvPr>
          <p:cNvGrpSpPr/>
          <p:nvPr/>
        </p:nvGrpSpPr>
        <p:grpSpPr>
          <a:xfrm>
            <a:off x="4067889" y="5240313"/>
            <a:ext cx="2021403" cy="927208"/>
            <a:chOff x="5675533" y="763480"/>
            <a:chExt cx="2021403" cy="92720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510253F-78CE-4761-BF65-A9A00E560DA4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62ED4EF-AF93-425E-86FB-0921D49E60FC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BB45940-F29B-409A-95B7-41A3553071E0}"/>
              </a:ext>
            </a:extLst>
          </p:cNvPr>
          <p:cNvCxnSpPr>
            <a:cxnSpLocks/>
          </p:cNvCxnSpPr>
          <p:nvPr/>
        </p:nvCxnSpPr>
        <p:spPr>
          <a:xfrm>
            <a:off x="3539655" y="570391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83B70D6-D9EE-4CED-9E60-CBB1482A22A7}"/>
              </a:ext>
            </a:extLst>
          </p:cNvPr>
          <p:cNvGrpSpPr/>
          <p:nvPr/>
        </p:nvGrpSpPr>
        <p:grpSpPr>
          <a:xfrm>
            <a:off x="6314265" y="5249755"/>
            <a:ext cx="2021403" cy="927208"/>
            <a:chOff x="5675533" y="763480"/>
            <a:chExt cx="2021403" cy="92720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581972A-EED8-4789-AC95-57EE3403147E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7A1834B-3D86-4277-A6BA-9E04C0E990C0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ED0D7464-742E-4991-A412-02BBCE22A871}"/>
              </a:ext>
            </a:extLst>
          </p:cNvPr>
          <p:cNvGrpSpPr/>
          <p:nvPr/>
        </p:nvGrpSpPr>
        <p:grpSpPr>
          <a:xfrm>
            <a:off x="8560641" y="5240312"/>
            <a:ext cx="2021403" cy="927208"/>
            <a:chOff x="5675533" y="763480"/>
            <a:chExt cx="2021403" cy="92720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8D66B8C-E597-4E49-B0FE-261F95CBFAF1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49A505D-DF61-4555-929F-324D2462F107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F6F0C60-46D3-447F-9915-F66F7458AA0F}"/>
              </a:ext>
            </a:extLst>
          </p:cNvPr>
          <p:cNvCxnSpPr>
            <a:cxnSpLocks/>
          </p:cNvCxnSpPr>
          <p:nvPr/>
        </p:nvCxnSpPr>
        <p:spPr>
          <a:xfrm>
            <a:off x="5786031" y="5713358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1205623-92C6-4584-B3AB-DDB2B48FC71A}"/>
              </a:ext>
            </a:extLst>
          </p:cNvPr>
          <p:cNvCxnSpPr>
            <a:cxnSpLocks/>
          </p:cNvCxnSpPr>
          <p:nvPr/>
        </p:nvCxnSpPr>
        <p:spPr>
          <a:xfrm>
            <a:off x="8032407" y="5717515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33ECDBAD-EFEF-40E1-BE1F-BAC766AEF582}"/>
              </a:ext>
            </a:extLst>
          </p:cNvPr>
          <p:cNvCxnSpPr/>
          <p:nvPr/>
        </p:nvCxnSpPr>
        <p:spPr>
          <a:xfrm>
            <a:off x="10249307" y="5713358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BBE917D-8142-4CFB-86E2-9F98CD60E80B}"/>
              </a:ext>
            </a:extLst>
          </p:cNvPr>
          <p:cNvCxnSpPr>
            <a:cxnSpLocks/>
          </p:cNvCxnSpPr>
          <p:nvPr/>
        </p:nvCxnSpPr>
        <p:spPr>
          <a:xfrm>
            <a:off x="7327183" y="4801400"/>
            <a:ext cx="0" cy="4389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C91B31B-0D53-4CEB-87F3-DDB9482458FD}"/>
              </a:ext>
            </a:extLst>
          </p:cNvPr>
          <p:cNvCxnSpPr>
            <a:cxnSpLocks/>
          </p:cNvCxnSpPr>
          <p:nvPr/>
        </p:nvCxnSpPr>
        <p:spPr>
          <a:xfrm>
            <a:off x="5047279" y="4793056"/>
            <a:ext cx="0" cy="43891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832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刪除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刪除中間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*刪除串列中間某個節點，會需要用到</a:t>
            </a:r>
            <a:r>
              <a:rPr lang="en-US" altLang="zh-TW" dirty="0"/>
              <a:t>2</a:t>
            </a:r>
            <a:r>
              <a:rPr lang="zh-TW" altLang="en-US" dirty="0"/>
              <a:t>個指標做搜尋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以</a:t>
            </a:r>
            <a:r>
              <a:rPr lang="en-US" altLang="zh-TW" dirty="0" err="1"/>
              <a:t>ptr</a:t>
            </a:r>
            <a:r>
              <a:rPr lang="zh-TW" altLang="en-US" dirty="0"/>
              <a:t>為主，判斷是否要刪除</a:t>
            </a:r>
            <a:r>
              <a:rPr lang="en-US" altLang="zh-TW" dirty="0" err="1"/>
              <a:t>ptr</a:t>
            </a:r>
            <a:r>
              <a:rPr lang="zh-TW" altLang="en-US" dirty="0"/>
              <a:t>指向的點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D5117B5-1C9C-45D6-8584-8BAD1A47B953}"/>
              </a:ext>
            </a:extLst>
          </p:cNvPr>
          <p:cNvGrpSpPr/>
          <p:nvPr/>
        </p:nvGrpSpPr>
        <p:grpSpPr>
          <a:xfrm>
            <a:off x="765048" y="5180697"/>
            <a:ext cx="1056467" cy="523220"/>
            <a:chOff x="6859281" y="1825625"/>
            <a:chExt cx="1056467" cy="52322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C0BA806A-95C1-4707-9FCB-52002C194550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A162094-5299-4D11-9318-581C8D6DFA29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55F67201-65ED-4A69-9B23-8E95E638C08A}"/>
              </a:ext>
            </a:extLst>
          </p:cNvPr>
          <p:cNvGrpSpPr/>
          <p:nvPr/>
        </p:nvGrpSpPr>
        <p:grpSpPr>
          <a:xfrm>
            <a:off x="1821513" y="5240313"/>
            <a:ext cx="2021403" cy="927208"/>
            <a:chOff x="5675533" y="763480"/>
            <a:chExt cx="2021403" cy="9272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032E4C6-7E9E-47A8-9F26-B9D1259FC30C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6AB777F-A9D1-4CA4-9069-04619D5D7065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491ADDE-7F01-4908-88FB-9D1E6F91725A}"/>
              </a:ext>
            </a:extLst>
          </p:cNvPr>
          <p:cNvGrpSpPr/>
          <p:nvPr/>
        </p:nvGrpSpPr>
        <p:grpSpPr>
          <a:xfrm>
            <a:off x="4067889" y="5240313"/>
            <a:ext cx="2021403" cy="927208"/>
            <a:chOff x="5675533" y="763480"/>
            <a:chExt cx="2021403" cy="92720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510253F-78CE-4761-BF65-A9A00E560DA4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62ED4EF-AF93-425E-86FB-0921D49E60FC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BB45940-F29B-409A-95B7-41A3553071E0}"/>
              </a:ext>
            </a:extLst>
          </p:cNvPr>
          <p:cNvCxnSpPr>
            <a:cxnSpLocks/>
          </p:cNvCxnSpPr>
          <p:nvPr/>
        </p:nvCxnSpPr>
        <p:spPr>
          <a:xfrm>
            <a:off x="3539655" y="570391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83B70D6-D9EE-4CED-9E60-CBB1482A22A7}"/>
              </a:ext>
            </a:extLst>
          </p:cNvPr>
          <p:cNvGrpSpPr/>
          <p:nvPr/>
        </p:nvGrpSpPr>
        <p:grpSpPr>
          <a:xfrm>
            <a:off x="6314265" y="5249755"/>
            <a:ext cx="2021403" cy="927208"/>
            <a:chOff x="5675533" y="763480"/>
            <a:chExt cx="2021403" cy="92720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581972A-EED8-4789-AC95-57EE3403147E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7A1834B-3D86-4277-A6BA-9E04C0E990C0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ED0D7464-742E-4991-A412-02BBCE22A871}"/>
              </a:ext>
            </a:extLst>
          </p:cNvPr>
          <p:cNvGrpSpPr/>
          <p:nvPr/>
        </p:nvGrpSpPr>
        <p:grpSpPr>
          <a:xfrm>
            <a:off x="8560641" y="5240312"/>
            <a:ext cx="2021403" cy="927208"/>
            <a:chOff x="5675533" y="763480"/>
            <a:chExt cx="2021403" cy="92720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8D66B8C-E597-4E49-B0FE-261F95CBFAF1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49A505D-DF61-4555-929F-324D2462F107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F6F0C60-46D3-447F-9915-F66F7458AA0F}"/>
              </a:ext>
            </a:extLst>
          </p:cNvPr>
          <p:cNvCxnSpPr>
            <a:cxnSpLocks/>
          </p:cNvCxnSpPr>
          <p:nvPr/>
        </p:nvCxnSpPr>
        <p:spPr>
          <a:xfrm>
            <a:off x="5786031" y="5713358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1205623-92C6-4584-B3AB-DDB2B48FC71A}"/>
              </a:ext>
            </a:extLst>
          </p:cNvPr>
          <p:cNvCxnSpPr>
            <a:cxnSpLocks/>
          </p:cNvCxnSpPr>
          <p:nvPr/>
        </p:nvCxnSpPr>
        <p:spPr>
          <a:xfrm>
            <a:off x="8032407" y="5717515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33ECDBAD-EFEF-40E1-BE1F-BAC766AEF582}"/>
              </a:ext>
            </a:extLst>
          </p:cNvPr>
          <p:cNvCxnSpPr/>
          <p:nvPr/>
        </p:nvCxnSpPr>
        <p:spPr>
          <a:xfrm>
            <a:off x="10249307" y="5713358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BBE917D-8142-4CFB-86E2-9F98CD60E80B}"/>
              </a:ext>
            </a:extLst>
          </p:cNvPr>
          <p:cNvCxnSpPr>
            <a:cxnSpLocks/>
          </p:cNvCxnSpPr>
          <p:nvPr/>
        </p:nvCxnSpPr>
        <p:spPr>
          <a:xfrm>
            <a:off x="7327183" y="4801400"/>
            <a:ext cx="0" cy="4389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C91B31B-0D53-4CEB-87F3-DDB9482458FD}"/>
              </a:ext>
            </a:extLst>
          </p:cNvPr>
          <p:cNvCxnSpPr>
            <a:cxnSpLocks/>
          </p:cNvCxnSpPr>
          <p:nvPr/>
        </p:nvCxnSpPr>
        <p:spPr>
          <a:xfrm>
            <a:off x="5047279" y="4793056"/>
            <a:ext cx="0" cy="43891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4223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刪除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刪除中間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刪除方式：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 err="1"/>
              <a:t>delptr</a:t>
            </a:r>
            <a:r>
              <a:rPr lang="en-US" altLang="zh-TW" dirty="0"/>
              <a:t> = </a:t>
            </a:r>
            <a:r>
              <a:rPr lang="en-US" altLang="zh-TW" dirty="0" err="1"/>
              <a:t>ptr</a:t>
            </a:r>
            <a:r>
              <a:rPr lang="en-US" altLang="zh-TW" dirty="0"/>
              <a:t>;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D5117B5-1C9C-45D6-8584-8BAD1A47B953}"/>
              </a:ext>
            </a:extLst>
          </p:cNvPr>
          <p:cNvGrpSpPr/>
          <p:nvPr/>
        </p:nvGrpSpPr>
        <p:grpSpPr>
          <a:xfrm>
            <a:off x="765048" y="5180697"/>
            <a:ext cx="1056467" cy="523220"/>
            <a:chOff x="6859281" y="1825625"/>
            <a:chExt cx="1056467" cy="52322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C0BA806A-95C1-4707-9FCB-52002C194550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A162094-5299-4D11-9318-581C8D6DFA29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55F67201-65ED-4A69-9B23-8E95E638C08A}"/>
              </a:ext>
            </a:extLst>
          </p:cNvPr>
          <p:cNvGrpSpPr/>
          <p:nvPr/>
        </p:nvGrpSpPr>
        <p:grpSpPr>
          <a:xfrm>
            <a:off x="1821513" y="5240313"/>
            <a:ext cx="2021403" cy="927208"/>
            <a:chOff x="5675533" y="763480"/>
            <a:chExt cx="2021403" cy="9272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032E4C6-7E9E-47A8-9F26-B9D1259FC30C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6AB777F-A9D1-4CA4-9069-04619D5D7065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491ADDE-7F01-4908-88FB-9D1E6F91725A}"/>
              </a:ext>
            </a:extLst>
          </p:cNvPr>
          <p:cNvGrpSpPr/>
          <p:nvPr/>
        </p:nvGrpSpPr>
        <p:grpSpPr>
          <a:xfrm>
            <a:off x="4067889" y="5240313"/>
            <a:ext cx="2021403" cy="927208"/>
            <a:chOff x="5675533" y="763480"/>
            <a:chExt cx="2021403" cy="92720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510253F-78CE-4761-BF65-A9A00E560DA4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62ED4EF-AF93-425E-86FB-0921D49E60FC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BB45940-F29B-409A-95B7-41A3553071E0}"/>
              </a:ext>
            </a:extLst>
          </p:cNvPr>
          <p:cNvCxnSpPr>
            <a:cxnSpLocks/>
          </p:cNvCxnSpPr>
          <p:nvPr/>
        </p:nvCxnSpPr>
        <p:spPr>
          <a:xfrm>
            <a:off x="3539655" y="570391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83B70D6-D9EE-4CED-9E60-CBB1482A22A7}"/>
              </a:ext>
            </a:extLst>
          </p:cNvPr>
          <p:cNvGrpSpPr/>
          <p:nvPr/>
        </p:nvGrpSpPr>
        <p:grpSpPr>
          <a:xfrm>
            <a:off x="6314265" y="5249755"/>
            <a:ext cx="2021403" cy="927208"/>
            <a:chOff x="5675533" y="763480"/>
            <a:chExt cx="2021403" cy="92720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581972A-EED8-4789-AC95-57EE3403147E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7A1834B-3D86-4277-A6BA-9E04C0E990C0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ED0D7464-742E-4991-A412-02BBCE22A871}"/>
              </a:ext>
            </a:extLst>
          </p:cNvPr>
          <p:cNvGrpSpPr/>
          <p:nvPr/>
        </p:nvGrpSpPr>
        <p:grpSpPr>
          <a:xfrm>
            <a:off x="8560641" y="5240312"/>
            <a:ext cx="2021403" cy="927208"/>
            <a:chOff x="5675533" y="763480"/>
            <a:chExt cx="2021403" cy="92720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8D66B8C-E597-4E49-B0FE-261F95CBFAF1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49A505D-DF61-4555-929F-324D2462F107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F6F0C60-46D3-447F-9915-F66F7458AA0F}"/>
              </a:ext>
            </a:extLst>
          </p:cNvPr>
          <p:cNvCxnSpPr>
            <a:cxnSpLocks/>
          </p:cNvCxnSpPr>
          <p:nvPr/>
        </p:nvCxnSpPr>
        <p:spPr>
          <a:xfrm>
            <a:off x="5786031" y="5713358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1205623-92C6-4584-B3AB-DDB2B48FC71A}"/>
              </a:ext>
            </a:extLst>
          </p:cNvPr>
          <p:cNvCxnSpPr>
            <a:cxnSpLocks/>
          </p:cNvCxnSpPr>
          <p:nvPr/>
        </p:nvCxnSpPr>
        <p:spPr>
          <a:xfrm>
            <a:off x="8032407" y="5717515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33ECDBAD-EFEF-40E1-BE1F-BAC766AEF582}"/>
              </a:ext>
            </a:extLst>
          </p:cNvPr>
          <p:cNvCxnSpPr/>
          <p:nvPr/>
        </p:nvCxnSpPr>
        <p:spPr>
          <a:xfrm>
            <a:off x="10249307" y="5713358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BBE917D-8142-4CFB-86E2-9F98CD60E80B}"/>
              </a:ext>
            </a:extLst>
          </p:cNvPr>
          <p:cNvCxnSpPr>
            <a:cxnSpLocks/>
          </p:cNvCxnSpPr>
          <p:nvPr/>
        </p:nvCxnSpPr>
        <p:spPr>
          <a:xfrm>
            <a:off x="7537495" y="4801699"/>
            <a:ext cx="0" cy="4389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C91B31B-0D53-4CEB-87F3-DDB9482458FD}"/>
              </a:ext>
            </a:extLst>
          </p:cNvPr>
          <p:cNvCxnSpPr>
            <a:cxnSpLocks/>
          </p:cNvCxnSpPr>
          <p:nvPr/>
        </p:nvCxnSpPr>
        <p:spPr>
          <a:xfrm>
            <a:off x="5047279" y="4793056"/>
            <a:ext cx="0" cy="43891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5E961E4-BD06-4EE0-BE29-5284AC29B5F5}"/>
              </a:ext>
            </a:extLst>
          </p:cNvPr>
          <p:cNvCxnSpPr>
            <a:cxnSpLocks/>
          </p:cNvCxnSpPr>
          <p:nvPr/>
        </p:nvCxnSpPr>
        <p:spPr>
          <a:xfrm>
            <a:off x="7311943" y="4801400"/>
            <a:ext cx="0" cy="4389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4108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刪除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刪除中間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刪除方式：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 err="1"/>
              <a:t>delptr</a:t>
            </a:r>
            <a:r>
              <a:rPr lang="en-US" altLang="zh-TW" dirty="0"/>
              <a:t> = </a:t>
            </a:r>
            <a:r>
              <a:rPr lang="en-US" altLang="zh-TW" dirty="0" err="1"/>
              <a:t>ptr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 err="1"/>
              <a:t>ptr</a:t>
            </a:r>
            <a:r>
              <a:rPr lang="en-US" altLang="zh-TW" dirty="0"/>
              <a:t> = </a:t>
            </a:r>
            <a:r>
              <a:rPr lang="en-US" altLang="zh-TW" dirty="0" err="1"/>
              <a:t>ptr</a:t>
            </a:r>
            <a:r>
              <a:rPr lang="en-US" altLang="zh-TW" dirty="0"/>
              <a:t>-&gt;link;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D5117B5-1C9C-45D6-8584-8BAD1A47B953}"/>
              </a:ext>
            </a:extLst>
          </p:cNvPr>
          <p:cNvGrpSpPr/>
          <p:nvPr/>
        </p:nvGrpSpPr>
        <p:grpSpPr>
          <a:xfrm>
            <a:off x="765048" y="5180697"/>
            <a:ext cx="1056467" cy="523220"/>
            <a:chOff x="6859281" y="1825625"/>
            <a:chExt cx="1056467" cy="52322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C0BA806A-95C1-4707-9FCB-52002C194550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A162094-5299-4D11-9318-581C8D6DFA29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55F67201-65ED-4A69-9B23-8E95E638C08A}"/>
              </a:ext>
            </a:extLst>
          </p:cNvPr>
          <p:cNvGrpSpPr/>
          <p:nvPr/>
        </p:nvGrpSpPr>
        <p:grpSpPr>
          <a:xfrm>
            <a:off x="1821513" y="5240313"/>
            <a:ext cx="2021403" cy="927208"/>
            <a:chOff x="5675533" y="763480"/>
            <a:chExt cx="2021403" cy="9272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032E4C6-7E9E-47A8-9F26-B9D1259FC30C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6AB777F-A9D1-4CA4-9069-04619D5D7065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491ADDE-7F01-4908-88FB-9D1E6F91725A}"/>
              </a:ext>
            </a:extLst>
          </p:cNvPr>
          <p:cNvGrpSpPr/>
          <p:nvPr/>
        </p:nvGrpSpPr>
        <p:grpSpPr>
          <a:xfrm>
            <a:off x="4067889" y="5240313"/>
            <a:ext cx="2021403" cy="927208"/>
            <a:chOff x="5675533" y="763480"/>
            <a:chExt cx="2021403" cy="92720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510253F-78CE-4761-BF65-A9A00E560DA4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62ED4EF-AF93-425E-86FB-0921D49E60FC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BB45940-F29B-409A-95B7-41A3553071E0}"/>
              </a:ext>
            </a:extLst>
          </p:cNvPr>
          <p:cNvCxnSpPr>
            <a:cxnSpLocks/>
          </p:cNvCxnSpPr>
          <p:nvPr/>
        </p:nvCxnSpPr>
        <p:spPr>
          <a:xfrm>
            <a:off x="3539655" y="570391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83B70D6-D9EE-4CED-9E60-CBB1482A22A7}"/>
              </a:ext>
            </a:extLst>
          </p:cNvPr>
          <p:cNvGrpSpPr/>
          <p:nvPr/>
        </p:nvGrpSpPr>
        <p:grpSpPr>
          <a:xfrm>
            <a:off x="6314265" y="5249755"/>
            <a:ext cx="2021403" cy="927208"/>
            <a:chOff x="5675533" y="763480"/>
            <a:chExt cx="2021403" cy="92720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581972A-EED8-4789-AC95-57EE3403147E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7A1834B-3D86-4277-A6BA-9E04C0E990C0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ED0D7464-742E-4991-A412-02BBCE22A871}"/>
              </a:ext>
            </a:extLst>
          </p:cNvPr>
          <p:cNvGrpSpPr/>
          <p:nvPr/>
        </p:nvGrpSpPr>
        <p:grpSpPr>
          <a:xfrm>
            <a:off x="8560641" y="5240312"/>
            <a:ext cx="2021403" cy="927208"/>
            <a:chOff x="5675533" y="763480"/>
            <a:chExt cx="2021403" cy="92720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8D66B8C-E597-4E49-B0FE-261F95CBFAF1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49A505D-DF61-4555-929F-324D2462F107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F6F0C60-46D3-447F-9915-F66F7458AA0F}"/>
              </a:ext>
            </a:extLst>
          </p:cNvPr>
          <p:cNvCxnSpPr>
            <a:cxnSpLocks/>
          </p:cNvCxnSpPr>
          <p:nvPr/>
        </p:nvCxnSpPr>
        <p:spPr>
          <a:xfrm>
            <a:off x="5786031" y="5713358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1205623-92C6-4584-B3AB-DDB2B48FC71A}"/>
              </a:ext>
            </a:extLst>
          </p:cNvPr>
          <p:cNvCxnSpPr>
            <a:cxnSpLocks/>
          </p:cNvCxnSpPr>
          <p:nvPr/>
        </p:nvCxnSpPr>
        <p:spPr>
          <a:xfrm>
            <a:off x="8032407" y="5717515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33ECDBAD-EFEF-40E1-BE1F-BAC766AEF582}"/>
              </a:ext>
            </a:extLst>
          </p:cNvPr>
          <p:cNvCxnSpPr/>
          <p:nvPr/>
        </p:nvCxnSpPr>
        <p:spPr>
          <a:xfrm>
            <a:off x="10249307" y="5713358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BBE917D-8142-4CFB-86E2-9F98CD60E80B}"/>
              </a:ext>
            </a:extLst>
          </p:cNvPr>
          <p:cNvCxnSpPr>
            <a:cxnSpLocks/>
          </p:cNvCxnSpPr>
          <p:nvPr/>
        </p:nvCxnSpPr>
        <p:spPr>
          <a:xfrm>
            <a:off x="9540031" y="4793056"/>
            <a:ext cx="0" cy="4389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C91B31B-0D53-4CEB-87F3-DDB9482458FD}"/>
              </a:ext>
            </a:extLst>
          </p:cNvPr>
          <p:cNvCxnSpPr>
            <a:cxnSpLocks/>
          </p:cNvCxnSpPr>
          <p:nvPr/>
        </p:nvCxnSpPr>
        <p:spPr>
          <a:xfrm>
            <a:off x="5047279" y="4793056"/>
            <a:ext cx="0" cy="43891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5E961E4-BD06-4EE0-BE29-5284AC29B5F5}"/>
              </a:ext>
            </a:extLst>
          </p:cNvPr>
          <p:cNvCxnSpPr>
            <a:cxnSpLocks/>
          </p:cNvCxnSpPr>
          <p:nvPr/>
        </p:nvCxnSpPr>
        <p:spPr>
          <a:xfrm>
            <a:off x="7311943" y="4801400"/>
            <a:ext cx="0" cy="4389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0857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刪除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刪除中間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刪除方式：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ptr2-&gt;link = </a:t>
            </a:r>
            <a:r>
              <a:rPr lang="en-US" altLang="zh-TW" dirty="0" err="1"/>
              <a:t>ptr</a:t>
            </a:r>
            <a:r>
              <a:rPr lang="en-US" altLang="zh-TW" dirty="0"/>
              <a:t>;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D5117B5-1C9C-45D6-8584-8BAD1A47B953}"/>
              </a:ext>
            </a:extLst>
          </p:cNvPr>
          <p:cNvGrpSpPr/>
          <p:nvPr/>
        </p:nvGrpSpPr>
        <p:grpSpPr>
          <a:xfrm>
            <a:off x="765048" y="5180697"/>
            <a:ext cx="1056467" cy="523220"/>
            <a:chOff x="6859281" y="1825625"/>
            <a:chExt cx="1056467" cy="52322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C0BA806A-95C1-4707-9FCB-52002C194550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A162094-5299-4D11-9318-581C8D6DFA29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55F67201-65ED-4A69-9B23-8E95E638C08A}"/>
              </a:ext>
            </a:extLst>
          </p:cNvPr>
          <p:cNvGrpSpPr/>
          <p:nvPr/>
        </p:nvGrpSpPr>
        <p:grpSpPr>
          <a:xfrm>
            <a:off x="1821513" y="5240313"/>
            <a:ext cx="2021403" cy="927208"/>
            <a:chOff x="5675533" y="763480"/>
            <a:chExt cx="2021403" cy="9272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032E4C6-7E9E-47A8-9F26-B9D1259FC30C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6AB777F-A9D1-4CA4-9069-04619D5D7065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491ADDE-7F01-4908-88FB-9D1E6F91725A}"/>
              </a:ext>
            </a:extLst>
          </p:cNvPr>
          <p:cNvGrpSpPr/>
          <p:nvPr/>
        </p:nvGrpSpPr>
        <p:grpSpPr>
          <a:xfrm>
            <a:off x="4067889" y="5240313"/>
            <a:ext cx="2021403" cy="927208"/>
            <a:chOff x="5675533" y="763480"/>
            <a:chExt cx="2021403" cy="92720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510253F-78CE-4761-BF65-A9A00E560DA4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62ED4EF-AF93-425E-86FB-0921D49E60FC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BB45940-F29B-409A-95B7-41A3553071E0}"/>
              </a:ext>
            </a:extLst>
          </p:cNvPr>
          <p:cNvCxnSpPr>
            <a:cxnSpLocks/>
          </p:cNvCxnSpPr>
          <p:nvPr/>
        </p:nvCxnSpPr>
        <p:spPr>
          <a:xfrm>
            <a:off x="3539655" y="570391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83B70D6-D9EE-4CED-9E60-CBB1482A22A7}"/>
              </a:ext>
            </a:extLst>
          </p:cNvPr>
          <p:cNvGrpSpPr/>
          <p:nvPr/>
        </p:nvGrpSpPr>
        <p:grpSpPr>
          <a:xfrm>
            <a:off x="6314265" y="4547549"/>
            <a:ext cx="2021403" cy="927208"/>
            <a:chOff x="5675533" y="763480"/>
            <a:chExt cx="2021403" cy="92720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581972A-EED8-4789-AC95-57EE3403147E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7A1834B-3D86-4277-A6BA-9E04C0E990C0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ED0D7464-742E-4991-A412-02BBCE22A871}"/>
              </a:ext>
            </a:extLst>
          </p:cNvPr>
          <p:cNvGrpSpPr/>
          <p:nvPr/>
        </p:nvGrpSpPr>
        <p:grpSpPr>
          <a:xfrm>
            <a:off x="8560641" y="5240312"/>
            <a:ext cx="2021403" cy="927208"/>
            <a:chOff x="5675533" y="763480"/>
            <a:chExt cx="2021403" cy="92720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8D66B8C-E597-4E49-B0FE-261F95CBFAF1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49A505D-DF61-4555-929F-324D2462F107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F6F0C60-46D3-447F-9915-F66F7458AA0F}"/>
              </a:ext>
            </a:extLst>
          </p:cNvPr>
          <p:cNvCxnSpPr>
            <a:cxnSpLocks/>
          </p:cNvCxnSpPr>
          <p:nvPr/>
        </p:nvCxnSpPr>
        <p:spPr>
          <a:xfrm>
            <a:off x="5786031" y="5713358"/>
            <a:ext cx="330284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33ECDBAD-EFEF-40E1-BE1F-BAC766AEF582}"/>
              </a:ext>
            </a:extLst>
          </p:cNvPr>
          <p:cNvCxnSpPr/>
          <p:nvPr/>
        </p:nvCxnSpPr>
        <p:spPr>
          <a:xfrm>
            <a:off x="10249307" y="5713358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BBE917D-8142-4CFB-86E2-9F98CD60E80B}"/>
              </a:ext>
            </a:extLst>
          </p:cNvPr>
          <p:cNvCxnSpPr>
            <a:cxnSpLocks/>
          </p:cNvCxnSpPr>
          <p:nvPr/>
        </p:nvCxnSpPr>
        <p:spPr>
          <a:xfrm>
            <a:off x="9540031" y="4793056"/>
            <a:ext cx="0" cy="4389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C91B31B-0D53-4CEB-87F3-DDB9482458FD}"/>
              </a:ext>
            </a:extLst>
          </p:cNvPr>
          <p:cNvCxnSpPr>
            <a:cxnSpLocks/>
          </p:cNvCxnSpPr>
          <p:nvPr/>
        </p:nvCxnSpPr>
        <p:spPr>
          <a:xfrm>
            <a:off x="5047279" y="4793056"/>
            <a:ext cx="0" cy="43891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5E961E4-BD06-4EE0-BE29-5284AC29B5F5}"/>
              </a:ext>
            </a:extLst>
          </p:cNvPr>
          <p:cNvCxnSpPr>
            <a:cxnSpLocks/>
          </p:cNvCxnSpPr>
          <p:nvPr/>
        </p:nvCxnSpPr>
        <p:spPr>
          <a:xfrm>
            <a:off x="7321087" y="4108637"/>
            <a:ext cx="0" cy="4389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5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8A33F-34B4-47CE-BC92-C5B8867E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A165B8-D19A-4E37-BD7D-40B8F1375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</a:rPr>
              <a:t>使用結構來製作一個</a:t>
            </a:r>
            <a:r>
              <a:rPr lang="en-US" altLang="zh-TW" dirty="0">
                <a:latin typeface="微軟正黑體" panose="020B0604030504040204" pitchFamily="34" charset="-120"/>
              </a:rPr>
              <a:t>node</a:t>
            </a:r>
          </a:p>
          <a:p>
            <a:pPr marL="0" indent="0">
              <a:buNone/>
            </a:pPr>
            <a:r>
              <a:rPr lang="en-US" altLang="zh-TW" dirty="0"/>
              <a:t>typedef struct </a:t>
            </a:r>
            <a:r>
              <a:rPr lang="en-US" altLang="zh-TW" dirty="0" err="1">
                <a:solidFill>
                  <a:srgbClr val="FF3300"/>
                </a:solidFill>
              </a:rPr>
              <a:t>listNode</a:t>
            </a:r>
            <a:r>
              <a:rPr lang="en-US" altLang="zh-TW" dirty="0"/>
              <a:t> *</a:t>
            </a:r>
            <a:r>
              <a:rPr lang="en-US" altLang="zh-TW" dirty="0" err="1">
                <a:solidFill>
                  <a:srgbClr val="006600"/>
                </a:solidFill>
              </a:rPr>
              <a:t>listPointer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typedef struct </a:t>
            </a:r>
            <a:r>
              <a:rPr lang="en-US" altLang="zh-TW" dirty="0" err="1">
                <a:solidFill>
                  <a:srgbClr val="FF3300"/>
                </a:solidFill>
              </a:rPr>
              <a:t>listNode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         </a:t>
            </a:r>
            <a:r>
              <a:rPr lang="en-US" altLang="zh-TW" dirty="0" err="1"/>
              <a:t>int</a:t>
            </a:r>
            <a:r>
              <a:rPr lang="en-US" altLang="zh-TW" dirty="0"/>
              <a:t> data;</a:t>
            </a:r>
          </a:p>
          <a:p>
            <a:pPr marL="0" indent="0">
              <a:buNone/>
            </a:pPr>
            <a:r>
              <a:rPr lang="en-US" altLang="zh-TW" dirty="0"/>
              <a:t>             </a:t>
            </a:r>
            <a:r>
              <a:rPr lang="en-US" altLang="zh-TW" dirty="0" err="1">
                <a:solidFill>
                  <a:srgbClr val="006600"/>
                </a:solidFill>
              </a:rPr>
              <a:t>listPointer</a:t>
            </a:r>
            <a:r>
              <a:rPr lang="en-US" altLang="zh-TW" dirty="0"/>
              <a:t> link;   </a:t>
            </a:r>
            <a:r>
              <a:rPr lang="en-US" altLang="zh-TW" dirty="0">
                <a:solidFill>
                  <a:srgbClr val="FF0000"/>
                </a:solidFill>
              </a:rPr>
              <a:t>//</a:t>
            </a:r>
            <a:r>
              <a:rPr lang="zh-TW" altLang="en-US" dirty="0">
                <a:solidFill>
                  <a:srgbClr val="FF0000"/>
                </a:solidFill>
              </a:rPr>
              <a:t>用來連結下一個</a:t>
            </a:r>
            <a:r>
              <a:rPr lang="en-US" altLang="zh-TW" dirty="0">
                <a:solidFill>
                  <a:srgbClr val="FF0000"/>
                </a:solidFill>
              </a:rPr>
              <a:t>node</a:t>
            </a:r>
          </a:p>
          <a:p>
            <a:pPr marL="0" indent="0">
              <a:buNone/>
            </a:pPr>
            <a:r>
              <a:rPr lang="en-US" altLang="zh-TW" dirty="0"/>
              <a:t>} node;</a:t>
            </a:r>
          </a:p>
          <a:p>
            <a:pPr marL="0" indent="0">
              <a:buNone/>
            </a:pPr>
            <a:r>
              <a:rPr lang="en-US" altLang="zh-TW" sz="2800" dirty="0"/>
              <a:t>//</a:t>
            </a:r>
            <a:r>
              <a:rPr lang="zh-TW" altLang="en-US" sz="2800" dirty="0"/>
              <a:t>結構名稱</a:t>
            </a:r>
            <a:r>
              <a:rPr lang="en-US" altLang="zh-TW" sz="2800" dirty="0" err="1"/>
              <a:t>listNode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dirty="0"/>
              <a:t>//</a:t>
            </a:r>
            <a:r>
              <a:rPr lang="zh-TW" altLang="en-US" dirty="0"/>
              <a:t>別名</a:t>
            </a:r>
            <a:r>
              <a:rPr lang="en-US" altLang="zh-TW" dirty="0"/>
              <a:t>node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6620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刪除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刪除中間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刪除方式：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free(</a:t>
            </a:r>
            <a:r>
              <a:rPr lang="en-US" altLang="zh-TW" dirty="0" err="1"/>
              <a:t>delptr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D5117B5-1C9C-45D6-8584-8BAD1A47B953}"/>
              </a:ext>
            </a:extLst>
          </p:cNvPr>
          <p:cNvGrpSpPr/>
          <p:nvPr/>
        </p:nvGrpSpPr>
        <p:grpSpPr>
          <a:xfrm>
            <a:off x="765048" y="5180697"/>
            <a:ext cx="1056467" cy="523220"/>
            <a:chOff x="6859281" y="1825625"/>
            <a:chExt cx="1056467" cy="52322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C0BA806A-95C1-4707-9FCB-52002C194550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A162094-5299-4D11-9318-581C8D6DFA29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55F67201-65ED-4A69-9B23-8E95E638C08A}"/>
              </a:ext>
            </a:extLst>
          </p:cNvPr>
          <p:cNvGrpSpPr/>
          <p:nvPr/>
        </p:nvGrpSpPr>
        <p:grpSpPr>
          <a:xfrm>
            <a:off x="1821513" y="5240313"/>
            <a:ext cx="2021403" cy="927208"/>
            <a:chOff x="5675533" y="763480"/>
            <a:chExt cx="2021403" cy="9272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032E4C6-7E9E-47A8-9F26-B9D1259FC30C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6AB777F-A9D1-4CA4-9069-04619D5D7065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491ADDE-7F01-4908-88FB-9D1E6F91725A}"/>
              </a:ext>
            </a:extLst>
          </p:cNvPr>
          <p:cNvGrpSpPr/>
          <p:nvPr/>
        </p:nvGrpSpPr>
        <p:grpSpPr>
          <a:xfrm>
            <a:off x="4067889" y="5240313"/>
            <a:ext cx="2021403" cy="927208"/>
            <a:chOff x="5675533" y="763480"/>
            <a:chExt cx="2021403" cy="92720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510253F-78CE-4761-BF65-A9A00E560DA4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62ED4EF-AF93-425E-86FB-0921D49E60FC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BB45940-F29B-409A-95B7-41A3553071E0}"/>
              </a:ext>
            </a:extLst>
          </p:cNvPr>
          <p:cNvCxnSpPr>
            <a:cxnSpLocks/>
          </p:cNvCxnSpPr>
          <p:nvPr/>
        </p:nvCxnSpPr>
        <p:spPr>
          <a:xfrm>
            <a:off x="3539655" y="570391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ED0D7464-742E-4991-A412-02BBCE22A871}"/>
              </a:ext>
            </a:extLst>
          </p:cNvPr>
          <p:cNvGrpSpPr/>
          <p:nvPr/>
        </p:nvGrpSpPr>
        <p:grpSpPr>
          <a:xfrm>
            <a:off x="8560641" y="5240312"/>
            <a:ext cx="2021403" cy="927208"/>
            <a:chOff x="5675533" y="763480"/>
            <a:chExt cx="2021403" cy="92720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8D66B8C-E597-4E49-B0FE-261F95CBFAF1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49A505D-DF61-4555-929F-324D2462F107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F6F0C60-46D3-447F-9915-F66F7458AA0F}"/>
              </a:ext>
            </a:extLst>
          </p:cNvPr>
          <p:cNvCxnSpPr>
            <a:cxnSpLocks/>
          </p:cNvCxnSpPr>
          <p:nvPr/>
        </p:nvCxnSpPr>
        <p:spPr>
          <a:xfrm>
            <a:off x="5786031" y="5713358"/>
            <a:ext cx="330284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33ECDBAD-EFEF-40E1-BE1F-BAC766AEF582}"/>
              </a:ext>
            </a:extLst>
          </p:cNvPr>
          <p:cNvCxnSpPr/>
          <p:nvPr/>
        </p:nvCxnSpPr>
        <p:spPr>
          <a:xfrm>
            <a:off x="10249307" y="5713358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BBE917D-8142-4CFB-86E2-9F98CD60E80B}"/>
              </a:ext>
            </a:extLst>
          </p:cNvPr>
          <p:cNvCxnSpPr>
            <a:cxnSpLocks/>
          </p:cNvCxnSpPr>
          <p:nvPr/>
        </p:nvCxnSpPr>
        <p:spPr>
          <a:xfrm>
            <a:off x="9540031" y="4793056"/>
            <a:ext cx="0" cy="4389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C91B31B-0D53-4CEB-87F3-DDB9482458FD}"/>
              </a:ext>
            </a:extLst>
          </p:cNvPr>
          <p:cNvCxnSpPr>
            <a:cxnSpLocks/>
          </p:cNvCxnSpPr>
          <p:nvPr/>
        </p:nvCxnSpPr>
        <p:spPr>
          <a:xfrm>
            <a:off x="5047279" y="4793056"/>
            <a:ext cx="0" cy="43891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3911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刪除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刪除尾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*</a:t>
            </a:r>
            <a:r>
              <a:rPr lang="zh-TW" altLang="en-US" dirty="0"/>
              <a:t>當兩個指標移到最後，</a:t>
            </a:r>
            <a:r>
              <a:rPr lang="en-US" altLang="zh-TW" dirty="0" err="1"/>
              <a:t>ptr</a:t>
            </a:r>
            <a:r>
              <a:rPr lang="zh-TW" altLang="en-US" dirty="0"/>
              <a:t>在最後一個節點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CDF5734-5CD4-49D4-9F0E-7F5CD3745DC0}"/>
              </a:ext>
            </a:extLst>
          </p:cNvPr>
          <p:cNvGrpSpPr/>
          <p:nvPr/>
        </p:nvGrpSpPr>
        <p:grpSpPr>
          <a:xfrm>
            <a:off x="765048" y="5180697"/>
            <a:ext cx="1056467" cy="523220"/>
            <a:chOff x="6859281" y="1825625"/>
            <a:chExt cx="1056467" cy="52322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CB68ED64-928E-424B-8A9E-6FD6E3E02EA7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A4DE9B2-6053-4745-AD43-C983990E3451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0802E5B3-60A3-42FE-8E1C-DB88CBBF753B}"/>
              </a:ext>
            </a:extLst>
          </p:cNvPr>
          <p:cNvGrpSpPr/>
          <p:nvPr/>
        </p:nvGrpSpPr>
        <p:grpSpPr>
          <a:xfrm>
            <a:off x="1821513" y="5240313"/>
            <a:ext cx="2021403" cy="927208"/>
            <a:chOff x="5675533" y="763480"/>
            <a:chExt cx="2021403" cy="9272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7C30253-1638-4254-AE62-8D975112136A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A3F3404-49BA-47B1-ABFE-1D58A6D464CE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0228927-B307-4F93-900C-69E02197F4C4}"/>
              </a:ext>
            </a:extLst>
          </p:cNvPr>
          <p:cNvGrpSpPr/>
          <p:nvPr/>
        </p:nvGrpSpPr>
        <p:grpSpPr>
          <a:xfrm>
            <a:off x="4067889" y="5240313"/>
            <a:ext cx="2021403" cy="927208"/>
            <a:chOff x="5675533" y="763480"/>
            <a:chExt cx="2021403" cy="92720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1CFE790-418D-4F40-B30A-5CD1FBD79CE7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7422217-E901-4B04-AB13-6CB657811571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EAB9BBD-6456-4629-8327-3375A6852C84}"/>
              </a:ext>
            </a:extLst>
          </p:cNvPr>
          <p:cNvCxnSpPr>
            <a:cxnSpLocks/>
          </p:cNvCxnSpPr>
          <p:nvPr/>
        </p:nvCxnSpPr>
        <p:spPr>
          <a:xfrm>
            <a:off x="3539655" y="570391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0E064A0-AE7B-45D8-9DF1-CD1FFD333307}"/>
              </a:ext>
            </a:extLst>
          </p:cNvPr>
          <p:cNvGrpSpPr/>
          <p:nvPr/>
        </p:nvGrpSpPr>
        <p:grpSpPr>
          <a:xfrm>
            <a:off x="6314265" y="5249755"/>
            <a:ext cx="2021403" cy="927208"/>
            <a:chOff x="5675533" y="763480"/>
            <a:chExt cx="2021403" cy="92720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05955E5-3768-44B3-8805-80FC6281CADF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D07B14B-2992-4181-8EC6-9A0DC505EE50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5AC3BA4-97B5-4BF8-B210-4CF0A1243CCE}"/>
              </a:ext>
            </a:extLst>
          </p:cNvPr>
          <p:cNvGrpSpPr/>
          <p:nvPr/>
        </p:nvGrpSpPr>
        <p:grpSpPr>
          <a:xfrm>
            <a:off x="8560641" y="5240312"/>
            <a:ext cx="2021403" cy="927208"/>
            <a:chOff x="5675533" y="763480"/>
            <a:chExt cx="2021403" cy="92720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B70C846-1675-4F52-85DF-B701B675F245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AE05B04-02D4-459E-8BAC-8C551C031DB3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4B62723-2EF0-44EF-8ECC-FDC1A7CCFC24}"/>
              </a:ext>
            </a:extLst>
          </p:cNvPr>
          <p:cNvCxnSpPr>
            <a:cxnSpLocks/>
          </p:cNvCxnSpPr>
          <p:nvPr/>
        </p:nvCxnSpPr>
        <p:spPr>
          <a:xfrm>
            <a:off x="5786031" y="5713358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6FEA639-99F1-4046-B9EB-FCE32F52AD7F}"/>
              </a:ext>
            </a:extLst>
          </p:cNvPr>
          <p:cNvCxnSpPr>
            <a:cxnSpLocks/>
          </p:cNvCxnSpPr>
          <p:nvPr/>
        </p:nvCxnSpPr>
        <p:spPr>
          <a:xfrm>
            <a:off x="8032407" y="5717515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430874AD-FCC1-4406-8808-8768231240D7}"/>
              </a:ext>
            </a:extLst>
          </p:cNvPr>
          <p:cNvCxnSpPr/>
          <p:nvPr/>
        </p:nvCxnSpPr>
        <p:spPr>
          <a:xfrm>
            <a:off x="10249307" y="5713358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0B50387-4392-4BF2-BF2C-6CB8F169F43C}"/>
              </a:ext>
            </a:extLst>
          </p:cNvPr>
          <p:cNvCxnSpPr>
            <a:cxnSpLocks/>
          </p:cNvCxnSpPr>
          <p:nvPr/>
        </p:nvCxnSpPr>
        <p:spPr>
          <a:xfrm>
            <a:off x="9540031" y="4801400"/>
            <a:ext cx="0" cy="4389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B52F885-41D8-4993-97E7-8C933B2129EF}"/>
              </a:ext>
            </a:extLst>
          </p:cNvPr>
          <p:cNvCxnSpPr>
            <a:cxnSpLocks/>
          </p:cNvCxnSpPr>
          <p:nvPr/>
        </p:nvCxnSpPr>
        <p:spPr>
          <a:xfrm>
            <a:off x="7333279" y="4810843"/>
            <a:ext cx="0" cy="43891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8352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刪除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刪除尾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*</a:t>
            </a:r>
            <a:r>
              <a:rPr lang="zh-TW" altLang="en-US" dirty="0"/>
              <a:t>當兩個指標移到最後，</a:t>
            </a:r>
            <a:r>
              <a:rPr lang="en-US" altLang="zh-TW" dirty="0" err="1"/>
              <a:t>ptr</a:t>
            </a:r>
            <a:r>
              <a:rPr lang="zh-TW" altLang="en-US" dirty="0"/>
              <a:t>在最後一個節點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ptr2-&gt;link = NULL;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CDF5734-5CD4-49D4-9F0E-7F5CD3745DC0}"/>
              </a:ext>
            </a:extLst>
          </p:cNvPr>
          <p:cNvGrpSpPr/>
          <p:nvPr/>
        </p:nvGrpSpPr>
        <p:grpSpPr>
          <a:xfrm>
            <a:off x="765048" y="5180697"/>
            <a:ext cx="1056467" cy="523220"/>
            <a:chOff x="6859281" y="1825625"/>
            <a:chExt cx="1056467" cy="52322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CB68ED64-928E-424B-8A9E-6FD6E3E02EA7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A4DE9B2-6053-4745-AD43-C983990E3451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0802E5B3-60A3-42FE-8E1C-DB88CBBF753B}"/>
              </a:ext>
            </a:extLst>
          </p:cNvPr>
          <p:cNvGrpSpPr/>
          <p:nvPr/>
        </p:nvGrpSpPr>
        <p:grpSpPr>
          <a:xfrm>
            <a:off x="1821513" y="5240313"/>
            <a:ext cx="2021403" cy="927208"/>
            <a:chOff x="5675533" y="763480"/>
            <a:chExt cx="2021403" cy="9272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7C30253-1638-4254-AE62-8D975112136A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A3F3404-49BA-47B1-ABFE-1D58A6D464CE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0228927-B307-4F93-900C-69E02197F4C4}"/>
              </a:ext>
            </a:extLst>
          </p:cNvPr>
          <p:cNvGrpSpPr/>
          <p:nvPr/>
        </p:nvGrpSpPr>
        <p:grpSpPr>
          <a:xfrm>
            <a:off x="4067889" y="5240313"/>
            <a:ext cx="2021403" cy="927208"/>
            <a:chOff x="5675533" y="763480"/>
            <a:chExt cx="2021403" cy="92720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1CFE790-418D-4F40-B30A-5CD1FBD79CE7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7422217-E901-4B04-AB13-6CB657811571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EAB9BBD-6456-4629-8327-3375A6852C84}"/>
              </a:ext>
            </a:extLst>
          </p:cNvPr>
          <p:cNvCxnSpPr>
            <a:cxnSpLocks/>
          </p:cNvCxnSpPr>
          <p:nvPr/>
        </p:nvCxnSpPr>
        <p:spPr>
          <a:xfrm>
            <a:off x="3539655" y="570391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0E064A0-AE7B-45D8-9DF1-CD1FFD333307}"/>
              </a:ext>
            </a:extLst>
          </p:cNvPr>
          <p:cNvGrpSpPr/>
          <p:nvPr/>
        </p:nvGrpSpPr>
        <p:grpSpPr>
          <a:xfrm>
            <a:off x="6314265" y="5249755"/>
            <a:ext cx="2021403" cy="927208"/>
            <a:chOff x="5675533" y="763480"/>
            <a:chExt cx="2021403" cy="92720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05955E5-3768-44B3-8805-80FC6281CADF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D07B14B-2992-4181-8EC6-9A0DC505EE50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5AC3BA4-97B5-4BF8-B210-4CF0A1243CCE}"/>
              </a:ext>
            </a:extLst>
          </p:cNvPr>
          <p:cNvGrpSpPr/>
          <p:nvPr/>
        </p:nvGrpSpPr>
        <p:grpSpPr>
          <a:xfrm>
            <a:off x="8943689" y="4554349"/>
            <a:ext cx="2021403" cy="927208"/>
            <a:chOff x="5675533" y="763480"/>
            <a:chExt cx="2021403" cy="92720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B70C846-1675-4F52-85DF-B701B675F245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AE05B04-02D4-459E-8BAC-8C551C031DB3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4B62723-2EF0-44EF-8ECC-FDC1A7CCFC24}"/>
              </a:ext>
            </a:extLst>
          </p:cNvPr>
          <p:cNvCxnSpPr>
            <a:cxnSpLocks/>
          </p:cNvCxnSpPr>
          <p:nvPr/>
        </p:nvCxnSpPr>
        <p:spPr>
          <a:xfrm>
            <a:off x="5786031" y="5713358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430874AD-FCC1-4406-8808-8768231240D7}"/>
              </a:ext>
            </a:extLst>
          </p:cNvPr>
          <p:cNvCxnSpPr/>
          <p:nvPr/>
        </p:nvCxnSpPr>
        <p:spPr>
          <a:xfrm>
            <a:off x="8027887" y="5713358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0B50387-4392-4BF2-BF2C-6CB8F169F43C}"/>
              </a:ext>
            </a:extLst>
          </p:cNvPr>
          <p:cNvCxnSpPr>
            <a:cxnSpLocks/>
          </p:cNvCxnSpPr>
          <p:nvPr/>
        </p:nvCxnSpPr>
        <p:spPr>
          <a:xfrm>
            <a:off x="9923079" y="4115437"/>
            <a:ext cx="0" cy="4389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B52F885-41D8-4993-97E7-8C933B2129EF}"/>
              </a:ext>
            </a:extLst>
          </p:cNvPr>
          <p:cNvCxnSpPr>
            <a:cxnSpLocks/>
          </p:cNvCxnSpPr>
          <p:nvPr/>
        </p:nvCxnSpPr>
        <p:spPr>
          <a:xfrm>
            <a:off x="7333279" y="4810843"/>
            <a:ext cx="0" cy="43891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6165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刪除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刪除尾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*</a:t>
            </a:r>
            <a:r>
              <a:rPr lang="zh-TW" altLang="en-US" dirty="0"/>
              <a:t>當兩個指標移到最後，</a:t>
            </a:r>
            <a:r>
              <a:rPr lang="en-US" altLang="zh-TW" dirty="0" err="1"/>
              <a:t>ptr</a:t>
            </a:r>
            <a:r>
              <a:rPr lang="zh-TW" altLang="en-US" dirty="0"/>
              <a:t>在最後一個節點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ptr2-&gt;link = NULL;</a:t>
            </a:r>
          </a:p>
          <a:p>
            <a:pPr marL="0" indent="0">
              <a:buNone/>
            </a:pPr>
            <a:r>
              <a:rPr lang="en-US" altLang="zh-TW" dirty="0"/>
              <a:t>free(</a:t>
            </a:r>
            <a:r>
              <a:rPr lang="en-US" altLang="zh-TW" dirty="0" err="1"/>
              <a:t>ptr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CDF5734-5CD4-49D4-9F0E-7F5CD3745DC0}"/>
              </a:ext>
            </a:extLst>
          </p:cNvPr>
          <p:cNvGrpSpPr/>
          <p:nvPr/>
        </p:nvGrpSpPr>
        <p:grpSpPr>
          <a:xfrm>
            <a:off x="765048" y="5180697"/>
            <a:ext cx="1056467" cy="523220"/>
            <a:chOff x="6859281" y="1825625"/>
            <a:chExt cx="1056467" cy="52322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CB68ED64-928E-424B-8A9E-6FD6E3E02EA7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A4DE9B2-6053-4745-AD43-C983990E3451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0802E5B3-60A3-42FE-8E1C-DB88CBBF753B}"/>
              </a:ext>
            </a:extLst>
          </p:cNvPr>
          <p:cNvGrpSpPr/>
          <p:nvPr/>
        </p:nvGrpSpPr>
        <p:grpSpPr>
          <a:xfrm>
            <a:off x="1821513" y="5240313"/>
            <a:ext cx="2021403" cy="927208"/>
            <a:chOff x="5675533" y="763480"/>
            <a:chExt cx="2021403" cy="9272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7C30253-1638-4254-AE62-8D975112136A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A3F3404-49BA-47B1-ABFE-1D58A6D464CE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0228927-B307-4F93-900C-69E02197F4C4}"/>
              </a:ext>
            </a:extLst>
          </p:cNvPr>
          <p:cNvGrpSpPr/>
          <p:nvPr/>
        </p:nvGrpSpPr>
        <p:grpSpPr>
          <a:xfrm>
            <a:off x="4067889" y="5240313"/>
            <a:ext cx="2021403" cy="927208"/>
            <a:chOff x="5675533" y="763480"/>
            <a:chExt cx="2021403" cy="92720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1CFE790-418D-4F40-B30A-5CD1FBD79CE7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7422217-E901-4B04-AB13-6CB657811571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EAB9BBD-6456-4629-8327-3375A6852C84}"/>
              </a:ext>
            </a:extLst>
          </p:cNvPr>
          <p:cNvCxnSpPr>
            <a:cxnSpLocks/>
          </p:cNvCxnSpPr>
          <p:nvPr/>
        </p:nvCxnSpPr>
        <p:spPr>
          <a:xfrm>
            <a:off x="3539655" y="570391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0E064A0-AE7B-45D8-9DF1-CD1FFD333307}"/>
              </a:ext>
            </a:extLst>
          </p:cNvPr>
          <p:cNvGrpSpPr/>
          <p:nvPr/>
        </p:nvGrpSpPr>
        <p:grpSpPr>
          <a:xfrm>
            <a:off x="6314265" y="5249755"/>
            <a:ext cx="2021403" cy="927208"/>
            <a:chOff x="5675533" y="763480"/>
            <a:chExt cx="2021403" cy="92720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05955E5-3768-44B3-8805-80FC6281CADF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D07B14B-2992-4181-8EC6-9A0DC505EE50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4B62723-2EF0-44EF-8ECC-FDC1A7CCFC24}"/>
              </a:ext>
            </a:extLst>
          </p:cNvPr>
          <p:cNvCxnSpPr>
            <a:cxnSpLocks/>
          </p:cNvCxnSpPr>
          <p:nvPr/>
        </p:nvCxnSpPr>
        <p:spPr>
          <a:xfrm>
            <a:off x="5786031" y="5713358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430874AD-FCC1-4406-8808-8768231240D7}"/>
              </a:ext>
            </a:extLst>
          </p:cNvPr>
          <p:cNvCxnSpPr/>
          <p:nvPr/>
        </p:nvCxnSpPr>
        <p:spPr>
          <a:xfrm>
            <a:off x="8027887" y="5713358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B52F885-41D8-4993-97E7-8C933B2129EF}"/>
              </a:ext>
            </a:extLst>
          </p:cNvPr>
          <p:cNvCxnSpPr>
            <a:cxnSpLocks/>
          </p:cNvCxnSpPr>
          <p:nvPr/>
        </p:nvCxnSpPr>
        <p:spPr>
          <a:xfrm>
            <a:off x="7333279" y="4810843"/>
            <a:ext cx="0" cy="43891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4752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已知需要的功能有：</a:t>
            </a:r>
            <a:endParaRPr lang="en-US" altLang="zh-TW" dirty="0"/>
          </a:p>
          <a:p>
            <a:pPr lvl="1"/>
            <a:r>
              <a:rPr lang="zh-TW" altLang="en-US" dirty="0"/>
              <a:t>新增</a:t>
            </a:r>
            <a:endParaRPr lang="en-US" altLang="zh-TW" dirty="0"/>
          </a:p>
          <a:p>
            <a:pPr lvl="1"/>
            <a:r>
              <a:rPr lang="zh-TW" altLang="en-US" dirty="0"/>
              <a:t>搜尋</a:t>
            </a:r>
            <a:endParaRPr lang="en-US" altLang="zh-TW" dirty="0"/>
          </a:p>
          <a:p>
            <a:pPr lvl="1"/>
            <a:r>
              <a:rPr lang="zh-TW" altLang="en-US" dirty="0"/>
              <a:t>插入</a:t>
            </a:r>
            <a:endParaRPr lang="en-US" altLang="zh-TW" dirty="0"/>
          </a:p>
          <a:p>
            <a:pPr lvl="1"/>
            <a:r>
              <a:rPr lang="zh-TW" altLang="en-US" dirty="0"/>
              <a:t>刪除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CDF5734-5CD4-49D4-9F0E-7F5CD3745DC0}"/>
              </a:ext>
            </a:extLst>
          </p:cNvPr>
          <p:cNvGrpSpPr/>
          <p:nvPr/>
        </p:nvGrpSpPr>
        <p:grpSpPr>
          <a:xfrm>
            <a:off x="765048" y="5180697"/>
            <a:ext cx="1056467" cy="523220"/>
            <a:chOff x="6859281" y="1825625"/>
            <a:chExt cx="1056467" cy="52322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CB68ED64-928E-424B-8A9E-6FD6E3E02EA7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A4DE9B2-6053-4745-AD43-C983990E3451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0802E5B3-60A3-42FE-8E1C-DB88CBBF753B}"/>
              </a:ext>
            </a:extLst>
          </p:cNvPr>
          <p:cNvGrpSpPr/>
          <p:nvPr/>
        </p:nvGrpSpPr>
        <p:grpSpPr>
          <a:xfrm>
            <a:off x="1821513" y="5240313"/>
            <a:ext cx="2021403" cy="927208"/>
            <a:chOff x="5675533" y="763480"/>
            <a:chExt cx="2021403" cy="9272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7C30253-1638-4254-AE62-8D975112136A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A3F3404-49BA-47B1-ABFE-1D58A6D464CE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0228927-B307-4F93-900C-69E02197F4C4}"/>
              </a:ext>
            </a:extLst>
          </p:cNvPr>
          <p:cNvGrpSpPr/>
          <p:nvPr/>
        </p:nvGrpSpPr>
        <p:grpSpPr>
          <a:xfrm>
            <a:off x="4067889" y="5240313"/>
            <a:ext cx="2021403" cy="927208"/>
            <a:chOff x="5675533" y="763480"/>
            <a:chExt cx="2021403" cy="92720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1CFE790-418D-4F40-B30A-5CD1FBD79CE7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7422217-E901-4B04-AB13-6CB657811571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EAB9BBD-6456-4629-8327-3375A6852C84}"/>
              </a:ext>
            </a:extLst>
          </p:cNvPr>
          <p:cNvCxnSpPr>
            <a:cxnSpLocks/>
          </p:cNvCxnSpPr>
          <p:nvPr/>
        </p:nvCxnSpPr>
        <p:spPr>
          <a:xfrm>
            <a:off x="3539655" y="570391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0E064A0-AE7B-45D8-9DF1-CD1FFD333307}"/>
              </a:ext>
            </a:extLst>
          </p:cNvPr>
          <p:cNvGrpSpPr/>
          <p:nvPr/>
        </p:nvGrpSpPr>
        <p:grpSpPr>
          <a:xfrm>
            <a:off x="6314265" y="5249755"/>
            <a:ext cx="2021403" cy="927208"/>
            <a:chOff x="5675533" y="763480"/>
            <a:chExt cx="2021403" cy="92720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05955E5-3768-44B3-8805-80FC6281CADF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D07B14B-2992-4181-8EC6-9A0DC505EE50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4B62723-2EF0-44EF-8ECC-FDC1A7CCFC24}"/>
              </a:ext>
            </a:extLst>
          </p:cNvPr>
          <p:cNvCxnSpPr>
            <a:cxnSpLocks/>
          </p:cNvCxnSpPr>
          <p:nvPr/>
        </p:nvCxnSpPr>
        <p:spPr>
          <a:xfrm>
            <a:off x="5786031" y="5713358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430874AD-FCC1-4406-8808-8768231240D7}"/>
              </a:ext>
            </a:extLst>
          </p:cNvPr>
          <p:cNvCxnSpPr/>
          <p:nvPr/>
        </p:nvCxnSpPr>
        <p:spPr>
          <a:xfrm>
            <a:off x="8027887" y="5713358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2521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新增功能直接將資料新增在最後面</a:t>
            </a:r>
            <a:endParaRPr lang="en-US" altLang="zh-TW" dirty="0"/>
          </a:p>
          <a:p>
            <a:r>
              <a:rPr lang="zh-TW" altLang="en-US" dirty="0"/>
              <a:t>搜尋功能要在串列中搜尋是否有這筆資料</a:t>
            </a:r>
            <a:endParaRPr lang="en-US" altLang="zh-TW" dirty="0"/>
          </a:p>
          <a:p>
            <a:r>
              <a:rPr lang="zh-TW" altLang="en-US" dirty="0"/>
              <a:t>插入功能可指定新資料要插入在哪筆資料後面</a:t>
            </a:r>
            <a:endParaRPr lang="en-US" altLang="zh-TW" dirty="0"/>
          </a:p>
          <a:p>
            <a:r>
              <a:rPr lang="zh-TW" altLang="en-US" dirty="0"/>
              <a:t>刪除功能可指定要刪除哪筆資料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CDF5734-5CD4-49D4-9F0E-7F5CD3745DC0}"/>
              </a:ext>
            </a:extLst>
          </p:cNvPr>
          <p:cNvGrpSpPr/>
          <p:nvPr/>
        </p:nvGrpSpPr>
        <p:grpSpPr>
          <a:xfrm>
            <a:off x="765048" y="5180697"/>
            <a:ext cx="1056467" cy="523220"/>
            <a:chOff x="6859281" y="1825625"/>
            <a:chExt cx="1056467" cy="52322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CB68ED64-928E-424B-8A9E-6FD6E3E02EA7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A4DE9B2-6053-4745-AD43-C983990E3451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0802E5B3-60A3-42FE-8E1C-DB88CBBF753B}"/>
              </a:ext>
            </a:extLst>
          </p:cNvPr>
          <p:cNvGrpSpPr/>
          <p:nvPr/>
        </p:nvGrpSpPr>
        <p:grpSpPr>
          <a:xfrm>
            <a:off x="1821513" y="5240313"/>
            <a:ext cx="2021403" cy="927208"/>
            <a:chOff x="5675533" y="763480"/>
            <a:chExt cx="2021403" cy="9272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7C30253-1638-4254-AE62-8D975112136A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A3F3404-49BA-47B1-ABFE-1D58A6D464CE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0228927-B307-4F93-900C-69E02197F4C4}"/>
              </a:ext>
            </a:extLst>
          </p:cNvPr>
          <p:cNvGrpSpPr/>
          <p:nvPr/>
        </p:nvGrpSpPr>
        <p:grpSpPr>
          <a:xfrm>
            <a:off x="4067889" y="5240313"/>
            <a:ext cx="2021403" cy="927208"/>
            <a:chOff x="5675533" y="763480"/>
            <a:chExt cx="2021403" cy="92720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1CFE790-418D-4F40-B30A-5CD1FBD79CE7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7422217-E901-4B04-AB13-6CB657811571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EAB9BBD-6456-4629-8327-3375A6852C84}"/>
              </a:ext>
            </a:extLst>
          </p:cNvPr>
          <p:cNvCxnSpPr>
            <a:cxnSpLocks/>
          </p:cNvCxnSpPr>
          <p:nvPr/>
        </p:nvCxnSpPr>
        <p:spPr>
          <a:xfrm>
            <a:off x="3539655" y="570391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0E064A0-AE7B-45D8-9DF1-CD1FFD333307}"/>
              </a:ext>
            </a:extLst>
          </p:cNvPr>
          <p:cNvGrpSpPr/>
          <p:nvPr/>
        </p:nvGrpSpPr>
        <p:grpSpPr>
          <a:xfrm>
            <a:off x="6314265" y="5249755"/>
            <a:ext cx="2021403" cy="927208"/>
            <a:chOff x="5675533" y="763480"/>
            <a:chExt cx="2021403" cy="92720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05955E5-3768-44B3-8805-80FC6281CADF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D07B14B-2992-4181-8EC6-9A0DC505EE50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4B62723-2EF0-44EF-8ECC-FDC1A7CCFC24}"/>
              </a:ext>
            </a:extLst>
          </p:cNvPr>
          <p:cNvCxnSpPr>
            <a:cxnSpLocks/>
          </p:cNvCxnSpPr>
          <p:nvPr/>
        </p:nvCxnSpPr>
        <p:spPr>
          <a:xfrm>
            <a:off x="5786031" y="5713358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430874AD-FCC1-4406-8808-8768231240D7}"/>
              </a:ext>
            </a:extLst>
          </p:cNvPr>
          <p:cNvCxnSpPr/>
          <p:nvPr/>
        </p:nvCxnSpPr>
        <p:spPr>
          <a:xfrm>
            <a:off x="8027887" y="5713358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33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必須防呆，能夠知道串列是否為空</a:t>
            </a:r>
            <a:endParaRPr lang="en-US" altLang="zh-TW" dirty="0"/>
          </a:p>
          <a:p>
            <a:r>
              <a:rPr lang="zh-TW" altLang="en-US" dirty="0"/>
              <a:t>因為功能很多，建議用</a:t>
            </a:r>
            <a:r>
              <a:rPr lang="en-US" altLang="zh-TW" dirty="0"/>
              <a:t>switch case</a:t>
            </a:r>
            <a:r>
              <a:rPr lang="zh-TW" altLang="en-US" dirty="0"/>
              <a:t>，每個功能一個</a:t>
            </a:r>
            <a:r>
              <a:rPr lang="en-US" altLang="zh-TW" dirty="0"/>
              <a:t>case</a:t>
            </a:r>
          </a:p>
          <a:p>
            <a:r>
              <a:rPr lang="zh-TW" altLang="en-US" dirty="0"/>
              <a:t>紙跟筆現在會很有用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CDF5734-5CD4-49D4-9F0E-7F5CD3745DC0}"/>
              </a:ext>
            </a:extLst>
          </p:cNvPr>
          <p:cNvGrpSpPr/>
          <p:nvPr/>
        </p:nvGrpSpPr>
        <p:grpSpPr>
          <a:xfrm>
            <a:off x="765048" y="5180697"/>
            <a:ext cx="1056467" cy="523220"/>
            <a:chOff x="6859281" y="1825625"/>
            <a:chExt cx="1056467" cy="52322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CB68ED64-928E-424B-8A9E-6FD6E3E02EA7}"/>
                </a:ext>
              </a:extLst>
            </p:cNvPr>
            <p:cNvCxnSpPr>
              <a:cxnSpLocks/>
            </p:cNvCxnSpPr>
            <p:nvPr/>
          </p:nvCxnSpPr>
          <p:spPr>
            <a:xfrm>
              <a:off x="6859281" y="2348845"/>
              <a:ext cx="1056467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A4DE9B2-6053-4745-AD43-C983990E3451}"/>
                </a:ext>
              </a:extLst>
            </p:cNvPr>
            <p:cNvSpPr txBox="1"/>
            <p:nvPr/>
          </p:nvSpPr>
          <p:spPr>
            <a:xfrm>
              <a:off x="6956947" y="1825625"/>
              <a:ext cx="8611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0802E5B3-60A3-42FE-8E1C-DB88CBBF753B}"/>
              </a:ext>
            </a:extLst>
          </p:cNvPr>
          <p:cNvGrpSpPr/>
          <p:nvPr/>
        </p:nvGrpSpPr>
        <p:grpSpPr>
          <a:xfrm>
            <a:off x="1821513" y="5240313"/>
            <a:ext cx="2021403" cy="927208"/>
            <a:chOff x="5675533" y="763480"/>
            <a:chExt cx="2021403" cy="92720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7C30253-1638-4254-AE62-8D975112136A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A3F3404-49BA-47B1-ABFE-1D58A6D464CE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0228927-B307-4F93-900C-69E02197F4C4}"/>
              </a:ext>
            </a:extLst>
          </p:cNvPr>
          <p:cNvGrpSpPr/>
          <p:nvPr/>
        </p:nvGrpSpPr>
        <p:grpSpPr>
          <a:xfrm>
            <a:off x="4067889" y="5240313"/>
            <a:ext cx="2021403" cy="927208"/>
            <a:chOff x="5675533" y="763480"/>
            <a:chExt cx="2021403" cy="92720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1CFE790-418D-4F40-B30A-5CD1FBD79CE7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7422217-E901-4B04-AB13-6CB657811571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EAB9BBD-6456-4629-8327-3375A6852C84}"/>
              </a:ext>
            </a:extLst>
          </p:cNvPr>
          <p:cNvCxnSpPr>
            <a:cxnSpLocks/>
          </p:cNvCxnSpPr>
          <p:nvPr/>
        </p:nvCxnSpPr>
        <p:spPr>
          <a:xfrm>
            <a:off x="3539655" y="5703917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0E064A0-AE7B-45D8-9DF1-CD1FFD333307}"/>
              </a:ext>
            </a:extLst>
          </p:cNvPr>
          <p:cNvGrpSpPr/>
          <p:nvPr/>
        </p:nvGrpSpPr>
        <p:grpSpPr>
          <a:xfrm>
            <a:off x="6314265" y="5249755"/>
            <a:ext cx="2021403" cy="927208"/>
            <a:chOff x="5675533" y="763480"/>
            <a:chExt cx="2021403" cy="92720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05955E5-3768-44B3-8805-80FC6281CADF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D07B14B-2992-4181-8EC6-9A0DC505EE50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4B62723-2EF0-44EF-8ECC-FDC1A7CCFC24}"/>
              </a:ext>
            </a:extLst>
          </p:cNvPr>
          <p:cNvCxnSpPr>
            <a:cxnSpLocks/>
          </p:cNvCxnSpPr>
          <p:nvPr/>
        </p:nvCxnSpPr>
        <p:spPr>
          <a:xfrm>
            <a:off x="5786031" y="5713358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430874AD-FCC1-4406-8808-8768231240D7}"/>
              </a:ext>
            </a:extLst>
          </p:cNvPr>
          <p:cNvCxnSpPr/>
          <p:nvPr/>
        </p:nvCxnSpPr>
        <p:spPr>
          <a:xfrm>
            <a:off x="8027887" y="5713358"/>
            <a:ext cx="1065320" cy="473047"/>
          </a:xfrm>
          <a:prstGeom prst="bentConnector3">
            <a:avLst>
              <a:gd name="adj1" fmla="val 975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23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733250-91AB-435E-8FB3-3784AE6B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8D399D-DBB0-4BF0-93DE-3F74C96F5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請使用</a:t>
            </a:r>
            <a:r>
              <a:rPr lang="en-US" altLang="zh-TW" dirty="0"/>
              <a:t>linked list</a:t>
            </a:r>
            <a:r>
              <a:rPr lang="zh-TW" altLang="en-US" dirty="0"/>
              <a:t>讓使用者儲存數字，功能包括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新增數字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使用者輸入數字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0070C0"/>
                </a:solidFill>
              </a:rPr>
              <a:t>修改數字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zh-TW" altLang="en-US" dirty="0">
                <a:solidFill>
                  <a:srgbClr val="0070C0"/>
                </a:solidFill>
              </a:rPr>
              <a:t>使用者輸入要修改的數字及新數字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C000"/>
                </a:solidFill>
              </a:rPr>
              <a:t>插入數字</a:t>
            </a:r>
            <a:r>
              <a:rPr lang="en-US" altLang="zh-TW" dirty="0">
                <a:solidFill>
                  <a:srgbClr val="FFC000"/>
                </a:solidFill>
              </a:rPr>
              <a:t>(</a:t>
            </a:r>
            <a:r>
              <a:rPr lang="zh-TW" altLang="en-US" dirty="0">
                <a:solidFill>
                  <a:srgbClr val="FFC000"/>
                </a:solidFill>
              </a:rPr>
              <a:t>使用者輸入要插入的數字以及要放在哪個數字後面</a:t>
            </a:r>
            <a:r>
              <a:rPr lang="en-US" altLang="zh-TW" dirty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7030A0"/>
                </a:solidFill>
              </a:rPr>
              <a:t>刪除數字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使用者輸入要刪除的數字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全部印出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將串列中的數字全部印出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離開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要有使用者介面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使用者輸入的所有數字都可能不在串列中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238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8A33F-34B4-47CE-BC92-C5B8867E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A165B8-D19A-4E37-BD7D-40B8F1375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</a:rPr>
              <a:t>使用結構來製作一個</a:t>
            </a:r>
            <a:r>
              <a:rPr lang="en-US" altLang="zh-TW" dirty="0">
                <a:latin typeface="微軟正黑體" panose="020B0604030504040204" pitchFamily="34" charset="-120"/>
              </a:rPr>
              <a:t>node</a:t>
            </a:r>
          </a:p>
          <a:p>
            <a:pPr marL="0" indent="0">
              <a:buNone/>
            </a:pPr>
            <a:r>
              <a:rPr lang="en-US" altLang="zh-TW" dirty="0"/>
              <a:t>typedef struct </a:t>
            </a:r>
            <a:r>
              <a:rPr lang="en-US" altLang="zh-TW" dirty="0" err="1">
                <a:solidFill>
                  <a:srgbClr val="FF3300"/>
                </a:solidFill>
              </a:rPr>
              <a:t>listNode</a:t>
            </a:r>
            <a:r>
              <a:rPr lang="en-US" altLang="zh-TW" dirty="0"/>
              <a:t> *</a:t>
            </a:r>
            <a:r>
              <a:rPr lang="en-US" altLang="zh-TW" dirty="0" err="1">
                <a:solidFill>
                  <a:srgbClr val="006600"/>
                </a:solidFill>
              </a:rPr>
              <a:t>listPointer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typedef struct </a:t>
            </a:r>
            <a:r>
              <a:rPr lang="en-US" altLang="zh-TW" dirty="0" err="1">
                <a:solidFill>
                  <a:srgbClr val="FF3300"/>
                </a:solidFill>
              </a:rPr>
              <a:t>listNode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         </a:t>
            </a:r>
            <a:r>
              <a:rPr lang="en-US" altLang="zh-TW" dirty="0" err="1"/>
              <a:t>int</a:t>
            </a:r>
            <a:r>
              <a:rPr lang="en-US" altLang="zh-TW" dirty="0"/>
              <a:t> data;</a:t>
            </a:r>
          </a:p>
          <a:p>
            <a:pPr marL="0" indent="0">
              <a:buNone/>
            </a:pPr>
            <a:r>
              <a:rPr lang="en-US" altLang="zh-TW" dirty="0"/>
              <a:t>             </a:t>
            </a:r>
            <a:r>
              <a:rPr lang="en-US" altLang="zh-TW" dirty="0" err="1">
                <a:solidFill>
                  <a:srgbClr val="006600"/>
                </a:solidFill>
              </a:rPr>
              <a:t>listPointer</a:t>
            </a:r>
            <a:r>
              <a:rPr lang="en-US" altLang="zh-TW" dirty="0"/>
              <a:t> link;   </a:t>
            </a:r>
            <a:r>
              <a:rPr lang="en-US" altLang="zh-TW" dirty="0">
                <a:solidFill>
                  <a:srgbClr val="FF0000"/>
                </a:solidFill>
              </a:rPr>
              <a:t>//</a:t>
            </a:r>
            <a:r>
              <a:rPr lang="zh-TW" altLang="en-US" dirty="0">
                <a:solidFill>
                  <a:srgbClr val="FF0000"/>
                </a:solidFill>
              </a:rPr>
              <a:t>注意這邊是與結構同一類型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//</a:t>
            </a:r>
            <a:r>
              <a:rPr lang="zh-TW" altLang="en-US" dirty="0">
                <a:solidFill>
                  <a:srgbClr val="FF0000"/>
                </a:solidFill>
              </a:rPr>
              <a:t>若要連結不同類型的結構，需用該結構的指標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} node;</a:t>
            </a:r>
          </a:p>
          <a:p>
            <a:pPr marL="0" indent="0">
              <a:buNone/>
            </a:pPr>
            <a:endParaRPr lang="zh-TW" altLang="en-US" sz="2800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655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8A33F-34B4-47CE-BC92-C5B8867E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A165B8-D19A-4E37-BD7D-40B8F1375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創造一個</a:t>
            </a:r>
            <a:r>
              <a:rPr lang="en-US" altLang="zh-TW" dirty="0"/>
              <a:t>node</a:t>
            </a:r>
          </a:p>
          <a:p>
            <a:pPr marL="0" indent="0">
              <a:buNone/>
            </a:pPr>
            <a:endParaRPr lang="en-US" altLang="zh-TW" b="1" dirty="0">
              <a:solidFill>
                <a:srgbClr val="006600"/>
              </a:solidFill>
            </a:endParaRP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006600"/>
                </a:solidFill>
              </a:rPr>
              <a:t>listPointer</a:t>
            </a:r>
            <a:r>
              <a:rPr lang="en-US" altLang="zh-TW" dirty="0"/>
              <a:t> </a:t>
            </a:r>
            <a:r>
              <a:rPr lang="en-US" altLang="zh-TW" b="1" i="1" dirty="0" err="1"/>
              <a:t>ptr</a:t>
            </a:r>
            <a:r>
              <a:rPr lang="en-US" altLang="zh-TW" dirty="0"/>
              <a:t> = NULL;</a:t>
            </a:r>
          </a:p>
          <a:p>
            <a:pPr marL="0" indent="0">
              <a:buNone/>
            </a:pPr>
            <a:r>
              <a:rPr lang="en-US" altLang="zh-TW" b="1" i="1" dirty="0" err="1"/>
              <a:t>ptr</a:t>
            </a:r>
            <a:r>
              <a:rPr lang="en-US" altLang="zh-TW" dirty="0"/>
              <a:t> = (</a:t>
            </a:r>
            <a:r>
              <a:rPr lang="en-US" altLang="zh-TW" b="1" dirty="0" err="1">
                <a:solidFill>
                  <a:srgbClr val="006600"/>
                </a:solidFill>
              </a:rPr>
              <a:t>listPointer</a:t>
            </a:r>
            <a:r>
              <a:rPr lang="en-US" altLang="zh-TW" dirty="0"/>
              <a:t>) malloc (</a:t>
            </a:r>
            <a:r>
              <a:rPr lang="en-US" altLang="zh-TW" dirty="0" err="1"/>
              <a:t>sizeof</a:t>
            </a:r>
            <a:r>
              <a:rPr lang="en-US" altLang="zh-TW" dirty="0"/>
              <a:t>(struct </a:t>
            </a:r>
            <a:r>
              <a:rPr lang="en-US" altLang="zh-TW" dirty="0" err="1">
                <a:solidFill>
                  <a:srgbClr val="FF3300"/>
                </a:solidFill>
              </a:rPr>
              <a:t>listNode</a:t>
            </a:r>
            <a:r>
              <a:rPr lang="en-US" altLang="zh-TW" dirty="0"/>
              <a:t>)) ;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//</a:t>
            </a:r>
            <a:r>
              <a:rPr lang="zh-TW" altLang="en-US" sz="2800" dirty="0"/>
              <a:t>向電腦要空間</a:t>
            </a:r>
            <a:r>
              <a:rPr lang="en-US" altLang="zh-TW" sz="2800" dirty="0"/>
              <a:t>(</a:t>
            </a:r>
            <a:r>
              <a:rPr lang="en-US" altLang="zh-TW" sz="2800" dirty="0" err="1"/>
              <a:t>listNode</a:t>
            </a:r>
            <a:r>
              <a:rPr lang="zh-TW" altLang="en-US" sz="2800" dirty="0"/>
              <a:t>大小的空間</a:t>
            </a:r>
            <a:r>
              <a:rPr lang="en-US" altLang="zh-TW" sz="2800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這裡的</a:t>
            </a:r>
            <a:r>
              <a:rPr lang="en-US" altLang="zh-TW" sz="2800" dirty="0"/>
              <a:t>Node</a:t>
            </a:r>
            <a:r>
              <a:rPr lang="zh-TW" altLang="en-US" sz="2800" dirty="0"/>
              <a:t>沒有名字，只有一個</a:t>
            </a:r>
            <a:r>
              <a:rPr lang="en-US" altLang="zh-TW" sz="2800" dirty="0" err="1"/>
              <a:t>ptr</a:t>
            </a:r>
            <a:r>
              <a:rPr lang="zh-TW" altLang="en-US" sz="2800" dirty="0"/>
              <a:t>指向它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711D934-C9B9-43A0-8C59-5F0CA7C6EC0C}"/>
              </a:ext>
            </a:extLst>
          </p:cNvPr>
          <p:cNvGrpSpPr/>
          <p:nvPr/>
        </p:nvGrpSpPr>
        <p:grpSpPr>
          <a:xfrm>
            <a:off x="9086809" y="4449464"/>
            <a:ext cx="2021403" cy="927208"/>
            <a:chOff x="5675533" y="763480"/>
            <a:chExt cx="2021403" cy="92720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B6F56A6-951F-4770-B13D-3A0240D7B55E}"/>
                </a:ext>
              </a:extLst>
            </p:cNvPr>
            <p:cNvSpPr/>
            <p:nvPr/>
          </p:nvSpPr>
          <p:spPr>
            <a:xfrm>
              <a:off x="5675533" y="763480"/>
              <a:ext cx="1391091" cy="92720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CA71A72-D9E9-4E57-9016-EE2677E73741}"/>
                </a:ext>
              </a:extLst>
            </p:cNvPr>
            <p:cNvSpPr/>
            <p:nvPr/>
          </p:nvSpPr>
          <p:spPr>
            <a:xfrm>
              <a:off x="7066718" y="763480"/>
              <a:ext cx="630218" cy="927207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4DDFDEC-B7D5-4D57-995D-AD7926C1505A}"/>
              </a:ext>
            </a:extLst>
          </p:cNvPr>
          <p:cNvCxnSpPr>
            <a:cxnSpLocks/>
          </p:cNvCxnSpPr>
          <p:nvPr/>
        </p:nvCxnSpPr>
        <p:spPr>
          <a:xfrm>
            <a:off x="8510528" y="4914853"/>
            <a:ext cx="1056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BDFC874E-4C9A-4585-A2CA-16E2DBDBAC91}"/>
              </a:ext>
            </a:extLst>
          </p:cNvPr>
          <p:cNvSpPr txBox="1"/>
          <p:nvPr/>
        </p:nvSpPr>
        <p:spPr>
          <a:xfrm>
            <a:off x="8175904" y="4389847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7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53503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把產生</a:t>
            </a:r>
            <a:r>
              <a:rPr lang="en-US" altLang="zh-TW" dirty="0"/>
              <a:t>Node</a:t>
            </a:r>
            <a:r>
              <a:rPr lang="zh-TW" altLang="en-US" dirty="0"/>
              <a:t>的程式碼寫成</a:t>
            </a:r>
            <a:r>
              <a:rPr lang="en-US" altLang="zh-TW" dirty="0"/>
              <a:t>function</a:t>
            </a:r>
          </a:p>
          <a:p>
            <a:pPr marL="0" indent="0">
              <a:buNone/>
            </a:pPr>
            <a:r>
              <a:rPr lang="en-US" altLang="zh-TW" dirty="0" err="1"/>
              <a:t>listPointer</a:t>
            </a:r>
            <a:r>
              <a:rPr lang="en-US" altLang="zh-TW" dirty="0"/>
              <a:t> </a:t>
            </a:r>
            <a:r>
              <a:rPr lang="en-US" altLang="zh-TW" dirty="0" err="1"/>
              <a:t>createnode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b="1" dirty="0" err="1">
                <a:solidFill>
                  <a:srgbClr val="006600"/>
                </a:solidFill>
              </a:rPr>
              <a:t>listPointer</a:t>
            </a:r>
            <a:r>
              <a:rPr lang="en-US" altLang="zh-TW" dirty="0"/>
              <a:t> </a:t>
            </a:r>
            <a:r>
              <a:rPr lang="en-US" altLang="zh-TW" b="1" i="1" dirty="0" err="1"/>
              <a:t>ptr</a:t>
            </a:r>
            <a:r>
              <a:rPr lang="en-US" altLang="zh-TW" dirty="0"/>
              <a:t> = NULL;  //</a:t>
            </a:r>
            <a:r>
              <a:rPr lang="zh-TW" altLang="en-US" dirty="0"/>
              <a:t>宣告指標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i="1" dirty="0"/>
              <a:t>	</a:t>
            </a:r>
            <a:r>
              <a:rPr lang="en-US" altLang="zh-TW" b="1" i="1" dirty="0" err="1"/>
              <a:t>ptr</a:t>
            </a:r>
            <a:r>
              <a:rPr lang="en-US" altLang="zh-TW" dirty="0"/>
              <a:t> = (</a:t>
            </a:r>
            <a:r>
              <a:rPr lang="en-US" altLang="zh-TW" b="1" dirty="0" err="1">
                <a:solidFill>
                  <a:srgbClr val="006600"/>
                </a:solidFill>
              </a:rPr>
              <a:t>listPointer</a:t>
            </a:r>
            <a:r>
              <a:rPr lang="en-US" altLang="zh-TW" dirty="0"/>
              <a:t>) malloc (</a:t>
            </a:r>
            <a:r>
              <a:rPr lang="en-US" altLang="zh-TW" dirty="0" err="1"/>
              <a:t>sizeof</a:t>
            </a:r>
            <a:r>
              <a:rPr lang="en-US" altLang="zh-TW" dirty="0"/>
              <a:t>(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3300"/>
                </a:solidFill>
              </a:rPr>
              <a:t>listNode</a:t>
            </a:r>
            <a:r>
              <a:rPr lang="en-US" altLang="zh-TW" dirty="0"/>
              <a:t>)) ;</a:t>
            </a:r>
            <a:r>
              <a:rPr lang="zh-TW" altLang="en-US" dirty="0"/>
              <a:t>  </a:t>
            </a:r>
            <a:r>
              <a:rPr lang="en-US" altLang="zh-TW" dirty="0"/>
              <a:t>//</a:t>
            </a:r>
            <a:r>
              <a:rPr lang="zh-TW" altLang="en-US" dirty="0"/>
              <a:t>向電腦要空間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b="1" i="1" dirty="0" err="1"/>
              <a:t>ptr</a:t>
            </a:r>
            <a:r>
              <a:rPr lang="en-US" altLang="zh-TW" dirty="0"/>
              <a:t>-&gt;link = NULL;</a:t>
            </a:r>
            <a:r>
              <a:rPr lang="zh-TW" altLang="en-US" dirty="0"/>
              <a:t>  </a:t>
            </a:r>
            <a:r>
              <a:rPr lang="en-US" altLang="zh-TW" dirty="0"/>
              <a:t>//</a:t>
            </a:r>
            <a:r>
              <a:rPr lang="zh-TW" altLang="en-US" dirty="0"/>
              <a:t>預設</a:t>
            </a:r>
            <a:r>
              <a:rPr lang="en-US" altLang="zh-TW" dirty="0"/>
              <a:t>node</a:t>
            </a:r>
            <a:r>
              <a:rPr lang="zh-TW" altLang="en-US" dirty="0"/>
              <a:t>指向</a:t>
            </a:r>
            <a:r>
              <a:rPr lang="en-US" altLang="zh-TW" dirty="0"/>
              <a:t>NULL</a:t>
            </a:r>
          </a:p>
          <a:p>
            <a:pPr marL="0" indent="0">
              <a:buNone/>
            </a:pPr>
            <a:r>
              <a:rPr lang="en-US" altLang="zh-TW" dirty="0"/>
              <a:t>	return </a:t>
            </a:r>
            <a:r>
              <a:rPr lang="en-US" altLang="zh-TW" b="1" i="1" dirty="0" err="1"/>
              <a:t>ptr</a:t>
            </a:r>
            <a:r>
              <a:rPr lang="en-US" altLang="zh-TW" dirty="0"/>
              <a:t>;</a:t>
            </a:r>
            <a:r>
              <a:rPr lang="zh-TW" altLang="en-US" dirty="0"/>
              <a:t>  </a:t>
            </a:r>
            <a:r>
              <a:rPr lang="en-US" altLang="zh-TW" dirty="0"/>
              <a:t>//</a:t>
            </a:r>
            <a:r>
              <a:rPr lang="zh-TW" altLang="en-US" dirty="0"/>
              <a:t>回傳指標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02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3CF66-9FBB-4D91-A165-5CD2F9A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F17281-11FE-4BC3-9784-DBFAC92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Node </a:t>
            </a:r>
            <a:r>
              <a:rPr lang="zh-TW" altLang="en-US" dirty="0"/>
              <a:t>取值 給值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struct </a:t>
            </a:r>
            <a:r>
              <a:rPr lang="en-US" altLang="zh-TW" dirty="0" err="1"/>
              <a:t>listNode</a:t>
            </a:r>
            <a:r>
              <a:rPr lang="en-US" altLang="zh-TW" dirty="0"/>
              <a:t> node1;</a:t>
            </a:r>
          </a:p>
          <a:p>
            <a:pPr marL="0" indent="0">
              <a:buNone/>
            </a:pPr>
            <a:r>
              <a:rPr lang="en-US" altLang="zh-TW" dirty="0"/>
              <a:t>node1.data = 100;</a:t>
            </a:r>
          </a:p>
          <a:p>
            <a:pPr marL="0" indent="0">
              <a:buNone/>
            </a:pPr>
            <a:r>
              <a:rPr lang="en-US" altLang="zh-TW" dirty="0"/>
              <a:t>node1.link = NULL;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結構變數使用  </a:t>
            </a:r>
            <a:r>
              <a:rPr lang="en-US" altLang="zh-TW" dirty="0"/>
              <a:t>“.”</a:t>
            </a:r>
            <a:r>
              <a:rPr lang="zh-TW" altLang="en-US" dirty="0"/>
              <a:t>  來給值</a:t>
            </a:r>
            <a:r>
              <a:rPr lang="en-US" altLang="zh-TW" dirty="0"/>
              <a:t>/</a:t>
            </a:r>
            <a:r>
              <a:rPr lang="zh-TW" altLang="en-US" dirty="0"/>
              <a:t>取值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9A804CB-C9F3-4F06-9135-BD0A1CED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50" y="1685925"/>
            <a:ext cx="4171949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6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5836</TotalTime>
  <Words>1814</Words>
  <Application>Microsoft Office PowerPoint</Application>
  <PresentationFormat>寬螢幕</PresentationFormat>
  <Paragraphs>391</Paragraphs>
  <Slides>57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3" baseType="lpstr">
      <vt:lpstr>微軟正黑體</vt:lpstr>
      <vt:lpstr>新細明體</vt:lpstr>
      <vt:lpstr>Arial</vt:lpstr>
      <vt:lpstr>Calibri</vt:lpstr>
      <vt:lpstr>Times New Roman</vt:lpstr>
      <vt:lpstr>Office 佈景主題</vt:lpstr>
      <vt:lpstr>資料結構實習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練習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資料結構實習</dc:title>
  <dc:creator>Ken Chen</dc:creator>
  <cp:lastModifiedBy>Ken Chen</cp:lastModifiedBy>
  <cp:revision>137</cp:revision>
  <dcterms:created xsi:type="dcterms:W3CDTF">2017-10-06T12:33:32Z</dcterms:created>
  <dcterms:modified xsi:type="dcterms:W3CDTF">2017-11-30T03:21:41Z</dcterms:modified>
</cp:coreProperties>
</file>