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59" r:id="rId7"/>
    <p:sldId id="260" r:id="rId8"/>
    <p:sldId id="269" r:id="rId9"/>
    <p:sldId id="272" r:id="rId10"/>
    <p:sldId id="273" r:id="rId11"/>
    <p:sldId id="261" r:id="rId12"/>
    <p:sldId id="267" r:id="rId13"/>
    <p:sldId id="262" r:id="rId14"/>
    <p:sldId id="271" r:id="rId15"/>
    <p:sldId id="265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6F31E-0D7A-46BB-853F-F03F6314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24699-2DCE-4BF0-9CEA-E8EC80A7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CDE28-B001-4C68-A062-8B89C062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FFE585-7B60-4B44-9C41-5B83679B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5E583-1FF9-4891-8063-AA1D522A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4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A2994-0FE0-4165-A8D0-4F6C072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A0368-3B65-4F17-B786-A5D2C7AA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EEFB4-F8C6-4ED1-AA7A-9015D9B7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F03BA-B949-445B-AFC2-4F93FE0C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51564-6D6C-44D6-8F9D-ABA329EF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8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7F66A6-86B6-4BB5-BE98-7C31E491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4D4751-40FB-4FDD-A08A-B7159451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4E36E-770E-496A-AD1A-37AABAD2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FAD531-A981-4037-98F1-4A8FB85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64ED32-795C-4F66-A824-0A0DCF53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DB145-47A3-44F9-A0DE-D315DCA2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8C384-1FE5-44FA-B7F5-29D4C7D7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A01B08-141B-4965-AFE5-09CD165B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10681-BF5C-4930-9CDA-EF1475A9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8AF324-2995-451E-84E5-B8F837D1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2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74D79-6071-4ED4-BBD9-91B6ED58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128A9F-A330-47FB-87C9-F48F5A11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0B04D3-E27D-4191-906B-9D2D95DB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DD8D67-3D1B-4201-ADC3-8C1163B4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4394A-9C03-4370-823E-3D520D8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8039B-3B45-429F-8E65-1C8941D6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70F30-7A7B-411C-862F-2BEED3A15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E07D27-4A21-4523-B5F9-35FF892E8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D93B9F-07D1-4411-BA8B-1EDBFA28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2510-C120-45E7-A6DF-4C46D665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75338-3A07-4489-A116-115F9137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A03C-0ECA-4D60-9360-67A26CF2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CD262-0DF7-4FD9-89C9-A2FB8E4F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333618-69C6-4C25-8050-909BF8D9A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15FE60-A082-4837-B092-FFFCCB356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EF3A68-1C42-48AA-B36B-72457CD5A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E2AC67-5624-443F-9ABD-98A45AEF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6B29C1-0B40-414C-8DF8-00EB463D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BB0F79-2E37-456D-BC92-D20BC558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DED2E-5A2B-4EB3-939E-464B9839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CBCC90-701D-4949-BF34-21C49FF3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924E93-1437-4EA2-B495-0EE3F5CD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591521-4967-4D99-8C68-67151BA5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DBD2A-B8B4-4618-8127-DC0784D0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57E12D-9F58-4A58-9D07-1422729B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E6F72D-373F-4506-8260-420FFE88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26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B1AA0-4CEB-4B80-A5A8-60249C1E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20811-36E8-4AA8-8956-D6C91D88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5F28E5-C4DD-4C8F-A580-7470A669B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A5D03C-17C0-47A3-91A5-3EB1AED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EA496-F8CD-49AA-9093-7A5C7B1D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1B660-C9E1-4D4C-AF90-7E110D04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8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05CA8-56D5-4F92-BC1C-FADD3218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B24226-9A96-40AA-BD30-CE865768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033826-78C2-4607-9186-A9308AB8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9BFA21-5EE2-48DE-AE9F-B1E59C9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ADFB1-ED36-414C-A2B9-3C241CB1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0A9307-900A-440A-954C-C15E6A06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9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31FD26-08F7-4EB7-981A-0C1E09B0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882BCE-B8C7-405A-BCB7-5185DA4F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E7B09-5476-4E51-B61D-CEC44558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C166-5BD6-45D0-9FF8-B95813CF7FE4}" type="datetimeFigureOut">
              <a:rPr lang="zh-TW" altLang="en-US" smtClean="0"/>
              <a:t>2017/11/24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033A3-3C35-4F7A-9B5A-CF8905828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766386-986E-407C-846F-2582B717A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9D23-C41A-47D7-93A0-F681CE2DB0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4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D2570-8437-42B7-AF98-81CF589DC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資料結構實習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6B70E-BFD6-48C3-B6B3-5FCBFC4CF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80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26B1F8E8-9317-4EE8-BE11-52EC168F4210}"/>
              </a:ext>
            </a:extLst>
          </p:cNvPr>
          <p:cNvSpPr/>
          <p:nvPr/>
        </p:nvSpPr>
        <p:spPr>
          <a:xfrm>
            <a:off x="3157383" y="166436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head</a:t>
            </a:r>
          </a:p>
          <a:p>
            <a:pPr algn="ctr"/>
            <a:r>
              <a:rPr lang="en-US" altLang="zh-TW" dirty="0"/>
              <a:t>ptr2 = NULL</a:t>
            </a:r>
          </a:p>
        </p:txBody>
      </p:sp>
      <p:sp>
        <p:nvSpPr>
          <p:cNvPr id="20" name="流程圖: 決策 19">
            <a:extLst>
              <a:ext uri="{FF2B5EF4-FFF2-40B4-BE49-F238E27FC236}">
                <a16:creationId xmlns:a16="http://schemas.microsoft.com/office/drawing/2014/main" id="{1931CA71-E00D-4BFB-B340-8FBD7B1B6950}"/>
              </a:ext>
            </a:extLst>
          </p:cNvPr>
          <p:cNvSpPr/>
          <p:nvPr/>
        </p:nvSpPr>
        <p:spPr>
          <a:xfrm>
            <a:off x="145729" y="149392"/>
            <a:ext cx="2553149" cy="9578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?head == NULL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3D16463-6166-4CB8-AF51-34507FF951B8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422303" y="1107235"/>
            <a:ext cx="1" cy="3326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流程圖: 程序 23">
            <a:extLst>
              <a:ext uri="{FF2B5EF4-FFF2-40B4-BE49-F238E27FC236}">
                <a16:creationId xmlns:a16="http://schemas.microsoft.com/office/drawing/2014/main" id="{8E51AA29-753E-4072-8D7E-0ECB82534567}"/>
              </a:ext>
            </a:extLst>
          </p:cNvPr>
          <p:cNvSpPr/>
          <p:nvPr/>
        </p:nvSpPr>
        <p:spPr>
          <a:xfrm>
            <a:off x="440816" y="1439869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empty</a:t>
            </a:r>
          </a:p>
        </p:txBody>
      </p:sp>
      <p:sp>
        <p:nvSpPr>
          <p:cNvPr id="26" name="流程圖: 決策 25">
            <a:extLst>
              <a:ext uri="{FF2B5EF4-FFF2-40B4-BE49-F238E27FC236}">
                <a16:creationId xmlns:a16="http://schemas.microsoft.com/office/drawing/2014/main" id="{49B626DD-5501-4762-9091-C2EE109FCDCF}"/>
              </a:ext>
            </a:extLst>
          </p:cNvPr>
          <p:cNvSpPr/>
          <p:nvPr/>
        </p:nvSpPr>
        <p:spPr>
          <a:xfrm>
            <a:off x="2707822" y="1439868"/>
            <a:ext cx="2862096" cy="9237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</a:t>
            </a:r>
            <a:r>
              <a:rPr lang="en-US" altLang="zh-TW" dirty="0" err="1"/>
              <a:t>ptr</a:t>
            </a:r>
            <a:r>
              <a:rPr lang="en-US" altLang="zh-TW" dirty="0"/>
              <a:t>-&gt;data == insert</a:t>
            </a:r>
            <a:endParaRPr lang="zh-TW" altLang="en-US" dirty="0"/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9635FFA0-8E37-4F93-ACCB-48ADA2276D61}"/>
              </a:ext>
            </a:extLst>
          </p:cNvPr>
          <p:cNvSpPr/>
          <p:nvPr/>
        </p:nvSpPr>
        <p:spPr>
          <a:xfrm>
            <a:off x="6144545" y="1439868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</a:t>
            </a:r>
          </a:p>
          <a:p>
            <a:pPr algn="ctr"/>
            <a:r>
              <a:rPr lang="en-US" altLang="zh-TW" dirty="0"/>
              <a:t>ptr2 = head</a:t>
            </a:r>
          </a:p>
        </p:txBody>
      </p:sp>
      <p:sp>
        <p:nvSpPr>
          <p:cNvPr id="30" name="流程圖: 決策 29">
            <a:extLst>
              <a:ext uri="{FF2B5EF4-FFF2-40B4-BE49-F238E27FC236}">
                <a16:creationId xmlns:a16="http://schemas.microsoft.com/office/drawing/2014/main" id="{C7FB6431-D7DF-4D8A-9583-A233AA64E77F}"/>
              </a:ext>
            </a:extLst>
          </p:cNvPr>
          <p:cNvSpPr/>
          <p:nvPr/>
        </p:nvSpPr>
        <p:spPr>
          <a:xfrm>
            <a:off x="5190510" y="2653385"/>
            <a:ext cx="3871039" cy="9237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</a:t>
            </a:r>
            <a:r>
              <a:rPr lang="en-US" altLang="zh-TW" dirty="0" err="1"/>
              <a:t>ptr</a:t>
            </a:r>
            <a:r>
              <a:rPr lang="en-US" altLang="zh-TW" dirty="0"/>
              <a:t> == NULL || </a:t>
            </a:r>
            <a:r>
              <a:rPr lang="en-US" altLang="zh-TW" dirty="0" err="1"/>
              <a:t>ptr</a:t>
            </a:r>
            <a:r>
              <a:rPr lang="en-US" altLang="zh-TW" dirty="0"/>
              <a:t>-&gt;data == insert</a:t>
            </a:r>
            <a:endParaRPr lang="zh-TW" altLang="en-US" dirty="0"/>
          </a:p>
        </p:txBody>
      </p:sp>
      <p:sp>
        <p:nvSpPr>
          <p:cNvPr id="31" name="流程圖: 決策 30">
            <a:extLst>
              <a:ext uri="{FF2B5EF4-FFF2-40B4-BE49-F238E27FC236}">
                <a16:creationId xmlns:a16="http://schemas.microsoft.com/office/drawing/2014/main" id="{46D5893E-0DC4-481B-9B2D-534EC9495A33}"/>
              </a:ext>
            </a:extLst>
          </p:cNvPr>
          <p:cNvSpPr/>
          <p:nvPr/>
        </p:nvSpPr>
        <p:spPr>
          <a:xfrm>
            <a:off x="5644905" y="3824080"/>
            <a:ext cx="2962251" cy="6131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</a:t>
            </a:r>
            <a:r>
              <a:rPr lang="en-US" altLang="zh-TW" dirty="0" err="1"/>
              <a:t>ptr</a:t>
            </a:r>
            <a:r>
              <a:rPr lang="en-US" altLang="zh-TW" dirty="0"/>
              <a:t> == NULL</a:t>
            </a:r>
            <a:endParaRPr lang="zh-TW" altLang="en-US" dirty="0"/>
          </a:p>
        </p:txBody>
      </p: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7E4B384B-8967-4340-A214-E7588993C7D6}"/>
              </a:ext>
            </a:extLst>
          </p:cNvPr>
          <p:cNvSpPr/>
          <p:nvPr/>
        </p:nvSpPr>
        <p:spPr>
          <a:xfrm>
            <a:off x="6144543" y="4792527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cannot find</a:t>
            </a:r>
          </a:p>
        </p:txBody>
      </p:sp>
      <p:sp>
        <p:nvSpPr>
          <p:cNvPr id="33" name="流程圖: 程序 32">
            <a:extLst>
              <a:ext uri="{FF2B5EF4-FFF2-40B4-BE49-F238E27FC236}">
                <a16:creationId xmlns:a16="http://schemas.microsoft.com/office/drawing/2014/main" id="{29CFBC3D-8B5D-48C2-A958-16CFFF7B6346}"/>
              </a:ext>
            </a:extLst>
          </p:cNvPr>
          <p:cNvSpPr/>
          <p:nvPr/>
        </p:nvSpPr>
        <p:spPr>
          <a:xfrm>
            <a:off x="8944967" y="4792527"/>
            <a:ext cx="2716567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ptr2-&gt;link = </a:t>
            </a:r>
            <a:r>
              <a:rPr lang="en-US" altLang="zh-TW" dirty="0" err="1"/>
              <a:t>newptr</a:t>
            </a:r>
            <a:endParaRPr lang="en-US" altLang="zh-TW" dirty="0"/>
          </a:p>
          <a:p>
            <a:pPr algn="ctr"/>
            <a:r>
              <a:rPr lang="en-US" altLang="zh-TW" dirty="0" err="1"/>
              <a:t>newptr</a:t>
            </a:r>
            <a:r>
              <a:rPr lang="en-US" altLang="zh-TW" dirty="0"/>
              <a:t>-&gt;link = </a:t>
            </a:r>
            <a:r>
              <a:rPr lang="en-US" altLang="zh-TW" dirty="0" err="1"/>
              <a:t>ptr</a:t>
            </a:r>
            <a:endParaRPr lang="en-US" altLang="zh-TW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8AC46A0-3116-494D-9701-4ECAC346E0DD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7126030" y="4437274"/>
            <a:ext cx="1" cy="3552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流程圖: 程序 37">
            <a:extLst>
              <a:ext uri="{FF2B5EF4-FFF2-40B4-BE49-F238E27FC236}">
                <a16:creationId xmlns:a16="http://schemas.microsoft.com/office/drawing/2014/main" id="{8B499626-933C-4E62-B04F-10BD407E74C0}"/>
              </a:ext>
            </a:extLst>
          </p:cNvPr>
          <p:cNvSpPr/>
          <p:nvPr/>
        </p:nvSpPr>
        <p:spPr>
          <a:xfrm>
            <a:off x="8944967" y="3777111"/>
            <a:ext cx="2716567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6CC7CB4-D9C1-482F-AFB3-59B2FDC20F8C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 flipV="1">
            <a:off x="2698878" y="628313"/>
            <a:ext cx="45850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C0DB552-707B-471C-9FE4-6869024EC6F3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>
            <a:off x="4138870" y="1090189"/>
            <a:ext cx="0" cy="3496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36EF54D-1B00-4757-A213-6AD922810785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5569918" y="1901745"/>
            <a:ext cx="574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流程圖: 程序 47">
            <a:extLst>
              <a:ext uri="{FF2B5EF4-FFF2-40B4-BE49-F238E27FC236}">
                <a16:creationId xmlns:a16="http://schemas.microsoft.com/office/drawing/2014/main" id="{1098D361-02DD-4E0A-B061-B19F8A3A22B2}"/>
              </a:ext>
            </a:extLst>
          </p:cNvPr>
          <p:cNvSpPr/>
          <p:nvPr/>
        </p:nvSpPr>
        <p:spPr>
          <a:xfrm>
            <a:off x="3176594" y="2740285"/>
            <a:ext cx="1924547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newptr</a:t>
            </a:r>
            <a:r>
              <a:rPr lang="en-US" altLang="zh-TW" dirty="0"/>
              <a:t>-&gt;link = </a:t>
            </a:r>
            <a:r>
              <a:rPr lang="en-US" altLang="zh-TW" dirty="0" err="1"/>
              <a:t>ptr</a:t>
            </a:r>
            <a:endParaRPr lang="en-US" altLang="zh-TW" dirty="0"/>
          </a:p>
        </p:txBody>
      </p:sp>
      <p:sp>
        <p:nvSpPr>
          <p:cNvPr id="49" name="流程圖: 程序 48">
            <a:extLst>
              <a:ext uri="{FF2B5EF4-FFF2-40B4-BE49-F238E27FC236}">
                <a16:creationId xmlns:a16="http://schemas.microsoft.com/office/drawing/2014/main" id="{0A5F89BE-02C3-4640-A8CB-DFE1AE577823}"/>
              </a:ext>
            </a:extLst>
          </p:cNvPr>
          <p:cNvSpPr/>
          <p:nvPr/>
        </p:nvSpPr>
        <p:spPr>
          <a:xfrm>
            <a:off x="3213760" y="3824079"/>
            <a:ext cx="1850217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 = </a:t>
            </a:r>
            <a:r>
              <a:rPr lang="en-US" altLang="zh-TW" dirty="0" err="1"/>
              <a:t>newptr</a:t>
            </a:r>
            <a:endParaRPr lang="en-US" altLang="zh-TW" dirty="0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B7A8748-E4E2-4C87-B09C-C220317970B2}"/>
              </a:ext>
            </a:extLst>
          </p:cNvPr>
          <p:cNvCxnSpPr>
            <a:cxnSpLocks/>
            <a:stCxn id="26" idx="2"/>
            <a:endCxn id="48" idx="0"/>
          </p:cNvCxnSpPr>
          <p:nvPr/>
        </p:nvCxnSpPr>
        <p:spPr>
          <a:xfrm flipH="1">
            <a:off x="4138868" y="2363622"/>
            <a:ext cx="2" cy="376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98202E9-3E70-4604-9C6E-DECB777871C1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138868" y="3447416"/>
            <a:ext cx="1" cy="376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050059D-3C18-44EF-AFA6-D2EB7A662F18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126030" y="2363621"/>
            <a:ext cx="2" cy="2897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5089FEC-E89D-4633-95F9-A21C04F9513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126030" y="3577139"/>
            <a:ext cx="1" cy="246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81C6D7D-42C9-4997-9F0C-EC864AB7616D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>
            <a:off x="8607156" y="4130677"/>
            <a:ext cx="33781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3F3DEFD-751C-497E-BF9B-9EB9FB7E2B0B}"/>
              </a:ext>
            </a:extLst>
          </p:cNvPr>
          <p:cNvCxnSpPr>
            <a:stCxn id="38" idx="2"/>
            <a:endCxn id="33" idx="0"/>
          </p:cNvCxnSpPr>
          <p:nvPr/>
        </p:nvCxnSpPr>
        <p:spPr>
          <a:xfrm>
            <a:off x="10303251" y="4484242"/>
            <a:ext cx="0" cy="3082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流程圖: 程序 41">
            <a:extLst>
              <a:ext uri="{FF2B5EF4-FFF2-40B4-BE49-F238E27FC236}">
                <a16:creationId xmlns:a16="http://schemas.microsoft.com/office/drawing/2014/main" id="{427D2C6E-280D-48BB-85DF-EA11AE405632}"/>
              </a:ext>
            </a:extLst>
          </p:cNvPr>
          <p:cNvSpPr/>
          <p:nvPr/>
        </p:nvSpPr>
        <p:spPr>
          <a:xfrm>
            <a:off x="9447362" y="2660526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</a:t>
            </a:r>
          </a:p>
          <a:p>
            <a:pPr algn="ctr"/>
            <a:r>
              <a:rPr lang="en-US" altLang="zh-TW" dirty="0"/>
              <a:t>ptr2 = ptr2-&gt;link</a:t>
            </a:r>
            <a:endParaRPr lang="zh-TW" altLang="en-US" dirty="0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EC7B2F91-EBC8-458C-A15B-8D193C5BE783}"/>
              </a:ext>
            </a:extLst>
          </p:cNvPr>
          <p:cNvCxnSpPr>
            <a:cxnSpLocks/>
            <a:stCxn id="42" idx="3"/>
          </p:cNvCxnSpPr>
          <p:nvPr/>
        </p:nvCxnSpPr>
        <p:spPr>
          <a:xfrm flipH="1" flipV="1">
            <a:off x="7126030" y="2488924"/>
            <a:ext cx="4284306" cy="633479"/>
          </a:xfrm>
          <a:prstGeom prst="bentConnector3">
            <a:avLst>
              <a:gd name="adj1" fmla="val -5336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9A46A79-5984-4557-B956-E6B3CCE24492}"/>
              </a:ext>
            </a:extLst>
          </p:cNvPr>
          <p:cNvCxnSpPr>
            <a:stCxn id="30" idx="3"/>
            <a:endCxn id="42" idx="1"/>
          </p:cNvCxnSpPr>
          <p:nvPr/>
        </p:nvCxnSpPr>
        <p:spPr>
          <a:xfrm>
            <a:off x="9061549" y="3115262"/>
            <a:ext cx="385813" cy="71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48" grpId="0" animBg="1"/>
      <p:bldP spid="49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CBF98-922E-4E39-947B-A3B82318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035A8-F406-40A7-820B-774DDA9B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刪除的流程</a:t>
            </a:r>
          </a:p>
        </p:txBody>
      </p:sp>
    </p:spTree>
    <p:extLst>
      <p:ext uri="{BB962C8B-B14F-4D97-AF65-F5344CB8AC3E}">
        <p14:creationId xmlns:p14="http://schemas.microsoft.com/office/powerpoint/2010/main" val="213594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26B1F8E8-9317-4EE8-BE11-52EC168F4210}"/>
              </a:ext>
            </a:extLst>
          </p:cNvPr>
          <p:cNvSpPr/>
          <p:nvPr/>
        </p:nvSpPr>
        <p:spPr>
          <a:xfrm>
            <a:off x="3157383" y="166436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head</a:t>
            </a:r>
          </a:p>
          <a:p>
            <a:pPr algn="ctr"/>
            <a:r>
              <a:rPr lang="en-US" altLang="zh-TW" dirty="0"/>
              <a:t>ptr2 = NULL</a:t>
            </a:r>
          </a:p>
        </p:txBody>
      </p:sp>
      <p:sp>
        <p:nvSpPr>
          <p:cNvPr id="20" name="流程圖: 決策 19">
            <a:extLst>
              <a:ext uri="{FF2B5EF4-FFF2-40B4-BE49-F238E27FC236}">
                <a16:creationId xmlns:a16="http://schemas.microsoft.com/office/drawing/2014/main" id="{1931CA71-E00D-4BFB-B340-8FBD7B1B6950}"/>
              </a:ext>
            </a:extLst>
          </p:cNvPr>
          <p:cNvSpPr/>
          <p:nvPr/>
        </p:nvSpPr>
        <p:spPr>
          <a:xfrm>
            <a:off x="145729" y="149392"/>
            <a:ext cx="2553149" cy="9578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?head == NULL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3D16463-6166-4CB8-AF51-34507FF951B8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flipH="1">
            <a:off x="1422303" y="1107235"/>
            <a:ext cx="1" cy="3326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流程圖: 程序 23">
            <a:extLst>
              <a:ext uri="{FF2B5EF4-FFF2-40B4-BE49-F238E27FC236}">
                <a16:creationId xmlns:a16="http://schemas.microsoft.com/office/drawing/2014/main" id="{8E51AA29-753E-4072-8D7E-0ECB82534567}"/>
              </a:ext>
            </a:extLst>
          </p:cNvPr>
          <p:cNvSpPr/>
          <p:nvPr/>
        </p:nvSpPr>
        <p:spPr>
          <a:xfrm>
            <a:off x="440816" y="1439869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empty</a:t>
            </a:r>
          </a:p>
        </p:txBody>
      </p:sp>
      <p:sp>
        <p:nvSpPr>
          <p:cNvPr id="26" name="流程圖: 決策 25">
            <a:extLst>
              <a:ext uri="{FF2B5EF4-FFF2-40B4-BE49-F238E27FC236}">
                <a16:creationId xmlns:a16="http://schemas.microsoft.com/office/drawing/2014/main" id="{49B626DD-5501-4762-9091-C2EE109FCDCF}"/>
              </a:ext>
            </a:extLst>
          </p:cNvPr>
          <p:cNvSpPr/>
          <p:nvPr/>
        </p:nvSpPr>
        <p:spPr>
          <a:xfrm>
            <a:off x="2707822" y="1439868"/>
            <a:ext cx="2862096" cy="9237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</a:t>
            </a:r>
            <a:r>
              <a:rPr lang="en-US" altLang="zh-TW" dirty="0" err="1"/>
              <a:t>ptr</a:t>
            </a:r>
            <a:r>
              <a:rPr lang="en-US" altLang="zh-TW" dirty="0"/>
              <a:t>-&gt;data == input</a:t>
            </a:r>
            <a:endParaRPr lang="zh-TW" altLang="en-US" dirty="0"/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9635FFA0-8E37-4F93-ACCB-48ADA2276D61}"/>
              </a:ext>
            </a:extLst>
          </p:cNvPr>
          <p:cNvSpPr/>
          <p:nvPr/>
        </p:nvSpPr>
        <p:spPr>
          <a:xfrm>
            <a:off x="6020253" y="1439868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</a:t>
            </a:r>
          </a:p>
          <a:p>
            <a:pPr algn="ctr"/>
            <a:r>
              <a:rPr lang="en-US" altLang="zh-TW" dirty="0"/>
              <a:t>ptr2 = head</a:t>
            </a:r>
          </a:p>
        </p:txBody>
      </p:sp>
      <p:sp>
        <p:nvSpPr>
          <p:cNvPr id="30" name="流程圖: 決策 29">
            <a:extLst>
              <a:ext uri="{FF2B5EF4-FFF2-40B4-BE49-F238E27FC236}">
                <a16:creationId xmlns:a16="http://schemas.microsoft.com/office/drawing/2014/main" id="{C7FB6431-D7DF-4D8A-9583-A233AA64E77F}"/>
              </a:ext>
            </a:extLst>
          </p:cNvPr>
          <p:cNvSpPr/>
          <p:nvPr/>
        </p:nvSpPr>
        <p:spPr>
          <a:xfrm>
            <a:off x="5095397" y="2653385"/>
            <a:ext cx="3812683" cy="9237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</a:t>
            </a:r>
            <a:r>
              <a:rPr lang="en-US" altLang="zh-TW" dirty="0" err="1"/>
              <a:t>ptr</a:t>
            </a:r>
            <a:r>
              <a:rPr lang="en-US" altLang="zh-TW" dirty="0"/>
              <a:t> == NULL || </a:t>
            </a:r>
            <a:r>
              <a:rPr lang="en-US" altLang="zh-TW" dirty="0" err="1"/>
              <a:t>ptr</a:t>
            </a:r>
            <a:r>
              <a:rPr lang="en-US" altLang="zh-TW" dirty="0"/>
              <a:t>-&gt;data == input</a:t>
            </a:r>
            <a:endParaRPr lang="zh-TW" altLang="en-US" dirty="0"/>
          </a:p>
        </p:txBody>
      </p:sp>
      <p:sp>
        <p:nvSpPr>
          <p:cNvPr id="31" name="流程圖: 決策 30">
            <a:extLst>
              <a:ext uri="{FF2B5EF4-FFF2-40B4-BE49-F238E27FC236}">
                <a16:creationId xmlns:a16="http://schemas.microsoft.com/office/drawing/2014/main" id="{46D5893E-0DC4-481B-9B2D-534EC9495A33}"/>
              </a:ext>
            </a:extLst>
          </p:cNvPr>
          <p:cNvSpPr/>
          <p:nvPr/>
        </p:nvSpPr>
        <p:spPr>
          <a:xfrm>
            <a:off x="5520613" y="3824080"/>
            <a:ext cx="2962251" cy="6131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</a:t>
            </a:r>
            <a:r>
              <a:rPr lang="en-US" altLang="zh-TW" dirty="0" err="1"/>
              <a:t>ptr</a:t>
            </a:r>
            <a:r>
              <a:rPr lang="en-US" altLang="zh-TW" dirty="0"/>
              <a:t> == NULL</a:t>
            </a:r>
            <a:endParaRPr lang="zh-TW" altLang="en-US" dirty="0"/>
          </a:p>
        </p:txBody>
      </p:sp>
      <p:sp>
        <p:nvSpPr>
          <p:cNvPr id="32" name="流程圖: 程序 31">
            <a:extLst>
              <a:ext uri="{FF2B5EF4-FFF2-40B4-BE49-F238E27FC236}">
                <a16:creationId xmlns:a16="http://schemas.microsoft.com/office/drawing/2014/main" id="{7E4B384B-8967-4340-A214-E7588993C7D6}"/>
              </a:ext>
            </a:extLst>
          </p:cNvPr>
          <p:cNvSpPr/>
          <p:nvPr/>
        </p:nvSpPr>
        <p:spPr>
          <a:xfrm>
            <a:off x="6020251" y="4792527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cannot find</a:t>
            </a:r>
          </a:p>
        </p:txBody>
      </p:sp>
      <p:sp>
        <p:nvSpPr>
          <p:cNvPr id="33" name="流程圖: 程序 32">
            <a:extLst>
              <a:ext uri="{FF2B5EF4-FFF2-40B4-BE49-F238E27FC236}">
                <a16:creationId xmlns:a16="http://schemas.microsoft.com/office/drawing/2014/main" id="{29CFBC3D-8B5D-48C2-A958-16CFFF7B6346}"/>
              </a:ext>
            </a:extLst>
          </p:cNvPr>
          <p:cNvSpPr/>
          <p:nvPr/>
        </p:nvSpPr>
        <p:spPr>
          <a:xfrm>
            <a:off x="8820675" y="4792527"/>
            <a:ext cx="2716567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</a:t>
            </a:r>
          </a:p>
          <a:p>
            <a:pPr algn="ctr"/>
            <a:r>
              <a:rPr lang="en-US" altLang="zh-TW" dirty="0"/>
              <a:t>ptr2-&gt;link = </a:t>
            </a:r>
            <a:r>
              <a:rPr lang="en-US" altLang="zh-TW" dirty="0" err="1"/>
              <a:t>ptr</a:t>
            </a:r>
            <a:endParaRPr lang="en-US" altLang="zh-TW" dirty="0"/>
          </a:p>
        </p:txBody>
      </p:sp>
      <p:sp>
        <p:nvSpPr>
          <p:cNvPr id="34" name="流程圖: 程序 33">
            <a:extLst>
              <a:ext uri="{FF2B5EF4-FFF2-40B4-BE49-F238E27FC236}">
                <a16:creationId xmlns:a16="http://schemas.microsoft.com/office/drawing/2014/main" id="{0D2025C6-706E-49D9-9B69-C61FFAF9832C}"/>
              </a:ext>
            </a:extLst>
          </p:cNvPr>
          <p:cNvSpPr/>
          <p:nvPr/>
        </p:nvSpPr>
        <p:spPr>
          <a:xfrm>
            <a:off x="8820675" y="5807943"/>
            <a:ext cx="2716567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free(</a:t>
            </a:r>
            <a:r>
              <a:rPr lang="en-US" altLang="zh-TW" dirty="0" err="1"/>
              <a:t>delptr</a:t>
            </a:r>
            <a:r>
              <a:rPr lang="en-US" altLang="zh-TW" dirty="0"/>
              <a:t>)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8AC46A0-3116-494D-9701-4ECAC346E0DD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7001738" y="4437274"/>
            <a:ext cx="1" cy="3552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流程圖: 程序 37">
            <a:extLst>
              <a:ext uri="{FF2B5EF4-FFF2-40B4-BE49-F238E27FC236}">
                <a16:creationId xmlns:a16="http://schemas.microsoft.com/office/drawing/2014/main" id="{8B499626-933C-4E62-B04F-10BD407E74C0}"/>
              </a:ext>
            </a:extLst>
          </p:cNvPr>
          <p:cNvSpPr/>
          <p:nvPr/>
        </p:nvSpPr>
        <p:spPr>
          <a:xfrm>
            <a:off x="8820675" y="3777111"/>
            <a:ext cx="2716567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delptr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6CC7CB4-D9C1-482F-AFB3-59B2FDC20F8C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 flipV="1">
            <a:off x="2698878" y="628313"/>
            <a:ext cx="45850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C0DB552-707B-471C-9FE4-6869024EC6F3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>
            <a:off x="4138870" y="1090189"/>
            <a:ext cx="0" cy="3496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36EF54D-1B00-4757-A213-6AD922810785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5569918" y="1901745"/>
            <a:ext cx="45033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流程圖: 程序 47">
            <a:extLst>
              <a:ext uri="{FF2B5EF4-FFF2-40B4-BE49-F238E27FC236}">
                <a16:creationId xmlns:a16="http://schemas.microsoft.com/office/drawing/2014/main" id="{1098D361-02DD-4E0A-B061-B19F8A3A22B2}"/>
              </a:ext>
            </a:extLst>
          </p:cNvPr>
          <p:cNvSpPr/>
          <p:nvPr/>
        </p:nvSpPr>
        <p:spPr>
          <a:xfrm>
            <a:off x="3334784" y="2740285"/>
            <a:ext cx="1608171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delptr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endParaRPr lang="en-US" altLang="zh-TW" dirty="0"/>
          </a:p>
        </p:txBody>
      </p:sp>
      <p:sp>
        <p:nvSpPr>
          <p:cNvPr id="49" name="流程圖: 程序 48">
            <a:extLst>
              <a:ext uri="{FF2B5EF4-FFF2-40B4-BE49-F238E27FC236}">
                <a16:creationId xmlns:a16="http://schemas.microsoft.com/office/drawing/2014/main" id="{0A5F89BE-02C3-4640-A8CB-DFE1AE577823}"/>
              </a:ext>
            </a:extLst>
          </p:cNvPr>
          <p:cNvSpPr/>
          <p:nvPr/>
        </p:nvSpPr>
        <p:spPr>
          <a:xfrm>
            <a:off x="3213760" y="3824079"/>
            <a:ext cx="1850217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 = head-&gt;link</a:t>
            </a:r>
          </a:p>
        </p:txBody>
      </p:sp>
      <p:sp>
        <p:nvSpPr>
          <p:cNvPr id="50" name="流程圖: 程序 49">
            <a:extLst>
              <a:ext uri="{FF2B5EF4-FFF2-40B4-BE49-F238E27FC236}">
                <a16:creationId xmlns:a16="http://schemas.microsoft.com/office/drawing/2014/main" id="{8985E12C-656D-4B94-9CE2-281252119998}"/>
              </a:ext>
            </a:extLst>
          </p:cNvPr>
          <p:cNvSpPr/>
          <p:nvPr/>
        </p:nvSpPr>
        <p:spPr>
          <a:xfrm>
            <a:off x="3213760" y="4907873"/>
            <a:ext cx="1850217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free(</a:t>
            </a:r>
            <a:r>
              <a:rPr lang="en-US" altLang="zh-TW" dirty="0" err="1"/>
              <a:t>delptr</a:t>
            </a:r>
            <a:r>
              <a:rPr lang="en-US" altLang="zh-TW" dirty="0"/>
              <a:t>)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B7A8748-E4E2-4C87-B09C-C220317970B2}"/>
              </a:ext>
            </a:extLst>
          </p:cNvPr>
          <p:cNvCxnSpPr>
            <a:stCxn id="26" idx="2"/>
            <a:endCxn id="48" idx="0"/>
          </p:cNvCxnSpPr>
          <p:nvPr/>
        </p:nvCxnSpPr>
        <p:spPr>
          <a:xfrm>
            <a:off x="4138870" y="2363622"/>
            <a:ext cx="0" cy="376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98202E9-3E70-4604-9C6E-DECB777871C1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flipH="1">
            <a:off x="4138869" y="3447416"/>
            <a:ext cx="1" cy="376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D2C4A90-1BFB-4BFD-B649-B9AD6835275A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4138869" y="4531210"/>
            <a:ext cx="0" cy="3766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050059D-3C18-44EF-AFA6-D2EB7A662F18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001739" y="2363621"/>
            <a:ext cx="1" cy="2897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5089FEC-E89D-4633-95F9-A21C04F9513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7001739" y="3577139"/>
            <a:ext cx="0" cy="246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81C6D7D-42C9-4997-9F0C-EC864AB7616D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>
            <a:off x="8482864" y="4130677"/>
            <a:ext cx="33781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3F3DEFD-751C-497E-BF9B-9EB9FB7E2B0B}"/>
              </a:ext>
            </a:extLst>
          </p:cNvPr>
          <p:cNvCxnSpPr>
            <a:stCxn id="38" idx="2"/>
            <a:endCxn id="33" idx="0"/>
          </p:cNvCxnSpPr>
          <p:nvPr/>
        </p:nvCxnSpPr>
        <p:spPr>
          <a:xfrm>
            <a:off x="10178959" y="4484242"/>
            <a:ext cx="0" cy="3082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30E0A55A-B7F9-4659-8F98-C8332B0A6668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0178959" y="5499658"/>
            <a:ext cx="0" cy="3082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流程圖: 程序 35">
            <a:extLst>
              <a:ext uri="{FF2B5EF4-FFF2-40B4-BE49-F238E27FC236}">
                <a16:creationId xmlns:a16="http://schemas.microsoft.com/office/drawing/2014/main" id="{190DB37D-C025-46BD-9190-5AF1356DAADF}"/>
              </a:ext>
            </a:extLst>
          </p:cNvPr>
          <p:cNvSpPr/>
          <p:nvPr/>
        </p:nvSpPr>
        <p:spPr>
          <a:xfrm>
            <a:off x="9328490" y="2660526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</a:t>
            </a:r>
          </a:p>
          <a:p>
            <a:pPr algn="ctr"/>
            <a:r>
              <a:rPr lang="en-US" altLang="zh-TW" dirty="0"/>
              <a:t>ptr2 = ptr2-&gt;link</a:t>
            </a:r>
            <a:endParaRPr lang="zh-TW" altLang="en-US" dirty="0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B3C21013-1A80-478F-BEDF-65FFB685A6A8}"/>
              </a:ext>
            </a:extLst>
          </p:cNvPr>
          <p:cNvCxnSpPr>
            <a:cxnSpLocks/>
            <a:stCxn id="36" idx="3"/>
          </p:cNvCxnSpPr>
          <p:nvPr/>
        </p:nvCxnSpPr>
        <p:spPr>
          <a:xfrm flipH="1" flipV="1">
            <a:off x="7007158" y="2488924"/>
            <a:ext cx="4284306" cy="633479"/>
          </a:xfrm>
          <a:prstGeom prst="bentConnector3">
            <a:avLst>
              <a:gd name="adj1" fmla="val -5336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4ECA818-DFC3-482D-B936-D50E8269EF43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8908080" y="3115262"/>
            <a:ext cx="420410" cy="71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8" grpId="0" animBg="1"/>
      <p:bldP spid="48" grpId="0" animBg="1"/>
      <p:bldP spid="49" grpId="0" animBg="1"/>
      <p:bldP spid="50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CBF98-922E-4E39-947B-A3B82318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Stack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035A8-F406-40A7-820B-774DDA9B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需要用到的功能：</a:t>
            </a:r>
            <a:endParaRPr lang="en-US" altLang="zh-TW" dirty="0"/>
          </a:p>
          <a:p>
            <a:pPr lvl="1"/>
            <a:r>
              <a:rPr lang="zh-TW" altLang="en-US" dirty="0"/>
              <a:t>新增</a:t>
            </a:r>
            <a:endParaRPr lang="en-US" altLang="zh-TW" dirty="0"/>
          </a:p>
          <a:p>
            <a:pPr lvl="1"/>
            <a:r>
              <a:rPr lang="zh-TW" altLang="en-US" dirty="0"/>
              <a:t>刪除尾</a:t>
            </a:r>
            <a:endParaRPr lang="en-US" altLang="zh-TW" dirty="0"/>
          </a:p>
          <a:p>
            <a:r>
              <a:rPr lang="en-US" altLang="zh-TW" dirty="0"/>
              <a:t>Stack</a:t>
            </a:r>
            <a:r>
              <a:rPr lang="zh-TW" altLang="en-US" dirty="0"/>
              <a:t>運作方式請見之前的</a:t>
            </a:r>
            <a:r>
              <a:rPr lang="en-US" altLang="zh-TW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384645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CBF98-922E-4E39-947B-A3B82318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035A8-F406-40A7-820B-774DDA9B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需要用到的功能：</a:t>
            </a:r>
            <a:endParaRPr lang="en-US" altLang="zh-TW" dirty="0"/>
          </a:p>
          <a:p>
            <a:pPr lvl="1"/>
            <a:r>
              <a:rPr lang="zh-TW" altLang="en-US" dirty="0"/>
              <a:t>新增</a:t>
            </a:r>
            <a:endParaRPr lang="en-US" altLang="zh-TW" dirty="0"/>
          </a:p>
          <a:p>
            <a:pPr lvl="1"/>
            <a:r>
              <a:rPr lang="zh-TW" altLang="en-US" dirty="0"/>
              <a:t>刪除頭</a:t>
            </a:r>
            <a:endParaRPr lang="en-US" altLang="zh-TW" dirty="0"/>
          </a:p>
          <a:p>
            <a:r>
              <a:rPr lang="en-US" altLang="zh-TW" dirty="0"/>
              <a:t>Queue</a:t>
            </a:r>
            <a:r>
              <a:rPr lang="zh-TW" altLang="en-US" dirty="0"/>
              <a:t>運作方式請見之前的</a:t>
            </a:r>
            <a:r>
              <a:rPr lang="en-US" altLang="zh-TW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266084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CBF98-922E-4E39-947B-A3B82318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035A8-F406-40A7-820B-774DDA9B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請用</a:t>
            </a:r>
            <a:r>
              <a:rPr lang="en-US" altLang="zh-TW" dirty="0"/>
              <a:t>linked list</a:t>
            </a:r>
            <a:r>
              <a:rPr lang="zh-TW" altLang="en-US" dirty="0"/>
              <a:t>製作一</a:t>
            </a:r>
            <a:r>
              <a:rPr lang="en-US" altLang="zh-TW" dirty="0"/>
              <a:t>Stack</a:t>
            </a:r>
            <a:r>
              <a:rPr lang="zh-TW" altLang="en-US" dirty="0"/>
              <a:t>，讓使用者輸入數字</a:t>
            </a:r>
            <a:endParaRPr lang="en-US" altLang="zh-TW" dirty="0"/>
          </a:p>
          <a:p>
            <a:r>
              <a:rPr lang="zh-TW" altLang="en-US" dirty="0"/>
              <a:t>功能包括 </a:t>
            </a:r>
            <a:r>
              <a:rPr lang="en-US" altLang="zh-TW" dirty="0"/>
              <a:t>push </a:t>
            </a:r>
            <a:r>
              <a:rPr lang="zh-TW" altLang="en-US" dirty="0"/>
              <a:t>及 </a:t>
            </a:r>
            <a:r>
              <a:rPr lang="en-US" altLang="zh-TW" dirty="0"/>
              <a:t>pop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74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CBF98-922E-4E39-947B-A3B82318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035A8-F406-40A7-820B-774DDA9B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請用</a:t>
            </a:r>
            <a:r>
              <a:rPr lang="en-US" altLang="zh-TW" dirty="0"/>
              <a:t>linked list</a:t>
            </a:r>
            <a:r>
              <a:rPr lang="zh-TW" altLang="en-US" dirty="0"/>
              <a:t>製作一</a:t>
            </a:r>
            <a:r>
              <a:rPr lang="en-US" altLang="zh-TW" dirty="0"/>
              <a:t>Queue</a:t>
            </a:r>
            <a:r>
              <a:rPr lang="zh-TW" altLang="en-US" dirty="0"/>
              <a:t>，讓使用者輸入數字</a:t>
            </a:r>
            <a:endParaRPr lang="en-US" altLang="zh-TW" dirty="0"/>
          </a:p>
          <a:p>
            <a:r>
              <a:rPr lang="zh-TW" altLang="en-US" dirty="0"/>
              <a:t>功能包括 </a:t>
            </a:r>
            <a:r>
              <a:rPr lang="en-US" altLang="zh-TW" dirty="0"/>
              <a:t>Enqueue </a:t>
            </a:r>
            <a:r>
              <a:rPr lang="zh-TW" altLang="en-US" dirty="0"/>
              <a:t>及 </a:t>
            </a:r>
            <a:r>
              <a:rPr lang="en-US" altLang="zh-TW" dirty="0"/>
              <a:t>Dequeue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66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CBF98-922E-4E39-947B-A3B82318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035A8-F406-40A7-820B-774DDA9B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endParaRPr lang="en-US" altLang="zh-TW" dirty="0"/>
          </a:p>
          <a:p>
            <a:r>
              <a:rPr lang="zh-TW" altLang="en-US" dirty="0"/>
              <a:t>搜尋</a:t>
            </a:r>
            <a:endParaRPr lang="en-US" altLang="zh-TW" dirty="0"/>
          </a:p>
          <a:p>
            <a:r>
              <a:rPr lang="zh-TW" altLang="en-US" dirty="0"/>
              <a:t>插入</a:t>
            </a:r>
            <a:endParaRPr lang="en-US" altLang="zh-TW" dirty="0"/>
          </a:p>
          <a:p>
            <a:r>
              <a:rPr lang="zh-TW" altLang="en-US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235678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CBF98-922E-4E39-947B-A3B82318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035A8-F406-40A7-820B-774DDA9B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新增的流程</a:t>
            </a:r>
          </a:p>
        </p:txBody>
      </p:sp>
    </p:spTree>
    <p:extLst>
      <p:ext uri="{BB962C8B-B14F-4D97-AF65-F5344CB8AC3E}">
        <p14:creationId xmlns:p14="http://schemas.microsoft.com/office/powerpoint/2010/main" val="359881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AA9581BF-1572-4C76-96A5-7894165EB26D}"/>
              </a:ext>
            </a:extLst>
          </p:cNvPr>
          <p:cNvSpPr/>
          <p:nvPr/>
        </p:nvSpPr>
        <p:spPr>
          <a:xfrm>
            <a:off x="742757" y="119409"/>
            <a:ext cx="3533312" cy="13255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?head == NULL</a:t>
            </a:r>
            <a:endParaRPr lang="zh-TW" altLang="en-US" dirty="0"/>
          </a:p>
        </p:txBody>
      </p:sp>
      <p:sp>
        <p:nvSpPr>
          <p:cNvPr id="6" name="流程圖: 程序 5">
            <a:extLst>
              <a:ext uri="{FF2B5EF4-FFF2-40B4-BE49-F238E27FC236}">
                <a16:creationId xmlns:a16="http://schemas.microsoft.com/office/drawing/2014/main" id="{089E426E-E198-4DDB-8E06-FC6F5FFD21F2}"/>
              </a:ext>
            </a:extLst>
          </p:cNvPr>
          <p:cNvSpPr/>
          <p:nvPr/>
        </p:nvSpPr>
        <p:spPr>
          <a:xfrm>
            <a:off x="1151129" y="1927409"/>
            <a:ext cx="2716567" cy="1278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 = </a:t>
            </a:r>
            <a:r>
              <a:rPr lang="en-US" altLang="zh-TW" dirty="0" err="1"/>
              <a:t>createnewnode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AA0967C0-5208-477C-9C2C-8DD55950762C}"/>
              </a:ext>
            </a:extLst>
          </p:cNvPr>
          <p:cNvSpPr/>
          <p:nvPr/>
        </p:nvSpPr>
        <p:spPr>
          <a:xfrm>
            <a:off x="4862000" y="142997"/>
            <a:ext cx="2716567" cy="1278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newptr</a:t>
            </a:r>
            <a:r>
              <a:rPr lang="en-US" altLang="zh-TW" dirty="0"/>
              <a:t> = </a:t>
            </a:r>
            <a:r>
              <a:rPr lang="en-US" altLang="zh-TW" dirty="0" err="1"/>
              <a:t>createnewnode</a:t>
            </a:r>
            <a:r>
              <a:rPr lang="en-US" altLang="zh-TW" dirty="0"/>
              <a:t>()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BB8501A-3DC2-4C93-9A88-BC4D80289C6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09413" y="1444972"/>
            <a:ext cx="0" cy="4824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0877492-4F6A-4C54-BBA0-EACBE591E12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276069" y="782190"/>
            <a:ext cx="58593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C7B8FA17-6B91-4A9D-BCAA-F2D393104E7A}"/>
              </a:ext>
            </a:extLst>
          </p:cNvPr>
          <p:cNvSpPr/>
          <p:nvPr/>
        </p:nvSpPr>
        <p:spPr>
          <a:xfrm>
            <a:off x="4862000" y="1760267"/>
            <a:ext cx="2716567" cy="1278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head</a:t>
            </a:r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C112D828-6FB4-4BD3-86E2-8FB60F628528}"/>
              </a:ext>
            </a:extLst>
          </p:cNvPr>
          <p:cNvSpPr/>
          <p:nvPr/>
        </p:nvSpPr>
        <p:spPr>
          <a:xfrm>
            <a:off x="4265716" y="3377537"/>
            <a:ext cx="3909133" cy="13255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</a:t>
            </a:r>
            <a:r>
              <a:rPr lang="en-US" altLang="zh-TW" dirty="0" err="1"/>
              <a:t>ptr</a:t>
            </a:r>
            <a:r>
              <a:rPr lang="en-US" altLang="zh-TW" dirty="0"/>
              <a:t>-&gt;link == NULL</a:t>
            </a:r>
            <a:endParaRPr lang="zh-TW" altLang="en-US" dirty="0"/>
          </a:p>
        </p:txBody>
      </p:sp>
      <p:sp>
        <p:nvSpPr>
          <p:cNvPr id="18" name="流程圖: 程序 17">
            <a:extLst>
              <a:ext uri="{FF2B5EF4-FFF2-40B4-BE49-F238E27FC236}">
                <a16:creationId xmlns:a16="http://schemas.microsoft.com/office/drawing/2014/main" id="{2CE96C05-BFA1-4CD9-92B5-1D83831F72B0}"/>
              </a:ext>
            </a:extLst>
          </p:cNvPr>
          <p:cNvSpPr/>
          <p:nvPr/>
        </p:nvSpPr>
        <p:spPr>
          <a:xfrm>
            <a:off x="4861998" y="5041985"/>
            <a:ext cx="2716567" cy="1278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-&gt;link = </a:t>
            </a:r>
            <a:r>
              <a:rPr lang="en-US" altLang="zh-TW" dirty="0" err="1"/>
              <a:t>newptr</a:t>
            </a:r>
            <a:endParaRPr lang="zh-TW" altLang="en-US" dirty="0"/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6042BAEC-92DB-4FF5-B035-EE2EB1635C67}"/>
              </a:ext>
            </a:extLst>
          </p:cNvPr>
          <p:cNvSpPr/>
          <p:nvPr/>
        </p:nvSpPr>
        <p:spPr>
          <a:xfrm>
            <a:off x="8760775" y="3401125"/>
            <a:ext cx="2716567" cy="1278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029C6F4-4893-46BE-AFC3-0912130F96C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220284" y="1421382"/>
            <a:ext cx="0" cy="3388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6DB7038-0626-4B1E-A08A-94958F19350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220283" y="3038652"/>
            <a:ext cx="1" cy="3388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A026808-B22B-4E70-876F-D1D486E7DF45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6220282" y="4703100"/>
            <a:ext cx="1" cy="3388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061B759-139E-4BFF-AD9A-43D4D1C2C167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8174849" y="4040318"/>
            <a:ext cx="585926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004B986A-8A71-4A97-A8EF-956AE14DA8C2}"/>
              </a:ext>
            </a:extLst>
          </p:cNvPr>
          <p:cNvCxnSpPr>
            <a:stCxn id="17" idx="3"/>
          </p:cNvCxnSpPr>
          <p:nvPr/>
        </p:nvCxnSpPr>
        <p:spPr>
          <a:xfrm flipH="1" flipV="1">
            <a:off x="6220282" y="3205794"/>
            <a:ext cx="5257060" cy="834524"/>
          </a:xfrm>
          <a:prstGeom prst="bentConnector3">
            <a:avLst>
              <a:gd name="adj1" fmla="val -434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8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CBF98-922E-4E39-947B-A3B82318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035A8-F406-40A7-820B-774DDA9B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搜尋的流程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128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D899B362-C479-4738-B0F0-64A78B727C7C}"/>
              </a:ext>
            </a:extLst>
          </p:cNvPr>
          <p:cNvSpPr/>
          <p:nvPr/>
        </p:nvSpPr>
        <p:spPr>
          <a:xfrm>
            <a:off x="4501834" y="1366352"/>
            <a:ext cx="2716567" cy="1278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head</a:t>
            </a:r>
          </a:p>
        </p:txBody>
      </p:sp>
      <p:sp>
        <p:nvSpPr>
          <p:cNvPr id="6" name="流程圖: 決策 5">
            <a:extLst>
              <a:ext uri="{FF2B5EF4-FFF2-40B4-BE49-F238E27FC236}">
                <a16:creationId xmlns:a16="http://schemas.microsoft.com/office/drawing/2014/main" id="{D5662C8D-FE54-4172-8D23-983E339769C6}"/>
              </a:ext>
            </a:extLst>
          </p:cNvPr>
          <p:cNvSpPr/>
          <p:nvPr/>
        </p:nvSpPr>
        <p:spPr>
          <a:xfrm>
            <a:off x="3745751" y="3187532"/>
            <a:ext cx="4228732" cy="13255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</a:t>
            </a:r>
            <a:r>
              <a:rPr lang="en-US" altLang="zh-TW" dirty="0" err="1"/>
              <a:t>ptr</a:t>
            </a:r>
            <a:r>
              <a:rPr lang="en-US" altLang="zh-TW" dirty="0"/>
              <a:t> == NULL || </a:t>
            </a:r>
            <a:r>
              <a:rPr lang="en-US" altLang="zh-TW" dirty="0" err="1"/>
              <a:t>ptr</a:t>
            </a:r>
            <a:r>
              <a:rPr lang="en-US" altLang="zh-TW" dirty="0"/>
              <a:t>-&gt;data == input</a:t>
            </a:r>
            <a:endParaRPr lang="zh-TW" altLang="en-US" dirty="0"/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8BA397F9-5496-4D96-B071-F02BEB0559C7}"/>
              </a:ext>
            </a:extLst>
          </p:cNvPr>
          <p:cNvSpPr/>
          <p:nvPr/>
        </p:nvSpPr>
        <p:spPr>
          <a:xfrm>
            <a:off x="4501834" y="4862002"/>
            <a:ext cx="2716567" cy="1278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stop/modify</a:t>
            </a:r>
          </a:p>
        </p:txBody>
      </p: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556DB5A9-DEE9-4D66-8015-A46725C878DD}"/>
              </a:ext>
            </a:extLst>
          </p:cNvPr>
          <p:cNvSpPr/>
          <p:nvPr/>
        </p:nvSpPr>
        <p:spPr>
          <a:xfrm>
            <a:off x="8463497" y="3211120"/>
            <a:ext cx="2716567" cy="1278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770BBDA-B177-42C5-BD7F-3F9489D017A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860117" y="2644737"/>
            <a:ext cx="1" cy="5427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605F05D-7BD6-4E1F-A308-438556CCB4F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60117" y="4513095"/>
            <a:ext cx="1" cy="3489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763BAAC-B893-451A-A70D-B4E34A3B3A2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974483" y="3850313"/>
            <a:ext cx="48901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6C5B3A38-9E5F-4FB7-A0EF-12E1DCD3BFBE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5860117" y="2893344"/>
            <a:ext cx="5319947" cy="956969"/>
          </a:xfrm>
          <a:prstGeom prst="bentConnector3">
            <a:avLst>
              <a:gd name="adj1" fmla="val -4297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圖: 決策 17">
            <a:extLst>
              <a:ext uri="{FF2B5EF4-FFF2-40B4-BE49-F238E27FC236}">
                <a16:creationId xmlns:a16="http://schemas.microsoft.com/office/drawing/2014/main" id="{23AE8741-1C3E-415D-B903-2CF46DBB2BBD}"/>
              </a:ext>
            </a:extLst>
          </p:cNvPr>
          <p:cNvSpPr/>
          <p:nvPr/>
        </p:nvSpPr>
        <p:spPr>
          <a:xfrm>
            <a:off x="540171" y="1342763"/>
            <a:ext cx="3533312" cy="13255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?head == NULL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9B7A91D-B41D-42B9-A43A-D0F706190411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2306827" y="2668326"/>
            <a:ext cx="0" cy="4471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AAB1533-DCC5-408A-A3BC-EF5AB6DB054F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073483" y="2005545"/>
            <a:ext cx="4283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8FAF8363-CA63-4631-9323-6B18F9AAC4E4}"/>
              </a:ext>
            </a:extLst>
          </p:cNvPr>
          <p:cNvSpPr/>
          <p:nvPr/>
        </p:nvSpPr>
        <p:spPr>
          <a:xfrm>
            <a:off x="948543" y="3115489"/>
            <a:ext cx="2716567" cy="1278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41144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CBF98-922E-4E39-947B-A3B82318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035A8-F406-40A7-820B-774DDA9B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插入的流程</a:t>
            </a:r>
            <a:r>
              <a:rPr lang="en-US" altLang="zh-TW" dirty="0"/>
              <a:t>(</a:t>
            </a:r>
            <a:r>
              <a:rPr lang="zh-TW" altLang="en-US" dirty="0"/>
              <a:t>插入在某數字後面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84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F994C2B7-7544-465E-BDF8-E062E7684252}"/>
              </a:ext>
            </a:extLst>
          </p:cNvPr>
          <p:cNvSpPr/>
          <p:nvPr/>
        </p:nvSpPr>
        <p:spPr>
          <a:xfrm>
            <a:off x="4700016" y="1557237"/>
            <a:ext cx="1533716" cy="5378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head</a:t>
            </a: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7591D024-B1C8-4351-8939-EEFA61EA76CE}"/>
              </a:ext>
            </a:extLst>
          </p:cNvPr>
          <p:cNvSpPr/>
          <p:nvPr/>
        </p:nvSpPr>
        <p:spPr>
          <a:xfrm>
            <a:off x="7913272" y="2527723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0E8A8EA-57C4-4CF8-92FF-513B0679933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5466874" y="2095118"/>
            <a:ext cx="0" cy="2277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C454A55-305B-4F73-BF47-3F88C4125A92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>
            <a:off x="5466874" y="3648459"/>
            <a:ext cx="0" cy="311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04CC649-4022-4BA0-A63F-B599CB6E13AA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5466874" y="2187959"/>
            <a:ext cx="4409372" cy="801641"/>
          </a:xfrm>
          <a:prstGeom prst="bentConnector3">
            <a:avLst>
              <a:gd name="adj1" fmla="val -5184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FF22F020-2847-40C4-B134-B32B08DD58E3}"/>
              </a:ext>
            </a:extLst>
          </p:cNvPr>
          <p:cNvSpPr/>
          <p:nvPr/>
        </p:nvSpPr>
        <p:spPr>
          <a:xfrm>
            <a:off x="467327" y="1347256"/>
            <a:ext cx="2553149" cy="9578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?head == NULL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135CBEB-22B7-4289-8E46-A8176175BFEC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3020476" y="1826178"/>
            <a:ext cx="16795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41BD665-DF12-49E8-896E-7A89598A32A9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1743901" y="2305099"/>
            <a:ext cx="1" cy="4196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流程圖: 程序 14">
            <a:extLst>
              <a:ext uri="{FF2B5EF4-FFF2-40B4-BE49-F238E27FC236}">
                <a16:creationId xmlns:a16="http://schemas.microsoft.com/office/drawing/2014/main" id="{4BA781A3-344F-4AA1-AD40-BD92C2F2EF67}"/>
              </a:ext>
            </a:extLst>
          </p:cNvPr>
          <p:cNvSpPr/>
          <p:nvPr/>
        </p:nvSpPr>
        <p:spPr>
          <a:xfrm>
            <a:off x="762414" y="2724706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empty</a:t>
            </a:r>
          </a:p>
        </p:txBody>
      </p:sp>
      <p:sp>
        <p:nvSpPr>
          <p:cNvPr id="26" name="流程圖: 決策 25">
            <a:extLst>
              <a:ext uri="{FF2B5EF4-FFF2-40B4-BE49-F238E27FC236}">
                <a16:creationId xmlns:a16="http://schemas.microsoft.com/office/drawing/2014/main" id="{C26FB79B-EC62-4BCE-A088-F9CBE5F421A2}"/>
              </a:ext>
            </a:extLst>
          </p:cNvPr>
          <p:cNvSpPr/>
          <p:nvPr/>
        </p:nvSpPr>
        <p:spPr>
          <a:xfrm>
            <a:off x="3352508" y="2322896"/>
            <a:ext cx="4228732" cy="13255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</a:t>
            </a:r>
            <a:r>
              <a:rPr lang="en-US" altLang="zh-TW" dirty="0" err="1"/>
              <a:t>ptr</a:t>
            </a:r>
            <a:r>
              <a:rPr lang="en-US" altLang="zh-TW" dirty="0"/>
              <a:t> == NULL || </a:t>
            </a:r>
            <a:r>
              <a:rPr lang="en-US" altLang="zh-TW" dirty="0" err="1"/>
              <a:t>ptr</a:t>
            </a:r>
            <a:r>
              <a:rPr lang="en-US" altLang="zh-TW" dirty="0"/>
              <a:t>-&gt;data == insert</a:t>
            </a:r>
            <a:endParaRPr lang="zh-TW" altLang="en-US" dirty="0"/>
          </a:p>
        </p:txBody>
      </p:sp>
      <p:sp>
        <p:nvSpPr>
          <p:cNvPr id="43" name="流程圖: 決策 42">
            <a:extLst>
              <a:ext uri="{FF2B5EF4-FFF2-40B4-BE49-F238E27FC236}">
                <a16:creationId xmlns:a16="http://schemas.microsoft.com/office/drawing/2014/main" id="{DFA68317-DBAA-43BD-9B03-A54E7DFCA4BE}"/>
              </a:ext>
            </a:extLst>
          </p:cNvPr>
          <p:cNvSpPr/>
          <p:nvPr/>
        </p:nvSpPr>
        <p:spPr>
          <a:xfrm>
            <a:off x="3985748" y="3960090"/>
            <a:ext cx="2962251" cy="6131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?</a:t>
            </a:r>
            <a:r>
              <a:rPr lang="en-US" altLang="zh-TW" dirty="0" err="1"/>
              <a:t>ptr</a:t>
            </a:r>
            <a:r>
              <a:rPr lang="en-US" altLang="zh-TW" dirty="0"/>
              <a:t> == NULL</a:t>
            </a:r>
            <a:endParaRPr lang="zh-TW" altLang="en-US" dirty="0"/>
          </a:p>
        </p:txBody>
      </p:sp>
      <p:sp>
        <p:nvSpPr>
          <p:cNvPr id="46" name="流程圖: 程序 45">
            <a:extLst>
              <a:ext uri="{FF2B5EF4-FFF2-40B4-BE49-F238E27FC236}">
                <a16:creationId xmlns:a16="http://schemas.microsoft.com/office/drawing/2014/main" id="{7B634888-92AB-4CF6-BD94-8FE174CD5C1A}"/>
              </a:ext>
            </a:extLst>
          </p:cNvPr>
          <p:cNvSpPr/>
          <p:nvPr/>
        </p:nvSpPr>
        <p:spPr>
          <a:xfrm>
            <a:off x="4485386" y="4884915"/>
            <a:ext cx="1962974" cy="923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cannot find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CB2E7F8-B28C-4E3B-8948-FAB3FD0EFEFA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7581240" y="2985678"/>
            <a:ext cx="332032" cy="39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流程圖: 程序 65">
            <a:extLst>
              <a:ext uri="{FF2B5EF4-FFF2-40B4-BE49-F238E27FC236}">
                <a16:creationId xmlns:a16="http://schemas.microsoft.com/office/drawing/2014/main" id="{E5026205-DD3D-4633-94F2-9CD8D9D36E6A}"/>
              </a:ext>
            </a:extLst>
          </p:cNvPr>
          <p:cNvSpPr/>
          <p:nvPr/>
        </p:nvSpPr>
        <p:spPr>
          <a:xfrm>
            <a:off x="7536475" y="3909431"/>
            <a:ext cx="2716567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ptr2 = </a:t>
            </a:r>
            <a:r>
              <a:rPr lang="en-US" altLang="zh-TW" dirty="0" err="1"/>
              <a:t>ptr</a:t>
            </a:r>
            <a:endParaRPr lang="en-US" altLang="zh-TW" dirty="0"/>
          </a:p>
          <a:p>
            <a:pPr algn="ctr"/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</a:t>
            </a:r>
          </a:p>
        </p:txBody>
      </p:sp>
      <p:sp>
        <p:nvSpPr>
          <p:cNvPr id="67" name="流程圖: 程序 66">
            <a:extLst>
              <a:ext uri="{FF2B5EF4-FFF2-40B4-BE49-F238E27FC236}">
                <a16:creationId xmlns:a16="http://schemas.microsoft.com/office/drawing/2014/main" id="{7EAC2826-F904-4970-A427-9AE1420AF9FD}"/>
              </a:ext>
            </a:extLst>
          </p:cNvPr>
          <p:cNvSpPr/>
          <p:nvPr/>
        </p:nvSpPr>
        <p:spPr>
          <a:xfrm>
            <a:off x="7536475" y="4884915"/>
            <a:ext cx="2716567" cy="7071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ptr2-&gt;link = </a:t>
            </a:r>
            <a:r>
              <a:rPr lang="en-US" altLang="zh-TW" dirty="0" err="1"/>
              <a:t>newptr</a:t>
            </a:r>
            <a:endParaRPr lang="en-US" altLang="zh-TW" dirty="0"/>
          </a:p>
          <a:p>
            <a:pPr algn="ctr"/>
            <a:r>
              <a:rPr lang="en-US" altLang="zh-TW" dirty="0" err="1"/>
              <a:t>newptr</a:t>
            </a:r>
            <a:r>
              <a:rPr lang="en-US" altLang="zh-TW" dirty="0"/>
              <a:t>-&gt;link = </a:t>
            </a:r>
            <a:r>
              <a:rPr lang="en-US" altLang="zh-TW" dirty="0" err="1"/>
              <a:t>ptr</a:t>
            </a:r>
            <a:endParaRPr lang="en-US" altLang="zh-TW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574BF39-ACA3-460B-A529-7BFED871D59A}"/>
              </a:ext>
            </a:extLst>
          </p:cNvPr>
          <p:cNvCxnSpPr>
            <a:stCxn id="43" idx="2"/>
            <a:endCxn id="46" idx="0"/>
          </p:cNvCxnSpPr>
          <p:nvPr/>
        </p:nvCxnSpPr>
        <p:spPr>
          <a:xfrm flipH="1">
            <a:off x="5466873" y="4573284"/>
            <a:ext cx="1" cy="311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83BDFDFF-1F78-4CAC-BD82-18776A0C1111}"/>
              </a:ext>
            </a:extLst>
          </p:cNvPr>
          <p:cNvCxnSpPr>
            <a:stCxn id="43" idx="3"/>
            <a:endCxn id="66" idx="1"/>
          </p:cNvCxnSpPr>
          <p:nvPr/>
        </p:nvCxnSpPr>
        <p:spPr>
          <a:xfrm flipV="1">
            <a:off x="6947999" y="4262997"/>
            <a:ext cx="588476" cy="3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0801824-A8FB-4D10-80BE-DBA27FDA7FB8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8894759" y="4616562"/>
            <a:ext cx="0" cy="2683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5" grpId="0" animBg="1"/>
      <p:bldP spid="26" grpId="0" animBg="1"/>
      <p:bldP spid="43" grpId="0" animBg="1"/>
      <p:bldP spid="46" grpId="0" animBg="1"/>
      <p:bldP spid="66" grpId="0" animBg="1"/>
      <p:bldP spid="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CBF98-922E-4E39-947B-A3B82318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035A8-F406-40A7-820B-774DDA9B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插入的流程</a:t>
            </a:r>
            <a:r>
              <a:rPr lang="en-US" altLang="zh-TW" dirty="0"/>
              <a:t>(</a:t>
            </a:r>
            <a:r>
              <a:rPr lang="zh-TW" altLang="en-US" dirty="0"/>
              <a:t>插入在某數字之前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開始時需要兩個指標</a:t>
            </a:r>
            <a:r>
              <a:rPr lang="en-US" altLang="zh-TW" dirty="0"/>
              <a:t>(</a:t>
            </a:r>
            <a:r>
              <a:rPr lang="zh-TW" altLang="en-US" dirty="0"/>
              <a:t>與刪除類似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3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5914</TotalTime>
  <Words>398</Words>
  <Application>Microsoft Office PowerPoint</Application>
  <PresentationFormat>寬螢幕</PresentationFormat>
  <Paragraphs>93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Times New Roman</vt:lpstr>
      <vt:lpstr>Office 佈景主題</vt:lpstr>
      <vt:lpstr>資料結構實習</vt:lpstr>
      <vt:lpstr>串列實作</vt:lpstr>
      <vt:lpstr>串列實作</vt:lpstr>
      <vt:lpstr>PowerPoint 簡報</vt:lpstr>
      <vt:lpstr>串列實作</vt:lpstr>
      <vt:lpstr>PowerPoint 簡報</vt:lpstr>
      <vt:lpstr>串列實作</vt:lpstr>
      <vt:lpstr>PowerPoint 簡報</vt:lpstr>
      <vt:lpstr>串列實作</vt:lpstr>
      <vt:lpstr>PowerPoint 簡報</vt:lpstr>
      <vt:lpstr>串列實作</vt:lpstr>
      <vt:lpstr>PowerPoint 簡報</vt:lpstr>
      <vt:lpstr>串列Stack</vt:lpstr>
      <vt:lpstr>串列Queue</vt:lpstr>
      <vt:lpstr>練習1</vt:lpstr>
      <vt:lpstr>練習2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資料結構實習</dc:title>
  <dc:creator>Ken Chen</dc:creator>
  <cp:lastModifiedBy>陳駿宏</cp:lastModifiedBy>
  <cp:revision>148</cp:revision>
  <dcterms:created xsi:type="dcterms:W3CDTF">2017-10-06T12:33:32Z</dcterms:created>
  <dcterms:modified xsi:type="dcterms:W3CDTF">2017-11-24T00:44:33Z</dcterms:modified>
</cp:coreProperties>
</file>