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6" r:id="rId6"/>
    <p:sldId id="267" r:id="rId7"/>
    <p:sldId id="268" r:id="rId8"/>
    <p:sldId id="269" r:id="rId9"/>
    <p:sldId id="270" r:id="rId10"/>
    <p:sldId id="259" r:id="rId11"/>
    <p:sldId id="271" r:id="rId12"/>
    <p:sldId id="272" r:id="rId13"/>
    <p:sldId id="273" r:id="rId14"/>
    <p:sldId id="274" r:id="rId15"/>
    <p:sldId id="275" r:id="rId16"/>
    <p:sldId id="276" r:id="rId17"/>
    <p:sldId id="257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8" r:id="rId32"/>
    <p:sldId id="299" r:id="rId33"/>
    <p:sldId id="300" r:id="rId34"/>
    <p:sldId id="290" r:id="rId35"/>
    <p:sldId id="291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292" r:id="rId44"/>
    <p:sldId id="308" r:id="rId45"/>
    <p:sldId id="309" r:id="rId46"/>
    <p:sldId id="293" r:id="rId47"/>
    <p:sldId id="310" r:id="rId48"/>
    <p:sldId id="311" r:id="rId4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F5EDE-AC0E-49FD-B3CF-080DA7D72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239E85-BC17-4FD5-93DD-54D636646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53A5B5-37E2-4C69-987B-0F26B62C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92A6-67CD-45DB-BB52-B9B83541884E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C966C5-0BE4-4C0A-816C-6A031A37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6CF9B2-E1BA-4ACD-8AA4-0339F0FD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9909-CE11-4C0D-8E66-04EE8A7C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07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04AA1-B3C2-4C8B-A89E-DDDB9271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19C5CB3-3B4C-45B7-8730-6CA4F3780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3A1BA5-441A-48E0-8CA3-F4C6E5EA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92A6-67CD-45DB-BB52-B9B83541884E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E52BE1-9D74-4C02-91CE-F23F0A14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3FA249-E2CF-4D7C-8CBD-2BD57B06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9909-CE11-4C0D-8E66-04EE8A7C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51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B3F1DA0-5E3E-406E-913D-0158417BA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10079C-239E-4667-9662-364496610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B99DC1-50F0-4FE9-8588-5C2A594F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92A6-67CD-45DB-BB52-B9B83541884E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9BF4A2-95CA-4A16-B548-104561C4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B19439-6986-4411-9583-9480C83D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9909-CE11-4C0D-8E66-04EE8A7C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36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829DE-3515-4A42-A113-7F919ED1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C880C7-4A87-43D3-8D55-37BF34BD5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FA79A1-6B67-4148-AF06-8A383190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92A6-67CD-45DB-BB52-B9B83541884E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13B6F2-A5FB-4AE0-BE11-CFAA4C44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76A265-BF00-4232-B5DF-8E737F7A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9909-CE11-4C0D-8E66-04EE8A7C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75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DB781-473D-4D70-A739-26A2306D2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EBC880-C9CC-4FD5-BD24-708F5FA15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CD6592-11EA-4782-B087-11DBA863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92A6-67CD-45DB-BB52-B9B83541884E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772144-8760-4CFB-8D60-137424EA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ADFB31-9378-4874-91C2-B02AC40B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9909-CE11-4C0D-8E66-04EE8A7C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94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C7251-6B39-4071-9E37-AD82C50C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189A92-62D5-432A-882D-53FA18982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E7E6BE-BDE9-4CAF-86AD-41B37C0B5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127B0B-5F62-4364-A8CA-164F99D6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92A6-67CD-45DB-BB52-B9B83541884E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73E671-2938-4FF9-AC9E-986C05EB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3CA67A-9C0E-45C6-B944-5A3BECE1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9909-CE11-4C0D-8E66-04EE8A7C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00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090CC-11C0-406C-AD0B-A064DFB2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083FF5-9136-43E8-818E-6FBCDDE4C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D37170-71F1-49D1-BBD7-ABA80F031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31175EB-3ECA-4295-8118-3F82038E9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343321-463A-425A-9448-D759F09B3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15BA7CE-25A7-4AEB-9541-A31753107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92A6-67CD-45DB-BB52-B9B83541884E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7A10D0-6AF8-4E59-BAC8-B200E043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384381-66E8-4FB4-B43D-36038E54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9909-CE11-4C0D-8E66-04EE8A7C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82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351417-AD35-445D-9A1C-CA58649D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D195EE5-BAA8-430A-80DF-8023A046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92A6-67CD-45DB-BB52-B9B83541884E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DA29B4-866C-4F15-BE9F-2BABC8F7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604C26-CA5F-4410-A922-0585725C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9909-CE11-4C0D-8E66-04EE8A7C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97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3B4186C-3623-41B2-A83C-E6CAE2F7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92A6-67CD-45DB-BB52-B9B83541884E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55B46B5-2083-4FCC-A019-E26CCDA3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030023-AACC-43F0-8004-6D8BD3AE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9909-CE11-4C0D-8E66-04EE8A7C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4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716CE-C575-419A-A7C8-275D65C2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EA8544-2DB3-46CD-9862-AF27D09D5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FC230B-3EC5-4155-9197-C762A12F0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0EDB28-EB9B-43AB-AD14-3EC6003C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92A6-67CD-45DB-BB52-B9B83541884E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60764B-BF25-4719-AF46-0487E643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7F392F-A5B0-4232-9BA3-202E7FC1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9909-CE11-4C0D-8E66-04EE8A7C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31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BF2342-747C-4184-84FB-FAED44A4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98998BC-A36A-4171-8ADF-EE0CEA263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25E397-614F-47D6-A1E6-D38376303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7DB5E8-47A9-401C-B2CB-22DBBC05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92A6-67CD-45DB-BB52-B9B83541884E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EAFEAD-4E5B-4855-8040-8E455D23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B4EC8C-1EC3-4B3A-8228-3326C74C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9909-CE11-4C0D-8E66-04EE8A7C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67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55B258-880E-404C-BAFD-DC4DAAACD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9C58E5-1F49-4EA0-A1D8-1A4A1D08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C3DB36-2D57-45F4-8AC8-285DEB1B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492A6-67CD-45DB-BB52-B9B83541884E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E49607-2EFF-4833-883B-313ADF6C5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DF6092-1A6E-4AB5-9D09-33E82FA9D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9909-CE11-4C0D-8E66-04EE8A7C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05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E2B275-26B3-432B-BE52-06CA649CB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資料結構實習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7988CC-B5E0-496F-ADAF-5825A1CE4C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69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DD581-797B-4A9E-B962-D7C21F21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</a:t>
            </a:r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619BC-DB41-4496-A643-04AB6C76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ListPointer</a:t>
            </a:r>
            <a:r>
              <a:rPr lang="en-US" altLang="zh-TW" dirty="0"/>
              <a:t> front = NULL;</a:t>
            </a:r>
          </a:p>
          <a:p>
            <a:r>
              <a:rPr lang="en-US" altLang="zh-TW" dirty="0" err="1"/>
              <a:t>ListPointer</a:t>
            </a:r>
            <a:r>
              <a:rPr lang="en-US" altLang="zh-TW" dirty="0"/>
              <a:t> rear = NULL;</a:t>
            </a:r>
          </a:p>
          <a:p>
            <a:pPr marL="0" indent="0">
              <a:buNone/>
            </a:pPr>
            <a:r>
              <a:rPr lang="en-US" altLang="zh-TW" dirty="0"/>
              <a:t>if(front == NULL &amp;&amp; rear == NULL)</a:t>
            </a:r>
          </a:p>
          <a:p>
            <a:pPr marL="0" indent="0">
              <a:buNone/>
            </a:pPr>
            <a:r>
              <a:rPr lang="en-US" altLang="zh-TW" dirty="0"/>
              <a:t>	//empty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565474D-F939-4635-99B6-EA0BD1253ADB}"/>
              </a:ext>
            </a:extLst>
          </p:cNvPr>
          <p:cNvCxnSpPr>
            <a:cxnSpLocks/>
          </p:cNvCxnSpPr>
          <p:nvPr/>
        </p:nvCxnSpPr>
        <p:spPr>
          <a:xfrm flipV="1">
            <a:off x="5442033" y="4001294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10C51FC7-5986-421C-B0A0-A9A4B1872D57}"/>
              </a:ext>
            </a:extLst>
          </p:cNvPr>
          <p:cNvSpPr txBox="1"/>
          <p:nvPr/>
        </p:nvSpPr>
        <p:spPr>
          <a:xfrm>
            <a:off x="5039423" y="4579019"/>
            <a:ext cx="80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front</a:t>
            </a:r>
            <a:endParaRPr lang="zh-TW" altLang="en-US" sz="2400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2189BC3-5E9C-4422-A3C1-68A4892FC818}"/>
              </a:ext>
            </a:extLst>
          </p:cNvPr>
          <p:cNvCxnSpPr>
            <a:cxnSpLocks/>
          </p:cNvCxnSpPr>
          <p:nvPr/>
        </p:nvCxnSpPr>
        <p:spPr>
          <a:xfrm flipV="1">
            <a:off x="6718023" y="4001294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1FEE2FCE-2FAF-49E8-98E1-51A87E9F68A3}"/>
              </a:ext>
            </a:extLst>
          </p:cNvPr>
          <p:cNvSpPr txBox="1"/>
          <p:nvPr/>
        </p:nvSpPr>
        <p:spPr>
          <a:xfrm>
            <a:off x="6369626" y="4579019"/>
            <a:ext cx="69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rear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068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DD581-797B-4A9E-B962-D7C21F21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</a:t>
            </a:r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619BC-DB41-4496-A643-04AB6C76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if(front == NULL)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newptr</a:t>
            </a:r>
            <a:r>
              <a:rPr lang="en-US" altLang="zh-TW" dirty="0"/>
              <a:t> = </a:t>
            </a:r>
            <a:r>
              <a:rPr lang="en-US" altLang="zh-TW" dirty="0" err="1"/>
              <a:t>createnode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	front = </a:t>
            </a:r>
            <a:r>
              <a:rPr lang="en-US" altLang="zh-TW" dirty="0" err="1"/>
              <a:t>newptr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	rear = front;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565474D-F939-4635-99B6-EA0BD1253ADB}"/>
              </a:ext>
            </a:extLst>
          </p:cNvPr>
          <p:cNvCxnSpPr>
            <a:cxnSpLocks/>
          </p:cNvCxnSpPr>
          <p:nvPr/>
        </p:nvCxnSpPr>
        <p:spPr>
          <a:xfrm flipV="1">
            <a:off x="5442033" y="4001294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10C51FC7-5986-421C-B0A0-A9A4B1872D57}"/>
              </a:ext>
            </a:extLst>
          </p:cNvPr>
          <p:cNvSpPr txBox="1"/>
          <p:nvPr/>
        </p:nvSpPr>
        <p:spPr>
          <a:xfrm>
            <a:off x="5039423" y="4579019"/>
            <a:ext cx="80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front</a:t>
            </a:r>
            <a:endParaRPr lang="zh-TW" altLang="en-US" sz="2400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2189BC3-5E9C-4422-A3C1-68A4892FC818}"/>
              </a:ext>
            </a:extLst>
          </p:cNvPr>
          <p:cNvCxnSpPr>
            <a:cxnSpLocks/>
          </p:cNvCxnSpPr>
          <p:nvPr/>
        </p:nvCxnSpPr>
        <p:spPr>
          <a:xfrm flipV="1">
            <a:off x="6718023" y="4001294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1FEE2FCE-2FAF-49E8-98E1-51A87E9F68A3}"/>
              </a:ext>
            </a:extLst>
          </p:cNvPr>
          <p:cNvSpPr txBox="1"/>
          <p:nvPr/>
        </p:nvSpPr>
        <p:spPr>
          <a:xfrm>
            <a:off x="6369626" y="4579019"/>
            <a:ext cx="69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rear</a:t>
            </a:r>
            <a:endParaRPr lang="zh-TW" altLang="en-US" sz="2400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AE94E23-52B1-43CB-9AF0-F81EEC3E0ADB}"/>
              </a:ext>
            </a:extLst>
          </p:cNvPr>
          <p:cNvGrpSpPr/>
          <p:nvPr/>
        </p:nvGrpSpPr>
        <p:grpSpPr>
          <a:xfrm>
            <a:off x="5085298" y="3074086"/>
            <a:ext cx="2021403" cy="927208"/>
            <a:chOff x="5675533" y="763480"/>
            <a:chExt cx="2021403" cy="92720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8AFB627-9104-458E-A221-546800EB44FF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296144-1DE1-497F-88BB-F4CC0ABA4D22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209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DD581-797B-4A9E-B962-D7C21F21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</a:t>
            </a:r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619BC-DB41-4496-A643-04AB6C76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newptr</a:t>
            </a:r>
            <a:r>
              <a:rPr lang="en-US" altLang="zh-TW" dirty="0"/>
              <a:t> = </a:t>
            </a:r>
            <a:r>
              <a:rPr lang="en-US" altLang="zh-TW" dirty="0" err="1"/>
              <a:t>createnode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rear-&gt;link = </a:t>
            </a:r>
            <a:r>
              <a:rPr lang="en-US" altLang="zh-TW" dirty="0" err="1"/>
              <a:t>newptr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rear = rear-&gt;link;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565474D-F939-4635-99B6-EA0BD1253ADB}"/>
              </a:ext>
            </a:extLst>
          </p:cNvPr>
          <p:cNvCxnSpPr>
            <a:cxnSpLocks/>
          </p:cNvCxnSpPr>
          <p:nvPr/>
        </p:nvCxnSpPr>
        <p:spPr>
          <a:xfrm flipV="1">
            <a:off x="5442033" y="4001294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10C51FC7-5986-421C-B0A0-A9A4B1872D57}"/>
              </a:ext>
            </a:extLst>
          </p:cNvPr>
          <p:cNvSpPr txBox="1"/>
          <p:nvPr/>
        </p:nvSpPr>
        <p:spPr>
          <a:xfrm>
            <a:off x="5039423" y="4579019"/>
            <a:ext cx="80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front</a:t>
            </a:r>
            <a:endParaRPr lang="zh-TW" altLang="en-US" sz="2400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2189BC3-5E9C-4422-A3C1-68A4892FC818}"/>
              </a:ext>
            </a:extLst>
          </p:cNvPr>
          <p:cNvCxnSpPr>
            <a:cxnSpLocks/>
          </p:cNvCxnSpPr>
          <p:nvPr/>
        </p:nvCxnSpPr>
        <p:spPr>
          <a:xfrm flipV="1">
            <a:off x="8337667" y="4001294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1FEE2FCE-2FAF-49E8-98E1-51A87E9F68A3}"/>
              </a:ext>
            </a:extLst>
          </p:cNvPr>
          <p:cNvSpPr txBox="1"/>
          <p:nvPr/>
        </p:nvSpPr>
        <p:spPr>
          <a:xfrm>
            <a:off x="7989270" y="4579019"/>
            <a:ext cx="69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rear</a:t>
            </a:r>
            <a:endParaRPr lang="zh-TW" altLang="en-US" sz="2400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AE94E23-52B1-43CB-9AF0-F81EEC3E0ADB}"/>
              </a:ext>
            </a:extLst>
          </p:cNvPr>
          <p:cNvGrpSpPr/>
          <p:nvPr/>
        </p:nvGrpSpPr>
        <p:grpSpPr>
          <a:xfrm>
            <a:off x="5085298" y="3074086"/>
            <a:ext cx="2021403" cy="927208"/>
            <a:chOff x="5675533" y="763480"/>
            <a:chExt cx="2021403" cy="92720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8AFB627-9104-458E-A221-546800EB44FF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296144-1DE1-497F-88BB-F4CC0ABA4D22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4676F4F-CFFF-4165-B2C9-4025F841D411}"/>
              </a:ext>
            </a:extLst>
          </p:cNvPr>
          <p:cNvGrpSpPr/>
          <p:nvPr/>
        </p:nvGrpSpPr>
        <p:grpSpPr>
          <a:xfrm>
            <a:off x="7348241" y="3074086"/>
            <a:ext cx="2021403" cy="927208"/>
            <a:chOff x="5675533" y="763480"/>
            <a:chExt cx="2021403" cy="92720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AB5380A-17C6-42FA-BF68-A0550C102980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5AD8A29-72DA-4F28-AF3D-AFA80219E9B8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EAC28DF-7166-4B82-B2A9-CF2F777EB5B5}"/>
              </a:ext>
            </a:extLst>
          </p:cNvPr>
          <p:cNvCxnSpPr>
            <a:cxnSpLocks/>
          </p:cNvCxnSpPr>
          <p:nvPr/>
        </p:nvCxnSpPr>
        <p:spPr>
          <a:xfrm>
            <a:off x="6802251" y="3538813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64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DD581-797B-4A9E-B962-D7C21F21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</a:t>
            </a:r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619BC-DB41-4496-A643-04AB6C76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newptr</a:t>
            </a:r>
            <a:r>
              <a:rPr lang="en-US" altLang="zh-TW" dirty="0"/>
              <a:t> = </a:t>
            </a:r>
            <a:r>
              <a:rPr lang="en-US" altLang="zh-TW" dirty="0" err="1"/>
              <a:t>createnode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rear-&gt;link = </a:t>
            </a:r>
            <a:r>
              <a:rPr lang="en-US" altLang="zh-TW" dirty="0" err="1"/>
              <a:t>newptr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rear = rear-&gt;link;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565474D-F939-4635-99B6-EA0BD1253ADB}"/>
              </a:ext>
            </a:extLst>
          </p:cNvPr>
          <p:cNvCxnSpPr>
            <a:cxnSpLocks/>
          </p:cNvCxnSpPr>
          <p:nvPr/>
        </p:nvCxnSpPr>
        <p:spPr>
          <a:xfrm flipV="1">
            <a:off x="5442033" y="4001294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10C51FC7-5986-421C-B0A0-A9A4B1872D57}"/>
              </a:ext>
            </a:extLst>
          </p:cNvPr>
          <p:cNvSpPr txBox="1"/>
          <p:nvPr/>
        </p:nvSpPr>
        <p:spPr>
          <a:xfrm>
            <a:off x="5039423" y="4579019"/>
            <a:ext cx="80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front</a:t>
            </a:r>
            <a:endParaRPr lang="zh-TW" altLang="en-US" sz="2400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2189BC3-5E9C-4422-A3C1-68A4892FC818}"/>
              </a:ext>
            </a:extLst>
          </p:cNvPr>
          <p:cNvCxnSpPr>
            <a:cxnSpLocks/>
          </p:cNvCxnSpPr>
          <p:nvPr/>
        </p:nvCxnSpPr>
        <p:spPr>
          <a:xfrm flipV="1">
            <a:off x="10656256" y="4001294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1FEE2FCE-2FAF-49E8-98E1-51A87E9F68A3}"/>
              </a:ext>
            </a:extLst>
          </p:cNvPr>
          <p:cNvSpPr txBox="1"/>
          <p:nvPr/>
        </p:nvSpPr>
        <p:spPr>
          <a:xfrm>
            <a:off x="10307859" y="4579019"/>
            <a:ext cx="69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rear</a:t>
            </a:r>
            <a:endParaRPr lang="zh-TW" altLang="en-US" sz="2400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AE94E23-52B1-43CB-9AF0-F81EEC3E0ADB}"/>
              </a:ext>
            </a:extLst>
          </p:cNvPr>
          <p:cNvGrpSpPr/>
          <p:nvPr/>
        </p:nvGrpSpPr>
        <p:grpSpPr>
          <a:xfrm>
            <a:off x="5085298" y="3074086"/>
            <a:ext cx="2021403" cy="927208"/>
            <a:chOff x="5675533" y="763480"/>
            <a:chExt cx="2021403" cy="92720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8AFB627-9104-458E-A221-546800EB44FF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296144-1DE1-497F-88BB-F4CC0ABA4D22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4676F4F-CFFF-4165-B2C9-4025F841D411}"/>
              </a:ext>
            </a:extLst>
          </p:cNvPr>
          <p:cNvGrpSpPr/>
          <p:nvPr/>
        </p:nvGrpSpPr>
        <p:grpSpPr>
          <a:xfrm>
            <a:off x="7348241" y="3074086"/>
            <a:ext cx="2021403" cy="927208"/>
            <a:chOff x="5675533" y="763480"/>
            <a:chExt cx="2021403" cy="92720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AB5380A-17C6-42FA-BF68-A0550C102980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5AD8A29-72DA-4F28-AF3D-AFA80219E9B8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EAC28DF-7166-4B82-B2A9-CF2F777EB5B5}"/>
              </a:ext>
            </a:extLst>
          </p:cNvPr>
          <p:cNvCxnSpPr>
            <a:cxnSpLocks/>
          </p:cNvCxnSpPr>
          <p:nvPr/>
        </p:nvCxnSpPr>
        <p:spPr>
          <a:xfrm>
            <a:off x="6802251" y="3538813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B993A90C-4BB8-470B-B473-3B53E428017B}"/>
              </a:ext>
            </a:extLst>
          </p:cNvPr>
          <p:cNvGrpSpPr/>
          <p:nvPr/>
        </p:nvGrpSpPr>
        <p:grpSpPr>
          <a:xfrm>
            <a:off x="9613562" y="3075209"/>
            <a:ext cx="2021403" cy="927208"/>
            <a:chOff x="5675533" y="763480"/>
            <a:chExt cx="2021403" cy="92720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812FC69-E46E-440D-ACFD-27A123A4E65F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8D0CCE3-A845-44BB-9C13-E9AE083FB59F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3B0A3CF-AB84-432B-A78C-2AC5E547DBE6}"/>
              </a:ext>
            </a:extLst>
          </p:cNvPr>
          <p:cNvCxnSpPr>
            <a:cxnSpLocks/>
          </p:cNvCxnSpPr>
          <p:nvPr/>
        </p:nvCxnSpPr>
        <p:spPr>
          <a:xfrm>
            <a:off x="9067572" y="3539936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884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DD581-797B-4A9E-B962-D7C21F21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</a:t>
            </a:r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619BC-DB41-4496-A643-04AB6C76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if(front != NULL)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printf</a:t>
            </a:r>
            <a:r>
              <a:rPr lang="en-US" altLang="zh-TW" dirty="0"/>
              <a:t>(“%d”, front-&gt;data);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delptr</a:t>
            </a:r>
            <a:r>
              <a:rPr lang="en-US" altLang="zh-TW" dirty="0"/>
              <a:t> = front;</a:t>
            </a:r>
          </a:p>
          <a:p>
            <a:pPr marL="0" indent="0">
              <a:buNone/>
            </a:pPr>
            <a:r>
              <a:rPr lang="en-US" altLang="zh-TW" dirty="0"/>
              <a:t>	front = front-&gt;link;</a:t>
            </a:r>
          </a:p>
          <a:p>
            <a:pPr marL="0" indent="0">
              <a:buNone/>
            </a:pPr>
            <a:r>
              <a:rPr lang="en-US" altLang="zh-TW" dirty="0"/>
              <a:t>	free(</a:t>
            </a:r>
            <a:r>
              <a:rPr lang="en-US" altLang="zh-TW" dirty="0" err="1"/>
              <a:t>delptr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	if(front == NULL)</a:t>
            </a:r>
          </a:p>
          <a:p>
            <a:pPr marL="0" indent="0">
              <a:buNone/>
            </a:pPr>
            <a:r>
              <a:rPr lang="en-US" altLang="zh-TW" dirty="0"/>
              <a:t>		rear = NULL;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565474D-F939-4635-99B6-EA0BD1253ADB}"/>
              </a:ext>
            </a:extLst>
          </p:cNvPr>
          <p:cNvCxnSpPr>
            <a:cxnSpLocks/>
          </p:cNvCxnSpPr>
          <p:nvPr/>
        </p:nvCxnSpPr>
        <p:spPr>
          <a:xfrm flipV="1">
            <a:off x="5442033" y="1608245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10C51FC7-5986-421C-B0A0-A9A4B1872D57}"/>
              </a:ext>
            </a:extLst>
          </p:cNvPr>
          <p:cNvSpPr txBox="1"/>
          <p:nvPr/>
        </p:nvSpPr>
        <p:spPr>
          <a:xfrm>
            <a:off x="5039423" y="2185970"/>
            <a:ext cx="80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front</a:t>
            </a:r>
            <a:endParaRPr lang="zh-TW" altLang="en-US" sz="2400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2189BC3-5E9C-4422-A3C1-68A4892FC818}"/>
              </a:ext>
            </a:extLst>
          </p:cNvPr>
          <p:cNvCxnSpPr>
            <a:cxnSpLocks/>
          </p:cNvCxnSpPr>
          <p:nvPr/>
        </p:nvCxnSpPr>
        <p:spPr>
          <a:xfrm flipV="1">
            <a:off x="10656256" y="1608245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1FEE2FCE-2FAF-49E8-98E1-51A87E9F68A3}"/>
              </a:ext>
            </a:extLst>
          </p:cNvPr>
          <p:cNvSpPr txBox="1"/>
          <p:nvPr/>
        </p:nvSpPr>
        <p:spPr>
          <a:xfrm>
            <a:off x="10307859" y="2185970"/>
            <a:ext cx="69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rear</a:t>
            </a:r>
            <a:endParaRPr lang="zh-TW" altLang="en-US" sz="2400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AE94E23-52B1-43CB-9AF0-F81EEC3E0ADB}"/>
              </a:ext>
            </a:extLst>
          </p:cNvPr>
          <p:cNvGrpSpPr/>
          <p:nvPr/>
        </p:nvGrpSpPr>
        <p:grpSpPr>
          <a:xfrm>
            <a:off x="5085298" y="681037"/>
            <a:ext cx="2021403" cy="927208"/>
            <a:chOff x="5675533" y="763480"/>
            <a:chExt cx="2021403" cy="92720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8AFB627-9104-458E-A221-546800EB44FF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296144-1DE1-497F-88BB-F4CC0ABA4D22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4676F4F-CFFF-4165-B2C9-4025F841D411}"/>
              </a:ext>
            </a:extLst>
          </p:cNvPr>
          <p:cNvGrpSpPr/>
          <p:nvPr/>
        </p:nvGrpSpPr>
        <p:grpSpPr>
          <a:xfrm>
            <a:off x="7348241" y="681037"/>
            <a:ext cx="2021403" cy="927208"/>
            <a:chOff x="5675533" y="763480"/>
            <a:chExt cx="2021403" cy="92720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AB5380A-17C6-42FA-BF68-A0550C102980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5AD8A29-72DA-4F28-AF3D-AFA80219E9B8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EAC28DF-7166-4B82-B2A9-CF2F777EB5B5}"/>
              </a:ext>
            </a:extLst>
          </p:cNvPr>
          <p:cNvCxnSpPr>
            <a:cxnSpLocks/>
          </p:cNvCxnSpPr>
          <p:nvPr/>
        </p:nvCxnSpPr>
        <p:spPr>
          <a:xfrm>
            <a:off x="6802251" y="1145764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B993A90C-4BB8-470B-B473-3B53E428017B}"/>
              </a:ext>
            </a:extLst>
          </p:cNvPr>
          <p:cNvGrpSpPr/>
          <p:nvPr/>
        </p:nvGrpSpPr>
        <p:grpSpPr>
          <a:xfrm>
            <a:off x="9613562" y="682160"/>
            <a:ext cx="2021403" cy="927208"/>
            <a:chOff x="5675533" y="763480"/>
            <a:chExt cx="2021403" cy="92720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812FC69-E46E-440D-ACFD-27A123A4E65F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8D0CCE3-A845-44BB-9C13-E9AE083FB59F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3B0A3CF-AB84-432B-A78C-2AC5E547DBE6}"/>
              </a:ext>
            </a:extLst>
          </p:cNvPr>
          <p:cNvCxnSpPr>
            <a:cxnSpLocks/>
          </p:cNvCxnSpPr>
          <p:nvPr/>
        </p:nvCxnSpPr>
        <p:spPr>
          <a:xfrm>
            <a:off x="9067572" y="114688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57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DD581-797B-4A9E-B962-D7C21F21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</a:t>
            </a:r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619BC-DB41-4496-A643-04AB6C76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if(front != NULL)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printf</a:t>
            </a:r>
            <a:r>
              <a:rPr lang="en-US" altLang="zh-TW" dirty="0"/>
              <a:t>(“%d”, front-&gt;data);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delptr</a:t>
            </a:r>
            <a:r>
              <a:rPr lang="en-US" altLang="zh-TW" dirty="0"/>
              <a:t> = front;</a:t>
            </a:r>
          </a:p>
          <a:p>
            <a:pPr marL="0" indent="0">
              <a:buNone/>
            </a:pPr>
            <a:r>
              <a:rPr lang="en-US" altLang="zh-TW" dirty="0"/>
              <a:t>	front = front-&gt;link;</a:t>
            </a:r>
          </a:p>
          <a:p>
            <a:pPr marL="0" indent="0">
              <a:buNone/>
            </a:pPr>
            <a:r>
              <a:rPr lang="en-US" altLang="zh-TW" dirty="0"/>
              <a:t>	free(</a:t>
            </a:r>
            <a:r>
              <a:rPr lang="en-US" altLang="zh-TW" dirty="0" err="1"/>
              <a:t>delptr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	if(front == NULL)</a:t>
            </a:r>
          </a:p>
          <a:p>
            <a:pPr marL="0" indent="0">
              <a:buNone/>
            </a:pPr>
            <a:r>
              <a:rPr lang="en-US" altLang="zh-TW" dirty="0"/>
              <a:t>		rear = NULL;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565474D-F939-4635-99B6-EA0BD1253ADB}"/>
              </a:ext>
            </a:extLst>
          </p:cNvPr>
          <p:cNvCxnSpPr>
            <a:cxnSpLocks/>
          </p:cNvCxnSpPr>
          <p:nvPr/>
        </p:nvCxnSpPr>
        <p:spPr>
          <a:xfrm flipV="1">
            <a:off x="8336722" y="1603611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10C51FC7-5986-421C-B0A0-A9A4B1872D57}"/>
              </a:ext>
            </a:extLst>
          </p:cNvPr>
          <p:cNvSpPr txBox="1"/>
          <p:nvPr/>
        </p:nvSpPr>
        <p:spPr>
          <a:xfrm>
            <a:off x="7934112" y="2181336"/>
            <a:ext cx="80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front</a:t>
            </a:r>
            <a:endParaRPr lang="zh-TW" altLang="en-US" sz="2400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2189BC3-5E9C-4422-A3C1-68A4892FC818}"/>
              </a:ext>
            </a:extLst>
          </p:cNvPr>
          <p:cNvCxnSpPr>
            <a:cxnSpLocks/>
          </p:cNvCxnSpPr>
          <p:nvPr/>
        </p:nvCxnSpPr>
        <p:spPr>
          <a:xfrm flipV="1">
            <a:off x="10656256" y="1608245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1FEE2FCE-2FAF-49E8-98E1-51A87E9F68A3}"/>
              </a:ext>
            </a:extLst>
          </p:cNvPr>
          <p:cNvSpPr txBox="1"/>
          <p:nvPr/>
        </p:nvSpPr>
        <p:spPr>
          <a:xfrm>
            <a:off x="10307859" y="2185970"/>
            <a:ext cx="69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rear</a:t>
            </a:r>
            <a:endParaRPr lang="zh-TW" altLang="en-US" sz="2400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AE94E23-52B1-43CB-9AF0-F81EEC3E0ADB}"/>
              </a:ext>
            </a:extLst>
          </p:cNvPr>
          <p:cNvGrpSpPr/>
          <p:nvPr/>
        </p:nvGrpSpPr>
        <p:grpSpPr>
          <a:xfrm>
            <a:off x="5085298" y="681037"/>
            <a:ext cx="2021403" cy="927208"/>
            <a:chOff x="5675533" y="763480"/>
            <a:chExt cx="2021403" cy="92720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8AFB627-9104-458E-A221-546800EB44FF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296144-1DE1-497F-88BB-F4CC0ABA4D22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4676F4F-CFFF-4165-B2C9-4025F841D411}"/>
              </a:ext>
            </a:extLst>
          </p:cNvPr>
          <p:cNvGrpSpPr/>
          <p:nvPr/>
        </p:nvGrpSpPr>
        <p:grpSpPr>
          <a:xfrm>
            <a:off x="7348241" y="681037"/>
            <a:ext cx="2021403" cy="927208"/>
            <a:chOff x="5675533" y="763480"/>
            <a:chExt cx="2021403" cy="92720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AB5380A-17C6-42FA-BF68-A0550C102980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5AD8A29-72DA-4F28-AF3D-AFA80219E9B8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EAC28DF-7166-4B82-B2A9-CF2F777EB5B5}"/>
              </a:ext>
            </a:extLst>
          </p:cNvPr>
          <p:cNvCxnSpPr>
            <a:cxnSpLocks/>
          </p:cNvCxnSpPr>
          <p:nvPr/>
        </p:nvCxnSpPr>
        <p:spPr>
          <a:xfrm>
            <a:off x="6802251" y="1145764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B993A90C-4BB8-470B-B473-3B53E428017B}"/>
              </a:ext>
            </a:extLst>
          </p:cNvPr>
          <p:cNvGrpSpPr/>
          <p:nvPr/>
        </p:nvGrpSpPr>
        <p:grpSpPr>
          <a:xfrm>
            <a:off x="9613562" y="682160"/>
            <a:ext cx="2021403" cy="927208"/>
            <a:chOff x="5675533" y="763480"/>
            <a:chExt cx="2021403" cy="92720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812FC69-E46E-440D-ACFD-27A123A4E65F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8D0CCE3-A845-44BB-9C13-E9AE083FB59F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3B0A3CF-AB84-432B-A78C-2AC5E547DBE6}"/>
              </a:ext>
            </a:extLst>
          </p:cNvPr>
          <p:cNvCxnSpPr>
            <a:cxnSpLocks/>
          </p:cNvCxnSpPr>
          <p:nvPr/>
        </p:nvCxnSpPr>
        <p:spPr>
          <a:xfrm>
            <a:off x="9067572" y="114688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A2B8376-B468-4229-8B15-CD92F9AFE4F8}"/>
              </a:ext>
            </a:extLst>
          </p:cNvPr>
          <p:cNvCxnSpPr>
            <a:cxnSpLocks/>
          </p:cNvCxnSpPr>
          <p:nvPr/>
        </p:nvCxnSpPr>
        <p:spPr>
          <a:xfrm flipV="1">
            <a:off x="6067181" y="1621367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8ADF284-B655-42C1-B325-B64A512EAEC3}"/>
              </a:ext>
            </a:extLst>
          </p:cNvPr>
          <p:cNvSpPr txBox="1"/>
          <p:nvPr/>
        </p:nvSpPr>
        <p:spPr>
          <a:xfrm>
            <a:off x="5591636" y="2166561"/>
            <a:ext cx="941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delptr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7854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DD581-797B-4A9E-B962-D7C21F21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</a:t>
            </a:r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619BC-DB41-4496-A643-04AB6C76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if(front != NULL)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printf</a:t>
            </a:r>
            <a:r>
              <a:rPr lang="en-US" altLang="zh-TW" dirty="0"/>
              <a:t>(“%d”, front-&gt;data);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delptr</a:t>
            </a:r>
            <a:r>
              <a:rPr lang="en-US" altLang="zh-TW" dirty="0"/>
              <a:t> = front;</a:t>
            </a:r>
          </a:p>
          <a:p>
            <a:pPr marL="0" indent="0">
              <a:buNone/>
            </a:pPr>
            <a:r>
              <a:rPr lang="en-US" altLang="zh-TW" dirty="0"/>
              <a:t>	front = front-&gt;link;</a:t>
            </a:r>
          </a:p>
          <a:p>
            <a:pPr marL="0" indent="0">
              <a:buNone/>
            </a:pPr>
            <a:r>
              <a:rPr lang="en-US" altLang="zh-TW" dirty="0"/>
              <a:t>	free(</a:t>
            </a:r>
            <a:r>
              <a:rPr lang="en-US" altLang="zh-TW" dirty="0" err="1"/>
              <a:t>delptr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	if(front == NULL)</a:t>
            </a:r>
          </a:p>
          <a:p>
            <a:pPr marL="0" indent="0">
              <a:buNone/>
            </a:pPr>
            <a:r>
              <a:rPr lang="en-US" altLang="zh-TW" dirty="0"/>
              <a:t>		rear = NULL;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565474D-F939-4635-99B6-EA0BD1253ADB}"/>
              </a:ext>
            </a:extLst>
          </p:cNvPr>
          <p:cNvCxnSpPr>
            <a:cxnSpLocks/>
          </p:cNvCxnSpPr>
          <p:nvPr/>
        </p:nvCxnSpPr>
        <p:spPr>
          <a:xfrm flipV="1">
            <a:off x="8336722" y="1603611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10C51FC7-5986-421C-B0A0-A9A4B1872D57}"/>
              </a:ext>
            </a:extLst>
          </p:cNvPr>
          <p:cNvSpPr txBox="1"/>
          <p:nvPr/>
        </p:nvSpPr>
        <p:spPr>
          <a:xfrm>
            <a:off x="7934112" y="2181336"/>
            <a:ext cx="80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front</a:t>
            </a:r>
            <a:endParaRPr lang="zh-TW" altLang="en-US" sz="2400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2189BC3-5E9C-4422-A3C1-68A4892FC818}"/>
              </a:ext>
            </a:extLst>
          </p:cNvPr>
          <p:cNvCxnSpPr>
            <a:cxnSpLocks/>
          </p:cNvCxnSpPr>
          <p:nvPr/>
        </p:nvCxnSpPr>
        <p:spPr>
          <a:xfrm flipV="1">
            <a:off x="10656256" y="1608245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1FEE2FCE-2FAF-49E8-98E1-51A87E9F68A3}"/>
              </a:ext>
            </a:extLst>
          </p:cNvPr>
          <p:cNvSpPr txBox="1"/>
          <p:nvPr/>
        </p:nvSpPr>
        <p:spPr>
          <a:xfrm>
            <a:off x="10307859" y="2185970"/>
            <a:ext cx="69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rear</a:t>
            </a:r>
            <a:endParaRPr lang="zh-TW" altLang="en-US" sz="2400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4676F4F-CFFF-4165-B2C9-4025F841D411}"/>
              </a:ext>
            </a:extLst>
          </p:cNvPr>
          <p:cNvGrpSpPr/>
          <p:nvPr/>
        </p:nvGrpSpPr>
        <p:grpSpPr>
          <a:xfrm>
            <a:off x="7348241" y="681037"/>
            <a:ext cx="2021403" cy="927208"/>
            <a:chOff x="5675533" y="763480"/>
            <a:chExt cx="2021403" cy="92720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AB5380A-17C6-42FA-BF68-A0550C102980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5AD8A29-72DA-4F28-AF3D-AFA80219E9B8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B993A90C-4BB8-470B-B473-3B53E428017B}"/>
              </a:ext>
            </a:extLst>
          </p:cNvPr>
          <p:cNvGrpSpPr/>
          <p:nvPr/>
        </p:nvGrpSpPr>
        <p:grpSpPr>
          <a:xfrm>
            <a:off x="9613562" y="682160"/>
            <a:ext cx="2021403" cy="927208"/>
            <a:chOff x="5675533" y="763480"/>
            <a:chExt cx="2021403" cy="92720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812FC69-E46E-440D-ACFD-27A123A4E65F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8D0CCE3-A845-44BB-9C13-E9AE083FB59F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3B0A3CF-AB84-432B-A78C-2AC5E547DBE6}"/>
              </a:ext>
            </a:extLst>
          </p:cNvPr>
          <p:cNvCxnSpPr>
            <a:cxnSpLocks/>
          </p:cNvCxnSpPr>
          <p:nvPr/>
        </p:nvCxnSpPr>
        <p:spPr>
          <a:xfrm>
            <a:off x="9067572" y="114688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733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56232E-CAFF-413E-9DA0-9C1C2D49A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1D1AEAA-9625-4011-B32C-86B3B37A050C}"/>
              </a:ext>
            </a:extLst>
          </p:cNvPr>
          <p:cNvGrpSpPr/>
          <p:nvPr/>
        </p:nvGrpSpPr>
        <p:grpSpPr>
          <a:xfrm>
            <a:off x="4063148" y="1690686"/>
            <a:ext cx="1896581" cy="927208"/>
            <a:chOff x="5236220" y="2822337"/>
            <a:chExt cx="1896581" cy="92720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17CB987-82CC-450C-99E3-72B3363BE73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43E458B-4EAD-4224-9813-D7D02CE47FE5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6F70F62-4C61-46AD-AB7D-9047A0667F5A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12180C8-98B3-4921-BC17-C66B9DF6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串列多項式加減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7CB0AE3-902D-4496-98DC-8FD8F0ED6D17}"/>
              </a:ext>
            </a:extLst>
          </p:cNvPr>
          <p:cNvCxnSpPr>
            <a:cxnSpLocks/>
          </p:cNvCxnSpPr>
          <p:nvPr/>
        </p:nvCxnSpPr>
        <p:spPr>
          <a:xfrm flipV="1">
            <a:off x="2370537" y="2617898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383319-60AB-4ACE-BB3F-F65CA35A4AAE}"/>
              </a:ext>
            </a:extLst>
          </p:cNvPr>
          <p:cNvSpPr txBox="1"/>
          <p:nvPr/>
        </p:nvSpPr>
        <p:spPr>
          <a:xfrm>
            <a:off x="1878973" y="3195623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head1</a:t>
            </a:r>
            <a:endParaRPr lang="zh-TW" altLang="en-US" sz="2400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7799A3F-D9CB-43A7-BB61-3BBDAB202B0C}"/>
              </a:ext>
            </a:extLst>
          </p:cNvPr>
          <p:cNvGrpSpPr/>
          <p:nvPr/>
        </p:nvGrpSpPr>
        <p:grpSpPr>
          <a:xfrm>
            <a:off x="1422246" y="1690690"/>
            <a:ext cx="1896581" cy="927208"/>
            <a:chOff x="5236220" y="2822337"/>
            <a:chExt cx="1896581" cy="92720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D4045CA-A4F3-41A1-882F-1759EF126A6F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A91473E-5990-4AE9-A038-865E0C622C88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14</a:t>
              </a:r>
              <a:endParaRPr lang="zh-TW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221ED4B-B82C-48CA-980D-3B263C61550F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EDE5FFE-25F5-437F-B0EA-78EF8F0BC5E6}"/>
              </a:ext>
            </a:extLst>
          </p:cNvPr>
          <p:cNvCxnSpPr>
            <a:cxnSpLocks/>
          </p:cNvCxnSpPr>
          <p:nvPr/>
        </p:nvCxnSpPr>
        <p:spPr>
          <a:xfrm>
            <a:off x="3003718" y="2154293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8057B0D-D1DC-48A5-97A9-366E3650C1A3}"/>
              </a:ext>
            </a:extLst>
          </p:cNvPr>
          <p:cNvGrpSpPr/>
          <p:nvPr/>
        </p:nvGrpSpPr>
        <p:grpSpPr>
          <a:xfrm>
            <a:off x="6708530" y="1690685"/>
            <a:ext cx="1896581" cy="927208"/>
            <a:chOff x="5236220" y="2822337"/>
            <a:chExt cx="1896581" cy="927208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D8EB3D5-F561-46B7-9FC4-45505F0CFD7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16CBAE9-7A36-4EEA-B526-D7CAE9DE3C3E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337A22C-4DE1-4C5B-A05E-8F2DAABE850F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607B88B-4CC7-4A6A-8979-1B762535431B}"/>
              </a:ext>
            </a:extLst>
          </p:cNvPr>
          <p:cNvCxnSpPr>
            <a:cxnSpLocks/>
          </p:cNvCxnSpPr>
          <p:nvPr/>
        </p:nvCxnSpPr>
        <p:spPr>
          <a:xfrm>
            <a:off x="5641657" y="2154289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0673082-6E6E-4CD2-BE01-5E32F3DA9ED1}"/>
              </a:ext>
            </a:extLst>
          </p:cNvPr>
          <p:cNvGrpSpPr/>
          <p:nvPr/>
        </p:nvGrpSpPr>
        <p:grpSpPr>
          <a:xfrm>
            <a:off x="4060185" y="4535008"/>
            <a:ext cx="1896581" cy="927208"/>
            <a:chOff x="5236220" y="2822337"/>
            <a:chExt cx="1896581" cy="92720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0D5F29A-99F2-45E0-9E91-BEF10D197565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-3</a:t>
              </a:r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92CF38B-F0C1-457C-B9B5-D4C2911EC16A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5837FD5-72B8-4855-84D4-DA5FD60061B6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07470CF-24D2-43F2-A47B-D8B2F200E5F8}"/>
              </a:ext>
            </a:extLst>
          </p:cNvPr>
          <p:cNvCxnSpPr>
            <a:cxnSpLocks/>
          </p:cNvCxnSpPr>
          <p:nvPr/>
        </p:nvCxnSpPr>
        <p:spPr>
          <a:xfrm flipV="1">
            <a:off x="2370537" y="5462218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911C1A3-F0C9-4943-BE4F-C78FFF0B5CB1}"/>
              </a:ext>
            </a:extLst>
          </p:cNvPr>
          <p:cNvSpPr txBox="1"/>
          <p:nvPr/>
        </p:nvSpPr>
        <p:spPr>
          <a:xfrm>
            <a:off x="1878973" y="6039943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head2</a:t>
            </a:r>
            <a:endParaRPr lang="zh-TW" altLang="en-US" sz="2400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66693783-2034-45B0-9FF6-F4158D79AC36}"/>
              </a:ext>
            </a:extLst>
          </p:cNvPr>
          <p:cNvGrpSpPr/>
          <p:nvPr/>
        </p:nvGrpSpPr>
        <p:grpSpPr>
          <a:xfrm>
            <a:off x="1422246" y="4535010"/>
            <a:ext cx="1896581" cy="927208"/>
            <a:chOff x="5236220" y="2822337"/>
            <a:chExt cx="1896581" cy="92720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EB87018-3188-44F4-A10F-8C23249F5726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29F74E-6469-4DA8-A3BA-96A67DFA6687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14</a:t>
              </a:r>
              <a:endParaRPr lang="zh-TW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5BDF74C-6D67-4A21-B57B-59CE98BC99F1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AC6A9CA7-97F2-4D95-A85E-1A862C74B3C4}"/>
              </a:ext>
            </a:extLst>
          </p:cNvPr>
          <p:cNvCxnSpPr>
            <a:cxnSpLocks/>
          </p:cNvCxnSpPr>
          <p:nvPr/>
        </p:nvCxnSpPr>
        <p:spPr>
          <a:xfrm>
            <a:off x="2994840" y="4998613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025F9386-F7E1-4343-BA0F-0EBE31ED1CFF}"/>
              </a:ext>
            </a:extLst>
          </p:cNvPr>
          <p:cNvGrpSpPr/>
          <p:nvPr/>
        </p:nvGrpSpPr>
        <p:grpSpPr>
          <a:xfrm>
            <a:off x="6698124" y="4535008"/>
            <a:ext cx="1896581" cy="927208"/>
            <a:chOff x="5236220" y="2822337"/>
            <a:chExt cx="1896581" cy="927208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0619C7D-3517-43A4-8228-8A067D985D45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648C1B0-5028-4E0D-9E53-877DFEDA1051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0904CC9-B726-424C-9F17-71648DC62651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8CD16330-F468-485C-9695-992305B5022A}"/>
              </a:ext>
            </a:extLst>
          </p:cNvPr>
          <p:cNvCxnSpPr>
            <a:cxnSpLocks/>
          </p:cNvCxnSpPr>
          <p:nvPr/>
        </p:nvCxnSpPr>
        <p:spPr>
          <a:xfrm>
            <a:off x="5625429" y="5007972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993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56232E-CAFF-413E-9DA0-9C1C2D49A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使用兩個指標在兩個多項式上做比對</a:t>
            </a:r>
            <a:endParaRPr lang="en-US" altLang="zh-TW" dirty="0"/>
          </a:p>
          <a:p>
            <a:r>
              <a:rPr lang="zh-TW" altLang="en-US" dirty="0"/>
              <a:t>相同的指數則將底數相加</a:t>
            </a:r>
            <a:endParaRPr lang="en-US" altLang="zh-TW" dirty="0"/>
          </a:p>
          <a:p>
            <a:r>
              <a:rPr lang="zh-TW" altLang="en-US" dirty="0"/>
              <a:t>最後合成新的多項式串列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12180C8-98B3-4921-BC17-C66B9DF6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串列多項式加減</a:t>
            </a:r>
          </a:p>
        </p:txBody>
      </p:sp>
    </p:spTree>
    <p:extLst>
      <p:ext uri="{BB962C8B-B14F-4D97-AF65-F5344CB8AC3E}">
        <p14:creationId xmlns:p14="http://schemas.microsoft.com/office/powerpoint/2010/main" val="2143955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56232E-CAFF-413E-9DA0-9C1C2D49A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1D1AEAA-9625-4011-B32C-86B3B37A050C}"/>
              </a:ext>
            </a:extLst>
          </p:cNvPr>
          <p:cNvGrpSpPr/>
          <p:nvPr/>
        </p:nvGrpSpPr>
        <p:grpSpPr>
          <a:xfrm>
            <a:off x="4063148" y="1690686"/>
            <a:ext cx="1896581" cy="927208"/>
            <a:chOff x="5236220" y="2822337"/>
            <a:chExt cx="1896581" cy="92720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17CB987-82CC-450C-99E3-72B3363BE73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43E458B-4EAD-4224-9813-D7D02CE47FE5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6F70F62-4C61-46AD-AB7D-9047A0667F5A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12180C8-98B3-4921-BC17-C66B9DF6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串列多項式加減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7CB0AE3-902D-4496-98DC-8FD8F0ED6D17}"/>
              </a:ext>
            </a:extLst>
          </p:cNvPr>
          <p:cNvCxnSpPr>
            <a:cxnSpLocks/>
          </p:cNvCxnSpPr>
          <p:nvPr/>
        </p:nvCxnSpPr>
        <p:spPr>
          <a:xfrm flipV="1">
            <a:off x="2370537" y="2617898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383319-60AB-4ACE-BB3F-F65CA35A4AAE}"/>
              </a:ext>
            </a:extLst>
          </p:cNvPr>
          <p:cNvSpPr txBox="1"/>
          <p:nvPr/>
        </p:nvSpPr>
        <p:spPr>
          <a:xfrm>
            <a:off x="1878973" y="3195623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head1</a:t>
            </a:r>
            <a:endParaRPr lang="zh-TW" altLang="en-US" sz="2400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7799A3F-D9CB-43A7-BB61-3BBDAB202B0C}"/>
              </a:ext>
            </a:extLst>
          </p:cNvPr>
          <p:cNvGrpSpPr/>
          <p:nvPr/>
        </p:nvGrpSpPr>
        <p:grpSpPr>
          <a:xfrm>
            <a:off x="1422246" y="1690690"/>
            <a:ext cx="1896581" cy="927208"/>
            <a:chOff x="5236220" y="2822337"/>
            <a:chExt cx="1896581" cy="92720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D4045CA-A4F3-41A1-882F-1759EF126A6F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A91473E-5990-4AE9-A038-865E0C622C88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14</a:t>
              </a:r>
              <a:endParaRPr lang="zh-TW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221ED4B-B82C-48CA-980D-3B263C61550F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EDE5FFE-25F5-437F-B0EA-78EF8F0BC5E6}"/>
              </a:ext>
            </a:extLst>
          </p:cNvPr>
          <p:cNvCxnSpPr>
            <a:cxnSpLocks/>
          </p:cNvCxnSpPr>
          <p:nvPr/>
        </p:nvCxnSpPr>
        <p:spPr>
          <a:xfrm>
            <a:off x="3003718" y="2154293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8057B0D-D1DC-48A5-97A9-366E3650C1A3}"/>
              </a:ext>
            </a:extLst>
          </p:cNvPr>
          <p:cNvGrpSpPr/>
          <p:nvPr/>
        </p:nvGrpSpPr>
        <p:grpSpPr>
          <a:xfrm>
            <a:off x="6708530" y="1690685"/>
            <a:ext cx="1896581" cy="927208"/>
            <a:chOff x="5236220" y="2822337"/>
            <a:chExt cx="1896581" cy="927208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D8EB3D5-F561-46B7-9FC4-45505F0CFD7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16CBAE9-7A36-4EEA-B526-D7CAE9DE3C3E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337A22C-4DE1-4C5B-A05E-8F2DAABE850F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607B88B-4CC7-4A6A-8979-1B762535431B}"/>
              </a:ext>
            </a:extLst>
          </p:cNvPr>
          <p:cNvCxnSpPr>
            <a:cxnSpLocks/>
          </p:cNvCxnSpPr>
          <p:nvPr/>
        </p:nvCxnSpPr>
        <p:spPr>
          <a:xfrm>
            <a:off x="5641657" y="2154289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0673082-6E6E-4CD2-BE01-5E32F3DA9ED1}"/>
              </a:ext>
            </a:extLst>
          </p:cNvPr>
          <p:cNvGrpSpPr/>
          <p:nvPr/>
        </p:nvGrpSpPr>
        <p:grpSpPr>
          <a:xfrm>
            <a:off x="4060185" y="4535008"/>
            <a:ext cx="1896581" cy="927208"/>
            <a:chOff x="5236220" y="2822337"/>
            <a:chExt cx="1896581" cy="92720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0D5F29A-99F2-45E0-9E91-BEF10D197565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-3</a:t>
              </a:r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92CF38B-F0C1-457C-B9B5-D4C2911EC16A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5837FD5-72B8-4855-84D4-DA5FD60061B6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07470CF-24D2-43F2-A47B-D8B2F200E5F8}"/>
              </a:ext>
            </a:extLst>
          </p:cNvPr>
          <p:cNvCxnSpPr>
            <a:cxnSpLocks/>
          </p:cNvCxnSpPr>
          <p:nvPr/>
        </p:nvCxnSpPr>
        <p:spPr>
          <a:xfrm flipV="1">
            <a:off x="2370537" y="5462218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911C1A3-F0C9-4943-BE4F-C78FFF0B5CB1}"/>
              </a:ext>
            </a:extLst>
          </p:cNvPr>
          <p:cNvSpPr txBox="1"/>
          <p:nvPr/>
        </p:nvSpPr>
        <p:spPr>
          <a:xfrm>
            <a:off x="1878973" y="6039943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head2</a:t>
            </a:r>
            <a:endParaRPr lang="zh-TW" altLang="en-US" sz="2400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66693783-2034-45B0-9FF6-F4158D79AC36}"/>
              </a:ext>
            </a:extLst>
          </p:cNvPr>
          <p:cNvGrpSpPr/>
          <p:nvPr/>
        </p:nvGrpSpPr>
        <p:grpSpPr>
          <a:xfrm>
            <a:off x="1422246" y="4535010"/>
            <a:ext cx="1896581" cy="927208"/>
            <a:chOff x="5236220" y="2822337"/>
            <a:chExt cx="1896581" cy="92720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EB87018-3188-44F4-A10F-8C23249F5726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29F74E-6469-4DA8-A3BA-96A67DFA6687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14</a:t>
              </a:r>
              <a:endParaRPr lang="zh-TW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5BDF74C-6D67-4A21-B57B-59CE98BC99F1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AC6A9CA7-97F2-4D95-A85E-1A862C74B3C4}"/>
              </a:ext>
            </a:extLst>
          </p:cNvPr>
          <p:cNvCxnSpPr>
            <a:cxnSpLocks/>
          </p:cNvCxnSpPr>
          <p:nvPr/>
        </p:nvCxnSpPr>
        <p:spPr>
          <a:xfrm>
            <a:off x="2994840" y="4998613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025F9386-F7E1-4343-BA0F-0EBE31ED1CFF}"/>
              </a:ext>
            </a:extLst>
          </p:cNvPr>
          <p:cNvGrpSpPr/>
          <p:nvPr/>
        </p:nvGrpSpPr>
        <p:grpSpPr>
          <a:xfrm>
            <a:off x="6698124" y="4535008"/>
            <a:ext cx="1896581" cy="927208"/>
            <a:chOff x="5236220" y="2822337"/>
            <a:chExt cx="1896581" cy="927208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0619C7D-3517-43A4-8228-8A067D985D45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648C1B0-5028-4E0D-9E53-877DFEDA1051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0904CC9-B726-424C-9F17-71648DC62651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8CD16330-F468-485C-9695-992305B5022A}"/>
              </a:ext>
            </a:extLst>
          </p:cNvPr>
          <p:cNvCxnSpPr>
            <a:cxnSpLocks/>
          </p:cNvCxnSpPr>
          <p:nvPr/>
        </p:nvCxnSpPr>
        <p:spPr>
          <a:xfrm>
            <a:off x="5625429" y="5007972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2BFC74A1-4A28-4972-8D36-2F060A37DCE5}"/>
              </a:ext>
            </a:extLst>
          </p:cNvPr>
          <p:cNvGrpSpPr/>
          <p:nvPr/>
        </p:nvGrpSpPr>
        <p:grpSpPr>
          <a:xfrm>
            <a:off x="4383080" y="3120703"/>
            <a:ext cx="1896581" cy="927208"/>
            <a:chOff x="5236220" y="2822337"/>
            <a:chExt cx="1896581" cy="92720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1378533-B80C-4197-8905-4C4DF6552DC4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11</a:t>
              </a:r>
              <a:endParaRPr lang="zh-TW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4E1B414-37F9-419B-B582-A8C1A8A044D7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14</a:t>
              </a:r>
              <a:endParaRPr lang="zh-TW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3908042-CFBA-4F2E-B468-1DC60AB7AAE6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0800113-F651-4AF0-A4C8-675EE547E325}"/>
              </a:ext>
            </a:extLst>
          </p:cNvPr>
          <p:cNvCxnSpPr>
            <a:cxnSpLocks/>
          </p:cNvCxnSpPr>
          <p:nvPr/>
        </p:nvCxnSpPr>
        <p:spPr>
          <a:xfrm>
            <a:off x="3699229" y="3584306"/>
            <a:ext cx="66718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5212E01-6394-453E-B004-9B63FDF6F305}"/>
              </a:ext>
            </a:extLst>
          </p:cNvPr>
          <p:cNvSpPr txBox="1"/>
          <p:nvPr/>
        </p:nvSpPr>
        <p:spPr>
          <a:xfrm>
            <a:off x="2710992" y="3356661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head3</a:t>
            </a:r>
            <a:endParaRPr lang="zh-TW" altLang="en-US" sz="2400" dirty="0"/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CD3B2A2-9A8F-4DB1-B1E3-6B5122C2BFA7}"/>
              </a:ext>
            </a:extLst>
          </p:cNvPr>
          <p:cNvCxnSpPr>
            <a:cxnSpLocks/>
          </p:cNvCxnSpPr>
          <p:nvPr/>
        </p:nvCxnSpPr>
        <p:spPr>
          <a:xfrm flipV="1">
            <a:off x="1599174" y="2626372"/>
            <a:ext cx="0" cy="641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03199C99-AD4E-45EB-A1D9-7524ACD02A98}"/>
              </a:ext>
            </a:extLst>
          </p:cNvPr>
          <p:cNvSpPr txBox="1"/>
          <p:nvPr/>
        </p:nvSpPr>
        <p:spPr>
          <a:xfrm>
            <a:off x="1243820" y="3204097"/>
            <a:ext cx="71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ptr1</a:t>
            </a:r>
            <a:endParaRPr lang="zh-TW" altLang="en-US" sz="2400" dirty="0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DBEF88BC-4985-42FF-855D-465032A89457}"/>
              </a:ext>
            </a:extLst>
          </p:cNvPr>
          <p:cNvCxnSpPr>
            <a:cxnSpLocks/>
          </p:cNvCxnSpPr>
          <p:nvPr/>
        </p:nvCxnSpPr>
        <p:spPr>
          <a:xfrm flipV="1">
            <a:off x="1599174" y="5466162"/>
            <a:ext cx="0" cy="641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A971C4E-6B0C-4717-A9F7-862F97766C4F}"/>
              </a:ext>
            </a:extLst>
          </p:cNvPr>
          <p:cNvSpPr txBox="1"/>
          <p:nvPr/>
        </p:nvSpPr>
        <p:spPr>
          <a:xfrm>
            <a:off x="1243820" y="6043887"/>
            <a:ext cx="71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ptr2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637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DD581-797B-4A9E-B962-D7C21F21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619BC-DB41-4496-A643-04AB6C76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ListPointer</a:t>
            </a:r>
            <a:r>
              <a:rPr lang="en-US" altLang="zh-TW" dirty="0"/>
              <a:t> head = NULL;</a:t>
            </a:r>
          </a:p>
          <a:p>
            <a:r>
              <a:rPr lang="en-US" altLang="zh-TW" dirty="0" err="1"/>
              <a:t>ListPointer</a:t>
            </a:r>
            <a:r>
              <a:rPr lang="en-US" altLang="zh-TW" dirty="0"/>
              <a:t> top = NULL; //</a:t>
            </a:r>
            <a:r>
              <a:rPr lang="zh-TW" altLang="en-US" dirty="0"/>
              <a:t>串列為空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D6E11C3-F836-4DD3-B2CC-836DC21ABEDD}"/>
              </a:ext>
            </a:extLst>
          </p:cNvPr>
          <p:cNvCxnSpPr>
            <a:cxnSpLocks/>
          </p:cNvCxnSpPr>
          <p:nvPr/>
        </p:nvCxnSpPr>
        <p:spPr>
          <a:xfrm flipV="1">
            <a:off x="3076127" y="3566926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B1353F8-3D95-4629-9AC2-6293AEA4A0B0}"/>
              </a:ext>
            </a:extLst>
          </p:cNvPr>
          <p:cNvSpPr txBox="1"/>
          <p:nvPr/>
        </p:nvSpPr>
        <p:spPr>
          <a:xfrm>
            <a:off x="2772101" y="4125670"/>
            <a:ext cx="608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top</a:t>
            </a:r>
            <a:endParaRPr lang="zh-TW" altLang="en-US" sz="24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519E437-47F3-4D11-9D7E-7DB403DC422F}"/>
              </a:ext>
            </a:extLst>
          </p:cNvPr>
          <p:cNvCxnSpPr>
            <a:cxnSpLocks/>
          </p:cNvCxnSpPr>
          <p:nvPr/>
        </p:nvCxnSpPr>
        <p:spPr>
          <a:xfrm flipV="1">
            <a:off x="3665663" y="3566926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7B333A1-FC1F-4DD9-8532-8A30773C7DF0}"/>
              </a:ext>
            </a:extLst>
          </p:cNvPr>
          <p:cNvSpPr txBox="1"/>
          <p:nvPr/>
        </p:nvSpPr>
        <p:spPr>
          <a:xfrm>
            <a:off x="3260989" y="4125670"/>
            <a:ext cx="84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head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6709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56232E-CAFF-413E-9DA0-9C1C2D49A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1D1AEAA-9625-4011-B32C-86B3B37A050C}"/>
              </a:ext>
            </a:extLst>
          </p:cNvPr>
          <p:cNvGrpSpPr/>
          <p:nvPr/>
        </p:nvGrpSpPr>
        <p:grpSpPr>
          <a:xfrm>
            <a:off x="4063148" y="1690686"/>
            <a:ext cx="1896581" cy="927208"/>
            <a:chOff x="5236220" y="2822337"/>
            <a:chExt cx="1896581" cy="92720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17CB987-82CC-450C-99E3-72B3363BE73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43E458B-4EAD-4224-9813-D7D02CE47FE5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6F70F62-4C61-46AD-AB7D-9047A0667F5A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12180C8-98B3-4921-BC17-C66B9DF6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串列多項式加減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7CB0AE3-902D-4496-98DC-8FD8F0ED6D17}"/>
              </a:ext>
            </a:extLst>
          </p:cNvPr>
          <p:cNvCxnSpPr>
            <a:cxnSpLocks/>
          </p:cNvCxnSpPr>
          <p:nvPr/>
        </p:nvCxnSpPr>
        <p:spPr>
          <a:xfrm flipV="1">
            <a:off x="2370537" y="2617898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383319-60AB-4ACE-BB3F-F65CA35A4AAE}"/>
              </a:ext>
            </a:extLst>
          </p:cNvPr>
          <p:cNvSpPr txBox="1"/>
          <p:nvPr/>
        </p:nvSpPr>
        <p:spPr>
          <a:xfrm>
            <a:off x="1878973" y="3195623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head1</a:t>
            </a:r>
            <a:endParaRPr lang="zh-TW" altLang="en-US" sz="2400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7799A3F-D9CB-43A7-BB61-3BBDAB202B0C}"/>
              </a:ext>
            </a:extLst>
          </p:cNvPr>
          <p:cNvGrpSpPr/>
          <p:nvPr/>
        </p:nvGrpSpPr>
        <p:grpSpPr>
          <a:xfrm>
            <a:off x="1422246" y="1690690"/>
            <a:ext cx="1896581" cy="927208"/>
            <a:chOff x="5236220" y="2822337"/>
            <a:chExt cx="1896581" cy="92720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D4045CA-A4F3-41A1-882F-1759EF126A6F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A91473E-5990-4AE9-A038-865E0C622C88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14</a:t>
              </a:r>
              <a:endParaRPr lang="zh-TW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221ED4B-B82C-48CA-980D-3B263C61550F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EDE5FFE-25F5-437F-B0EA-78EF8F0BC5E6}"/>
              </a:ext>
            </a:extLst>
          </p:cNvPr>
          <p:cNvCxnSpPr>
            <a:cxnSpLocks/>
          </p:cNvCxnSpPr>
          <p:nvPr/>
        </p:nvCxnSpPr>
        <p:spPr>
          <a:xfrm>
            <a:off x="3003718" y="2154293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8057B0D-D1DC-48A5-97A9-366E3650C1A3}"/>
              </a:ext>
            </a:extLst>
          </p:cNvPr>
          <p:cNvGrpSpPr/>
          <p:nvPr/>
        </p:nvGrpSpPr>
        <p:grpSpPr>
          <a:xfrm>
            <a:off x="6708530" y="1690685"/>
            <a:ext cx="1896581" cy="927208"/>
            <a:chOff x="5236220" y="2822337"/>
            <a:chExt cx="1896581" cy="927208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D8EB3D5-F561-46B7-9FC4-45505F0CFD7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16CBAE9-7A36-4EEA-B526-D7CAE9DE3C3E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337A22C-4DE1-4C5B-A05E-8F2DAABE850F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607B88B-4CC7-4A6A-8979-1B762535431B}"/>
              </a:ext>
            </a:extLst>
          </p:cNvPr>
          <p:cNvCxnSpPr>
            <a:cxnSpLocks/>
          </p:cNvCxnSpPr>
          <p:nvPr/>
        </p:nvCxnSpPr>
        <p:spPr>
          <a:xfrm>
            <a:off x="5641657" y="2154289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0673082-6E6E-4CD2-BE01-5E32F3DA9ED1}"/>
              </a:ext>
            </a:extLst>
          </p:cNvPr>
          <p:cNvGrpSpPr/>
          <p:nvPr/>
        </p:nvGrpSpPr>
        <p:grpSpPr>
          <a:xfrm>
            <a:off x="4060185" y="4535008"/>
            <a:ext cx="1896581" cy="927208"/>
            <a:chOff x="5236220" y="2822337"/>
            <a:chExt cx="1896581" cy="92720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0D5F29A-99F2-45E0-9E91-BEF10D197565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-3</a:t>
              </a:r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92CF38B-F0C1-457C-B9B5-D4C2911EC16A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5837FD5-72B8-4855-84D4-DA5FD60061B6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07470CF-24D2-43F2-A47B-D8B2F200E5F8}"/>
              </a:ext>
            </a:extLst>
          </p:cNvPr>
          <p:cNvCxnSpPr>
            <a:cxnSpLocks/>
          </p:cNvCxnSpPr>
          <p:nvPr/>
        </p:nvCxnSpPr>
        <p:spPr>
          <a:xfrm flipV="1">
            <a:off x="2370537" y="5462218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911C1A3-F0C9-4943-BE4F-C78FFF0B5CB1}"/>
              </a:ext>
            </a:extLst>
          </p:cNvPr>
          <p:cNvSpPr txBox="1"/>
          <p:nvPr/>
        </p:nvSpPr>
        <p:spPr>
          <a:xfrm>
            <a:off x="1878973" y="6039943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head2</a:t>
            </a:r>
            <a:endParaRPr lang="zh-TW" altLang="en-US" sz="2400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66693783-2034-45B0-9FF6-F4158D79AC36}"/>
              </a:ext>
            </a:extLst>
          </p:cNvPr>
          <p:cNvGrpSpPr/>
          <p:nvPr/>
        </p:nvGrpSpPr>
        <p:grpSpPr>
          <a:xfrm>
            <a:off x="1422246" y="4535010"/>
            <a:ext cx="1896581" cy="927208"/>
            <a:chOff x="5236220" y="2822337"/>
            <a:chExt cx="1896581" cy="92720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EB87018-3188-44F4-A10F-8C23249F5726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29F74E-6469-4DA8-A3BA-96A67DFA6687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14</a:t>
              </a:r>
              <a:endParaRPr lang="zh-TW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5BDF74C-6D67-4A21-B57B-59CE98BC99F1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AC6A9CA7-97F2-4D95-A85E-1A862C74B3C4}"/>
              </a:ext>
            </a:extLst>
          </p:cNvPr>
          <p:cNvCxnSpPr>
            <a:cxnSpLocks/>
          </p:cNvCxnSpPr>
          <p:nvPr/>
        </p:nvCxnSpPr>
        <p:spPr>
          <a:xfrm>
            <a:off x="2994840" y="4998613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025F9386-F7E1-4343-BA0F-0EBE31ED1CFF}"/>
              </a:ext>
            </a:extLst>
          </p:cNvPr>
          <p:cNvGrpSpPr/>
          <p:nvPr/>
        </p:nvGrpSpPr>
        <p:grpSpPr>
          <a:xfrm>
            <a:off x="6698124" y="4535008"/>
            <a:ext cx="1896581" cy="927208"/>
            <a:chOff x="5236220" y="2822337"/>
            <a:chExt cx="1896581" cy="927208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0619C7D-3517-43A4-8228-8A067D985D45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648C1B0-5028-4E0D-9E53-877DFEDA1051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0904CC9-B726-424C-9F17-71648DC62651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8CD16330-F468-485C-9695-992305B5022A}"/>
              </a:ext>
            </a:extLst>
          </p:cNvPr>
          <p:cNvCxnSpPr>
            <a:cxnSpLocks/>
          </p:cNvCxnSpPr>
          <p:nvPr/>
        </p:nvCxnSpPr>
        <p:spPr>
          <a:xfrm>
            <a:off x="5625429" y="5007972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2BFC74A1-4A28-4972-8D36-2F060A37DCE5}"/>
              </a:ext>
            </a:extLst>
          </p:cNvPr>
          <p:cNvGrpSpPr/>
          <p:nvPr/>
        </p:nvGrpSpPr>
        <p:grpSpPr>
          <a:xfrm>
            <a:off x="4383080" y="3120703"/>
            <a:ext cx="1896581" cy="927208"/>
            <a:chOff x="5236220" y="2822337"/>
            <a:chExt cx="1896581" cy="92720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1378533-B80C-4197-8905-4C4DF6552DC4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11</a:t>
              </a:r>
              <a:endParaRPr lang="zh-TW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4E1B414-37F9-419B-B582-A8C1A8A044D7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14</a:t>
              </a:r>
              <a:endParaRPr lang="zh-TW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3908042-CFBA-4F2E-B468-1DC60AB7AAE6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0800113-F651-4AF0-A4C8-675EE547E325}"/>
              </a:ext>
            </a:extLst>
          </p:cNvPr>
          <p:cNvCxnSpPr>
            <a:cxnSpLocks/>
          </p:cNvCxnSpPr>
          <p:nvPr/>
        </p:nvCxnSpPr>
        <p:spPr>
          <a:xfrm>
            <a:off x="3699229" y="3584306"/>
            <a:ext cx="66718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5212E01-6394-453E-B004-9B63FDF6F305}"/>
              </a:ext>
            </a:extLst>
          </p:cNvPr>
          <p:cNvSpPr txBox="1"/>
          <p:nvPr/>
        </p:nvSpPr>
        <p:spPr>
          <a:xfrm>
            <a:off x="2710992" y="3356661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head3</a:t>
            </a:r>
            <a:endParaRPr lang="zh-TW" altLang="en-US" sz="2400" dirty="0"/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CD3B2A2-9A8F-4DB1-B1E3-6B5122C2BFA7}"/>
              </a:ext>
            </a:extLst>
          </p:cNvPr>
          <p:cNvCxnSpPr>
            <a:cxnSpLocks/>
          </p:cNvCxnSpPr>
          <p:nvPr/>
        </p:nvCxnSpPr>
        <p:spPr>
          <a:xfrm flipV="1">
            <a:off x="4243330" y="2626776"/>
            <a:ext cx="0" cy="641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03199C99-AD4E-45EB-A1D9-7524ACD02A98}"/>
              </a:ext>
            </a:extLst>
          </p:cNvPr>
          <p:cNvSpPr txBox="1"/>
          <p:nvPr/>
        </p:nvSpPr>
        <p:spPr>
          <a:xfrm>
            <a:off x="3887976" y="3204501"/>
            <a:ext cx="71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ptr1</a:t>
            </a:r>
            <a:endParaRPr lang="zh-TW" altLang="en-US" sz="2400" dirty="0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DBEF88BC-4985-42FF-855D-465032A89457}"/>
              </a:ext>
            </a:extLst>
          </p:cNvPr>
          <p:cNvCxnSpPr>
            <a:cxnSpLocks/>
          </p:cNvCxnSpPr>
          <p:nvPr/>
        </p:nvCxnSpPr>
        <p:spPr>
          <a:xfrm flipV="1">
            <a:off x="4243330" y="5469536"/>
            <a:ext cx="0" cy="641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A971C4E-6B0C-4717-A9F7-862F97766C4F}"/>
              </a:ext>
            </a:extLst>
          </p:cNvPr>
          <p:cNvSpPr txBox="1"/>
          <p:nvPr/>
        </p:nvSpPr>
        <p:spPr>
          <a:xfrm>
            <a:off x="3887976" y="6047261"/>
            <a:ext cx="71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ptr2</a:t>
            </a:r>
            <a:endParaRPr lang="zh-TW" altLang="en-US" sz="2400" dirty="0"/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701E0C01-FB4F-4C09-AA4E-72447E1CC89C}"/>
              </a:ext>
            </a:extLst>
          </p:cNvPr>
          <p:cNvGrpSpPr/>
          <p:nvPr/>
        </p:nvGrpSpPr>
        <p:grpSpPr>
          <a:xfrm>
            <a:off x="6393421" y="3126410"/>
            <a:ext cx="1896581" cy="927208"/>
            <a:chOff x="5236220" y="2822337"/>
            <a:chExt cx="1896581" cy="927208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E157CA2-B0ED-40D0-90E2-88FC2C1C93E6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-3</a:t>
              </a:r>
              <a:endParaRPr lang="zh-TW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8DC0C11-5154-4826-B346-0B7A4FD68483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6E70195-4B35-48F8-B35E-3DCDFF5553CD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1A9B06BE-1927-449A-B445-8AD4193CC820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5956766" y="3584306"/>
            <a:ext cx="436655" cy="570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759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56232E-CAFF-413E-9DA0-9C1C2D49A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1D1AEAA-9625-4011-B32C-86B3B37A050C}"/>
              </a:ext>
            </a:extLst>
          </p:cNvPr>
          <p:cNvGrpSpPr/>
          <p:nvPr/>
        </p:nvGrpSpPr>
        <p:grpSpPr>
          <a:xfrm>
            <a:off x="4063148" y="1690686"/>
            <a:ext cx="1896581" cy="927208"/>
            <a:chOff x="5236220" y="2822337"/>
            <a:chExt cx="1896581" cy="92720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17CB987-82CC-450C-99E3-72B3363BE73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43E458B-4EAD-4224-9813-D7D02CE47FE5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6F70F62-4C61-46AD-AB7D-9047A0667F5A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12180C8-98B3-4921-BC17-C66B9DF6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串列多項式加減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7CB0AE3-902D-4496-98DC-8FD8F0ED6D17}"/>
              </a:ext>
            </a:extLst>
          </p:cNvPr>
          <p:cNvCxnSpPr>
            <a:cxnSpLocks/>
          </p:cNvCxnSpPr>
          <p:nvPr/>
        </p:nvCxnSpPr>
        <p:spPr>
          <a:xfrm flipV="1">
            <a:off x="2370537" y="2617898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383319-60AB-4ACE-BB3F-F65CA35A4AAE}"/>
              </a:ext>
            </a:extLst>
          </p:cNvPr>
          <p:cNvSpPr txBox="1"/>
          <p:nvPr/>
        </p:nvSpPr>
        <p:spPr>
          <a:xfrm>
            <a:off x="1878973" y="3195623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head1</a:t>
            </a:r>
            <a:endParaRPr lang="zh-TW" altLang="en-US" sz="2400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7799A3F-D9CB-43A7-BB61-3BBDAB202B0C}"/>
              </a:ext>
            </a:extLst>
          </p:cNvPr>
          <p:cNvGrpSpPr/>
          <p:nvPr/>
        </p:nvGrpSpPr>
        <p:grpSpPr>
          <a:xfrm>
            <a:off x="1422246" y="1690690"/>
            <a:ext cx="1896581" cy="927208"/>
            <a:chOff x="5236220" y="2822337"/>
            <a:chExt cx="1896581" cy="92720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D4045CA-A4F3-41A1-882F-1759EF126A6F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A91473E-5990-4AE9-A038-865E0C622C88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14</a:t>
              </a:r>
              <a:endParaRPr lang="zh-TW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221ED4B-B82C-48CA-980D-3B263C61550F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EDE5FFE-25F5-437F-B0EA-78EF8F0BC5E6}"/>
              </a:ext>
            </a:extLst>
          </p:cNvPr>
          <p:cNvCxnSpPr>
            <a:cxnSpLocks/>
          </p:cNvCxnSpPr>
          <p:nvPr/>
        </p:nvCxnSpPr>
        <p:spPr>
          <a:xfrm>
            <a:off x="3003718" y="2154293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8057B0D-D1DC-48A5-97A9-366E3650C1A3}"/>
              </a:ext>
            </a:extLst>
          </p:cNvPr>
          <p:cNvGrpSpPr/>
          <p:nvPr/>
        </p:nvGrpSpPr>
        <p:grpSpPr>
          <a:xfrm>
            <a:off x="6708530" y="1690685"/>
            <a:ext cx="1896581" cy="927208"/>
            <a:chOff x="5236220" y="2822337"/>
            <a:chExt cx="1896581" cy="927208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D8EB3D5-F561-46B7-9FC4-45505F0CFD7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16CBAE9-7A36-4EEA-B526-D7CAE9DE3C3E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337A22C-4DE1-4C5B-A05E-8F2DAABE850F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607B88B-4CC7-4A6A-8979-1B762535431B}"/>
              </a:ext>
            </a:extLst>
          </p:cNvPr>
          <p:cNvCxnSpPr>
            <a:cxnSpLocks/>
          </p:cNvCxnSpPr>
          <p:nvPr/>
        </p:nvCxnSpPr>
        <p:spPr>
          <a:xfrm>
            <a:off x="5641657" y="2154289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0673082-6E6E-4CD2-BE01-5E32F3DA9ED1}"/>
              </a:ext>
            </a:extLst>
          </p:cNvPr>
          <p:cNvGrpSpPr/>
          <p:nvPr/>
        </p:nvGrpSpPr>
        <p:grpSpPr>
          <a:xfrm>
            <a:off x="4060185" y="4535008"/>
            <a:ext cx="1896581" cy="927208"/>
            <a:chOff x="5236220" y="2822337"/>
            <a:chExt cx="1896581" cy="92720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0D5F29A-99F2-45E0-9E91-BEF10D197565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-3</a:t>
              </a:r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92CF38B-F0C1-457C-B9B5-D4C2911EC16A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5837FD5-72B8-4855-84D4-DA5FD60061B6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07470CF-24D2-43F2-A47B-D8B2F200E5F8}"/>
              </a:ext>
            </a:extLst>
          </p:cNvPr>
          <p:cNvCxnSpPr>
            <a:cxnSpLocks/>
          </p:cNvCxnSpPr>
          <p:nvPr/>
        </p:nvCxnSpPr>
        <p:spPr>
          <a:xfrm flipV="1">
            <a:off x="2370537" y="5462218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911C1A3-F0C9-4943-BE4F-C78FFF0B5CB1}"/>
              </a:ext>
            </a:extLst>
          </p:cNvPr>
          <p:cNvSpPr txBox="1"/>
          <p:nvPr/>
        </p:nvSpPr>
        <p:spPr>
          <a:xfrm>
            <a:off x="1878973" y="6039943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head2</a:t>
            </a:r>
            <a:endParaRPr lang="zh-TW" altLang="en-US" sz="2400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66693783-2034-45B0-9FF6-F4158D79AC36}"/>
              </a:ext>
            </a:extLst>
          </p:cNvPr>
          <p:cNvGrpSpPr/>
          <p:nvPr/>
        </p:nvGrpSpPr>
        <p:grpSpPr>
          <a:xfrm>
            <a:off x="1422246" y="4535010"/>
            <a:ext cx="1896581" cy="927208"/>
            <a:chOff x="5236220" y="2822337"/>
            <a:chExt cx="1896581" cy="92720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EB87018-3188-44F4-A10F-8C23249F5726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29F74E-6469-4DA8-A3BA-96A67DFA6687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14</a:t>
              </a:r>
              <a:endParaRPr lang="zh-TW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5BDF74C-6D67-4A21-B57B-59CE98BC99F1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AC6A9CA7-97F2-4D95-A85E-1A862C74B3C4}"/>
              </a:ext>
            </a:extLst>
          </p:cNvPr>
          <p:cNvCxnSpPr>
            <a:cxnSpLocks/>
          </p:cNvCxnSpPr>
          <p:nvPr/>
        </p:nvCxnSpPr>
        <p:spPr>
          <a:xfrm>
            <a:off x="2994840" y="4998613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025F9386-F7E1-4343-BA0F-0EBE31ED1CFF}"/>
              </a:ext>
            </a:extLst>
          </p:cNvPr>
          <p:cNvGrpSpPr/>
          <p:nvPr/>
        </p:nvGrpSpPr>
        <p:grpSpPr>
          <a:xfrm>
            <a:off x="6698124" y="4535008"/>
            <a:ext cx="1896581" cy="927208"/>
            <a:chOff x="5236220" y="2822337"/>
            <a:chExt cx="1896581" cy="927208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0619C7D-3517-43A4-8228-8A067D985D45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648C1B0-5028-4E0D-9E53-877DFEDA1051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0904CC9-B726-424C-9F17-71648DC62651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8CD16330-F468-485C-9695-992305B5022A}"/>
              </a:ext>
            </a:extLst>
          </p:cNvPr>
          <p:cNvCxnSpPr>
            <a:cxnSpLocks/>
          </p:cNvCxnSpPr>
          <p:nvPr/>
        </p:nvCxnSpPr>
        <p:spPr>
          <a:xfrm>
            <a:off x="5625429" y="5007972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2BFC74A1-4A28-4972-8D36-2F060A37DCE5}"/>
              </a:ext>
            </a:extLst>
          </p:cNvPr>
          <p:cNvGrpSpPr/>
          <p:nvPr/>
        </p:nvGrpSpPr>
        <p:grpSpPr>
          <a:xfrm>
            <a:off x="4383080" y="3120703"/>
            <a:ext cx="1896581" cy="927208"/>
            <a:chOff x="5236220" y="2822337"/>
            <a:chExt cx="1896581" cy="92720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1378533-B80C-4197-8905-4C4DF6552DC4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11</a:t>
              </a:r>
              <a:endParaRPr lang="zh-TW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4E1B414-37F9-419B-B582-A8C1A8A044D7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14</a:t>
              </a:r>
              <a:endParaRPr lang="zh-TW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3908042-CFBA-4F2E-B468-1DC60AB7AAE6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0800113-F651-4AF0-A4C8-675EE547E325}"/>
              </a:ext>
            </a:extLst>
          </p:cNvPr>
          <p:cNvCxnSpPr>
            <a:cxnSpLocks/>
          </p:cNvCxnSpPr>
          <p:nvPr/>
        </p:nvCxnSpPr>
        <p:spPr>
          <a:xfrm>
            <a:off x="3699229" y="3584306"/>
            <a:ext cx="66718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5212E01-6394-453E-B004-9B63FDF6F305}"/>
              </a:ext>
            </a:extLst>
          </p:cNvPr>
          <p:cNvSpPr txBox="1"/>
          <p:nvPr/>
        </p:nvSpPr>
        <p:spPr>
          <a:xfrm>
            <a:off x="2710992" y="3356661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head3</a:t>
            </a:r>
            <a:endParaRPr lang="zh-TW" altLang="en-US" sz="2400" dirty="0"/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CD3B2A2-9A8F-4DB1-B1E3-6B5122C2BFA7}"/>
              </a:ext>
            </a:extLst>
          </p:cNvPr>
          <p:cNvCxnSpPr>
            <a:cxnSpLocks/>
          </p:cNvCxnSpPr>
          <p:nvPr/>
        </p:nvCxnSpPr>
        <p:spPr>
          <a:xfrm flipV="1">
            <a:off x="4243330" y="2626776"/>
            <a:ext cx="0" cy="641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03199C99-AD4E-45EB-A1D9-7524ACD02A98}"/>
              </a:ext>
            </a:extLst>
          </p:cNvPr>
          <p:cNvSpPr txBox="1"/>
          <p:nvPr/>
        </p:nvSpPr>
        <p:spPr>
          <a:xfrm>
            <a:off x="3887976" y="3204501"/>
            <a:ext cx="71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ptr1</a:t>
            </a:r>
            <a:endParaRPr lang="zh-TW" altLang="en-US" sz="2400" dirty="0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DBEF88BC-4985-42FF-855D-465032A89457}"/>
              </a:ext>
            </a:extLst>
          </p:cNvPr>
          <p:cNvCxnSpPr>
            <a:cxnSpLocks/>
          </p:cNvCxnSpPr>
          <p:nvPr/>
        </p:nvCxnSpPr>
        <p:spPr>
          <a:xfrm flipV="1">
            <a:off x="6884013" y="5471575"/>
            <a:ext cx="0" cy="641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A971C4E-6B0C-4717-A9F7-862F97766C4F}"/>
              </a:ext>
            </a:extLst>
          </p:cNvPr>
          <p:cNvSpPr txBox="1"/>
          <p:nvPr/>
        </p:nvSpPr>
        <p:spPr>
          <a:xfrm>
            <a:off x="6528659" y="6049300"/>
            <a:ext cx="71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ptr2</a:t>
            </a:r>
            <a:endParaRPr lang="zh-TW" altLang="en-US" sz="2400" dirty="0"/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701E0C01-FB4F-4C09-AA4E-72447E1CC89C}"/>
              </a:ext>
            </a:extLst>
          </p:cNvPr>
          <p:cNvGrpSpPr/>
          <p:nvPr/>
        </p:nvGrpSpPr>
        <p:grpSpPr>
          <a:xfrm>
            <a:off x="6393421" y="3126410"/>
            <a:ext cx="1896581" cy="927208"/>
            <a:chOff x="5236220" y="2822337"/>
            <a:chExt cx="1896581" cy="927208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E157CA2-B0ED-40D0-90E2-88FC2C1C93E6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-3</a:t>
              </a:r>
              <a:endParaRPr lang="zh-TW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8DC0C11-5154-4826-B346-0B7A4FD68483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6E70195-4B35-48F8-B35E-3DCDFF5553CD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1A9B06BE-1927-449A-B445-8AD4193CC820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5956766" y="3584306"/>
            <a:ext cx="436655" cy="570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BD2EB3A9-C67D-4DE2-8819-5A9D930E76F5}"/>
              </a:ext>
            </a:extLst>
          </p:cNvPr>
          <p:cNvGrpSpPr/>
          <p:nvPr/>
        </p:nvGrpSpPr>
        <p:grpSpPr>
          <a:xfrm>
            <a:off x="8399523" y="3120703"/>
            <a:ext cx="1896581" cy="927208"/>
            <a:chOff x="5236220" y="2822337"/>
            <a:chExt cx="1896581" cy="927208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56D5F9C-3CCE-4E38-B96B-C1EC9626116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30B31413-8D6F-4F07-8B82-A56A3B122B66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C36F036-E8D0-4CA7-8756-860E04DE7CB7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C8EDFE9A-14A8-4C3E-91D6-999B614AE2B7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7964487" y="3584307"/>
            <a:ext cx="435036" cy="837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12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56232E-CAFF-413E-9DA0-9C1C2D49A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1D1AEAA-9625-4011-B32C-86B3B37A050C}"/>
              </a:ext>
            </a:extLst>
          </p:cNvPr>
          <p:cNvGrpSpPr/>
          <p:nvPr/>
        </p:nvGrpSpPr>
        <p:grpSpPr>
          <a:xfrm>
            <a:off x="4063148" y="1690686"/>
            <a:ext cx="1896581" cy="927208"/>
            <a:chOff x="5236220" y="2822337"/>
            <a:chExt cx="1896581" cy="92720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17CB987-82CC-450C-99E3-72B3363BE73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43E458B-4EAD-4224-9813-D7D02CE47FE5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6F70F62-4C61-46AD-AB7D-9047A0667F5A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12180C8-98B3-4921-BC17-C66B9DF6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串列多項式加減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7CB0AE3-902D-4496-98DC-8FD8F0ED6D17}"/>
              </a:ext>
            </a:extLst>
          </p:cNvPr>
          <p:cNvCxnSpPr>
            <a:cxnSpLocks/>
          </p:cNvCxnSpPr>
          <p:nvPr/>
        </p:nvCxnSpPr>
        <p:spPr>
          <a:xfrm flipV="1">
            <a:off x="2370537" y="2617898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383319-60AB-4ACE-BB3F-F65CA35A4AAE}"/>
              </a:ext>
            </a:extLst>
          </p:cNvPr>
          <p:cNvSpPr txBox="1"/>
          <p:nvPr/>
        </p:nvSpPr>
        <p:spPr>
          <a:xfrm>
            <a:off x="1878973" y="3195623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head1</a:t>
            </a:r>
            <a:endParaRPr lang="zh-TW" altLang="en-US" sz="2400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7799A3F-D9CB-43A7-BB61-3BBDAB202B0C}"/>
              </a:ext>
            </a:extLst>
          </p:cNvPr>
          <p:cNvGrpSpPr/>
          <p:nvPr/>
        </p:nvGrpSpPr>
        <p:grpSpPr>
          <a:xfrm>
            <a:off x="1422246" y="1690690"/>
            <a:ext cx="1896581" cy="927208"/>
            <a:chOff x="5236220" y="2822337"/>
            <a:chExt cx="1896581" cy="92720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D4045CA-A4F3-41A1-882F-1759EF126A6F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A91473E-5990-4AE9-A038-865E0C622C88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14</a:t>
              </a:r>
              <a:endParaRPr lang="zh-TW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221ED4B-B82C-48CA-980D-3B263C61550F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EDE5FFE-25F5-437F-B0EA-78EF8F0BC5E6}"/>
              </a:ext>
            </a:extLst>
          </p:cNvPr>
          <p:cNvCxnSpPr>
            <a:cxnSpLocks/>
          </p:cNvCxnSpPr>
          <p:nvPr/>
        </p:nvCxnSpPr>
        <p:spPr>
          <a:xfrm>
            <a:off x="3003718" y="2154293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8057B0D-D1DC-48A5-97A9-366E3650C1A3}"/>
              </a:ext>
            </a:extLst>
          </p:cNvPr>
          <p:cNvGrpSpPr/>
          <p:nvPr/>
        </p:nvGrpSpPr>
        <p:grpSpPr>
          <a:xfrm>
            <a:off x="6708530" y="1690685"/>
            <a:ext cx="1896581" cy="927208"/>
            <a:chOff x="5236220" y="2822337"/>
            <a:chExt cx="1896581" cy="927208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D8EB3D5-F561-46B7-9FC4-45505F0CFD7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16CBAE9-7A36-4EEA-B526-D7CAE9DE3C3E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337A22C-4DE1-4C5B-A05E-8F2DAABE850F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607B88B-4CC7-4A6A-8979-1B762535431B}"/>
              </a:ext>
            </a:extLst>
          </p:cNvPr>
          <p:cNvCxnSpPr>
            <a:cxnSpLocks/>
          </p:cNvCxnSpPr>
          <p:nvPr/>
        </p:nvCxnSpPr>
        <p:spPr>
          <a:xfrm>
            <a:off x="5641657" y="2154289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0673082-6E6E-4CD2-BE01-5E32F3DA9ED1}"/>
              </a:ext>
            </a:extLst>
          </p:cNvPr>
          <p:cNvGrpSpPr/>
          <p:nvPr/>
        </p:nvGrpSpPr>
        <p:grpSpPr>
          <a:xfrm>
            <a:off x="4060185" y="4535008"/>
            <a:ext cx="1896581" cy="927208"/>
            <a:chOff x="5236220" y="2822337"/>
            <a:chExt cx="1896581" cy="92720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0D5F29A-99F2-45E0-9E91-BEF10D197565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-3</a:t>
              </a:r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92CF38B-F0C1-457C-B9B5-D4C2911EC16A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5837FD5-72B8-4855-84D4-DA5FD60061B6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07470CF-24D2-43F2-A47B-D8B2F200E5F8}"/>
              </a:ext>
            </a:extLst>
          </p:cNvPr>
          <p:cNvCxnSpPr>
            <a:cxnSpLocks/>
          </p:cNvCxnSpPr>
          <p:nvPr/>
        </p:nvCxnSpPr>
        <p:spPr>
          <a:xfrm flipV="1">
            <a:off x="2370537" y="5462218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911C1A3-F0C9-4943-BE4F-C78FFF0B5CB1}"/>
              </a:ext>
            </a:extLst>
          </p:cNvPr>
          <p:cNvSpPr txBox="1"/>
          <p:nvPr/>
        </p:nvSpPr>
        <p:spPr>
          <a:xfrm>
            <a:off x="1878973" y="6039943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head2</a:t>
            </a:r>
            <a:endParaRPr lang="zh-TW" altLang="en-US" sz="2400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66693783-2034-45B0-9FF6-F4158D79AC36}"/>
              </a:ext>
            </a:extLst>
          </p:cNvPr>
          <p:cNvGrpSpPr/>
          <p:nvPr/>
        </p:nvGrpSpPr>
        <p:grpSpPr>
          <a:xfrm>
            <a:off x="1422246" y="4535010"/>
            <a:ext cx="1896581" cy="927208"/>
            <a:chOff x="5236220" y="2822337"/>
            <a:chExt cx="1896581" cy="92720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EB87018-3188-44F4-A10F-8C23249F5726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29F74E-6469-4DA8-A3BA-96A67DFA6687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14</a:t>
              </a:r>
              <a:endParaRPr lang="zh-TW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5BDF74C-6D67-4A21-B57B-59CE98BC99F1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AC6A9CA7-97F2-4D95-A85E-1A862C74B3C4}"/>
              </a:ext>
            </a:extLst>
          </p:cNvPr>
          <p:cNvCxnSpPr>
            <a:cxnSpLocks/>
          </p:cNvCxnSpPr>
          <p:nvPr/>
        </p:nvCxnSpPr>
        <p:spPr>
          <a:xfrm>
            <a:off x="2994840" y="4998613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025F9386-F7E1-4343-BA0F-0EBE31ED1CFF}"/>
              </a:ext>
            </a:extLst>
          </p:cNvPr>
          <p:cNvGrpSpPr/>
          <p:nvPr/>
        </p:nvGrpSpPr>
        <p:grpSpPr>
          <a:xfrm>
            <a:off x="6698124" y="4535008"/>
            <a:ext cx="1896581" cy="927208"/>
            <a:chOff x="5236220" y="2822337"/>
            <a:chExt cx="1896581" cy="927208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0619C7D-3517-43A4-8228-8A067D985D45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648C1B0-5028-4E0D-9E53-877DFEDA1051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0904CC9-B726-424C-9F17-71648DC62651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8CD16330-F468-485C-9695-992305B5022A}"/>
              </a:ext>
            </a:extLst>
          </p:cNvPr>
          <p:cNvCxnSpPr>
            <a:cxnSpLocks/>
          </p:cNvCxnSpPr>
          <p:nvPr/>
        </p:nvCxnSpPr>
        <p:spPr>
          <a:xfrm>
            <a:off x="5625429" y="5007972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2BFC74A1-4A28-4972-8D36-2F060A37DCE5}"/>
              </a:ext>
            </a:extLst>
          </p:cNvPr>
          <p:cNvGrpSpPr/>
          <p:nvPr/>
        </p:nvGrpSpPr>
        <p:grpSpPr>
          <a:xfrm>
            <a:off x="4383080" y="3120703"/>
            <a:ext cx="1896581" cy="927208"/>
            <a:chOff x="5236220" y="2822337"/>
            <a:chExt cx="1896581" cy="92720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1378533-B80C-4197-8905-4C4DF6552DC4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11</a:t>
              </a:r>
              <a:endParaRPr lang="zh-TW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4E1B414-37F9-419B-B582-A8C1A8A044D7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14</a:t>
              </a:r>
              <a:endParaRPr lang="zh-TW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3908042-CFBA-4F2E-B468-1DC60AB7AAE6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0800113-F651-4AF0-A4C8-675EE547E325}"/>
              </a:ext>
            </a:extLst>
          </p:cNvPr>
          <p:cNvCxnSpPr>
            <a:cxnSpLocks/>
          </p:cNvCxnSpPr>
          <p:nvPr/>
        </p:nvCxnSpPr>
        <p:spPr>
          <a:xfrm>
            <a:off x="3699229" y="3584306"/>
            <a:ext cx="66718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5212E01-6394-453E-B004-9B63FDF6F305}"/>
              </a:ext>
            </a:extLst>
          </p:cNvPr>
          <p:cNvSpPr txBox="1"/>
          <p:nvPr/>
        </p:nvSpPr>
        <p:spPr>
          <a:xfrm>
            <a:off x="2710992" y="3356661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head3</a:t>
            </a:r>
            <a:endParaRPr lang="zh-TW" altLang="en-US" sz="2400" dirty="0"/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701E0C01-FB4F-4C09-AA4E-72447E1CC89C}"/>
              </a:ext>
            </a:extLst>
          </p:cNvPr>
          <p:cNvGrpSpPr/>
          <p:nvPr/>
        </p:nvGrpSpPr>
        <p:grpSpPr>
          <a:xfrm>
            <a:off x="6393421" y="3126410"/>
            <a:ext cx="1896581" cy="927208"/>
            <a:chOff x="5236220" y="2822337"/>
            <a:chExt cx="1896581" cy="927208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E157CA2-B0ED-40D0-90E2-88FC2C1C93E6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-3</a:t>
              </a:r>
              <a:endParaRPr lang="zh-TW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8DC0C11-5154-4826-B346-0B7A4FD68483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6E70195-4B35-48F8-B35E-3DCDFF5553CD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CD3B2A2-9A8F-4DB1-B1E3-6B5122C2BFA7}"/>
              </a:ext>
            </a:extLst>
          </p:cNvPr>
          <p:cNvCxnSpPr>
            <a:cxnSpLocks/>
          </p:cNvCxnSpPr>
          <p:nvPr/>
        </p:nvCxnSpPr>
        <p:spPr>
          <a:xfrm flipV="1">
            <a:off x="6884013" y="2617014"/>
            <a:ext cx="0" cy="641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03199C99-AD4E-45EB-A1D9-7524ACD02A98}"/>
              </a:ext>
            </a:extLst>
          </p:cNvPr>
          <p:cNvSpPr txBox="1"/>
          <p:nvPr/>
        </p:nvSpPr>
        <p:spPr>
          <a:xfrm>
            <a:off x="6528659" y="3194739"/>
            <a:ext cx="71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ptr1</a:t>
            </a:r>
            <a:endParaRPr lang="zh-TW" altLang="en-US" sz="2400" dirty="0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DBEF88BC-4985-42FF-855D-465032A89457}"/>
              </a:ext>
            </a:extLst>
          </p:cNvPr>
          <p:cNvCxnSpPr>
            <a:cxnSpLocks/>
          </p:cNvCxnSpPr>
          <p:nvPr/>
        </p:nvCxnSpPr>
        <p:spPr>
          <a:xfrm flipV="1">
            <a:off x="6884013" y="5471575"/>
            <a:ext cx="0" cy="641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A971C4E-6B0C-4717-A9F7-862F97766C4F}"/>
              </a:ext>
            </a:extLst>
          </p:cNvPr>
          <p:cNvSpPr txBox="1"/>
          <p:nvPr/>
        </p:nvSpPr>
        <p:spPr>
          <a:xfrm>
            <a:off x="6528659" y="6049300"/>
            <a:ext cx="71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ptr2</a:t>
            </a:r>
            <a:endParaRPr lang="zh-TW" altLang="en-US" sz="2400" dirty="0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1A9B06BE-1927-449A-B445-8AD4193CC820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5956766" y="3584306"/>
            <a:ext cx="436655" cy="570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BD2EB3A9-C67D-4DE2-8819-5A9D930E76F5}"/>
              </a:ext>
            </a:extLst>
          </p:cNvPr>
          <p:cNvGrpSpPr/>
          <p:nvPr/>
        </p:nvGrpSpPr>
        <p:grpSpPr>
          <a:xfrm>
            <a:off x="8399523" y="3120703"/>
            <a:ext cx="1896581" cy="927208"/>
            <a:chOff x="5236220" y="2822337"/>
            <a:chExt cx="1896581" cy="927208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56D5F9C-3CCE-4E38-B96B-C1EC9626116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30B31413-8D6F-4F07-8B82-A56A3B122B66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C36F036-E8D0-4CA7-8756-860E04DE7CB7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C8EDFE9A-14A8-4C3E-91D6-999B614AE2B7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7964487" y="3584307"/>
            <a:ext cx="435036" cy="837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D9722EB-6C30-466E-BF56-B7B309D4297C}"/>
              </a:ext>
            </a:extLst>
          </p:cNvPr>
          <p:cNvGrpSpPr/>
          <p:nvPr/>
        </p:nvGrpSpPr>
        <p:grpSpPr>
          <a:xfrm>
            <a:off x="10403883" y="3129077"/>
            <a:ext cx="1896581" cy="927208"/>
            <a:chOff x="5236220" y="2822337"/>
            <a:chExt cx="1896581" cy="927208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AF558C4-155D-4A6A-85A9-02EADE47FA15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CE641B4-B65B-449D-BB58-71927DC5DB7F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A0794C7-A5A9-4EC1-B11E-9C064D0FD396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A49C3B22-6C3D-4664-A5B0-4C11967E1C36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971392" y="3592681"/>
            <a:ext cx="432491" cy="837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680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56232E-CAFF-413E-9DA0-9C1C2D49A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1D1AEAA-9625-4011-B32C-86B3B37A050C}"/>
              </a:ext>
            </a:extLst>
          </p:cNvPr>
          <p:cNvGrpSpPr/>
          <p:nvPr/>
        </p:nvGrpSpPr>
        <p:grpSpPr>
          <a:xfrm>
            <a:off x="4063148" y="1690686"/>
            <a:ext cx="1896581" cy="927208"/>
            <a:chOff x="5236220" y="2822337"/>
            <a:chExt cx="1896581" cy="92720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17CB987-82CC-450C-99E3-72B3363BE73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43E458B-4EAD-4224-9813-D7D02CE47FE5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6F70F62-4C61-46AD-AB7D-9047A0667F5A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12180C8-98B3-4921-BC17-C66B9DF6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串列多項式加減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7CB0AE3-902D-4496-98DC-8FD8F0ED6D17}"/>
              </a:ext>
            </a:extLst>
          </p:cNvPr>
          <p:cNvCxnSpPr>
            <a:cxnSpLocks/>
          </p:cNvCxnSpPr>
          <p:nvPr/>
        </p:nvCxnSpPr>
        <p:spPr>
          <a:xfrm flipV="1">
            <a:off x="2370537" y="2617898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383319-60AB-4ACE-BB3F-F65CA35A4AAE}"/>
              </a:ext>
            </a:extLst>
          </p:cNvPr>
          <p:cNvSpPr txBox="1"/>
          <p:nvPr/>
        </p:nvSpPr>
        <p:spPr>
          <a:xfrm>
            <a:off x="1878973" y="3195623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head1</a:t>
            </a:r>
            <a:endParaRPr lang="zh-TW" altLang="en-US" sz="2400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7799A3F-D9CB-43A7-BB61-3BBDAB202B0C}"/>
              </a:ext>
            </a:extLst>
          </p:cNvPr>
          <p:cNvGrpSpPr/>
          <p:nvPr/>
        </p:nvGrpSpPr>
        <p:grpSpPr>
          <a:xfrm>
            <a:off x="1422246" y="1690690"/>
            <a:ext cx="1896581" cy="927208"/>
            <a:chOff x="5236220" y="2822337"/>
            <a:chExt cx="1896581" cy="92720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D4045CA-A4F3-41A1-882F-1759EF126A6F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A91473E-5990-4AE9-A038-865E0C622C88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14</a:t>
              </a:r>
              <a:endParaRPr lang="zh-TW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221ED4B-B82C-48CA-980D-3B263C61550F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EDE5FFE-25F5-437F-B0EA-78EF8F0BC5E6}"/>
              </a:ext>
            </a:extLst>
          </p:cNvPr>
          <p:cNvCxnSpPr>
            <a:cxnSpLocks/>
          </p:cNvCxnSpPr>
          <p:nvPr/>
        </p:nvCxnSpPr>
        <p:spPr>
          <a:xfrm>
            <a:off x="3003718" y="2154293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8057B0D-D1DC-48A5-97A9-366E3650C1A3}"/>
              </a:ext>
            </a:extLst>
          </p:cNvPr>
          <p:cNvGrpSpPr/>
          <p:nvPr/>
        </p:nvGrpSpPr>
        <p:grpSpPr>
          <a:xfrm>
            <a:off x="6708530" y="1690685"/>
            <a:ext cx="1896581" cy="927208"/>
            <a:chOff x="5236220" y="2822337"/>
            <a:chExt cx="1896581" cy="927208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D8EB3D5-F561-46B7-9FC4-45505F0CFD7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16CBAE9-7A36-4EEA-B526-D7CAE9DE3C3E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337A22C-4DE1-4C5B-A05E-8F2DAABE850F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607B88B-4CC7-4A6A-8979-1B762535431B}"/>
              </a:ext>
            </a:extLst>
          </p:cNvPr>
          <p:cNvCxnSpPr>
            <a:cxnSpLocks/>
          </p:cNvCxnSpPr>
          <p:nvPr/>
        </p:nvCxnSpPr>
        <p:spPr>
          <a:xfrm>
            <a:off x="5641657" y="2154289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0673082-6E6E-4CD2-BE01-5E32F3DA9ED1}"/>
              </a:ext>
            </a:extLst>
          </p:cNvPr>
          <p:cNvGrpSpPr/>
          <p:nvPr/>
        </p:nvGrpSpPr>
        <p:grpSpPr>
          <a:xfrm>
            <a:off x="4060185" y="4535008"/>
            <a:ext cx="1896581" cy="927208"/>
            <a:chOff x="5236220" y="2822337"/>
            <a:chExt cx="1896581" cy="92720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0D5F29A-99F2-45E0-9E91-BEF10D197565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-3</a:t>
              </a:r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92CF38B-F0C1-457C-B9B5-D4C2911EC16A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5837FD5-72B8-4855-84D4-DA5FD60061B6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07470CF-24D2-43F2-A47B-D8B2F200E5F8}"/>
              </a:ext>
            </a:extLst>
          </p:cNvPr>
          <p:cNvCxnSpPr>
            <a:cxnSpLocks/>
          </p:cNvCxnSpPr>
          <p:nvPr/>
        </p:nvCxnSpPr>
        <p:spPr>
          <a:xfrm flipV="1">
            <a:off x="2370537" y="5462218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911C1A3-F0C9-4943-BE4F-C78FFF0B5CB1}"/>
              </a:ext>
            </a:extLst>
          </p:cNvPr>
          <p:cNvSpPr txBox="1"/>
          <p:nvPr/>
        </p:nvSpPr>
        <p:spPr>
          <a:xfrm>
            <a:off x="1878973" y="6039943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head2</a:t>
            </a:r>
            <a:endParaRPr lang="zh-TW" altLang="en-US" sz="2400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66693783-2034-45B0-9FF6-F4158D79AC36}"/>
              </a:ext>
            </a:extLst>
          </p:cNvPr>
          <p:cNvGrpSpPr/>
          <p:nvPr/>
        </p:nvGrpSpPr>
        <p:grpSpPr>
          <a:xfrm>
            <a:off x="1422246" y="4535010"/>
            <a:ext cx="1896581" cy="927208"/>
            <a:chOff x="5236220" y="2822337"/>
            <a:chExt cx="1896581" cy="92720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EB87018-3188-44F4-A10F-8C23249F5726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29F74E-6469-4DA8-A3BA-96A67DFA6687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14</a:t>
              </a:r>
              <a:endParaRPr lang="zh-TW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5BDF74C-6D67-4A21-B57B-59CE98BC99F1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AC6A9CA7-97F2-4D95-A85E-1A862C74B3C4}"/>
              </a:ext>
            </a:extLst>
          </p:cNvPr>
          <p:cNvCxnSpPr>
            <a:cxnSpLocks/>
          </p:cNvCxnSpPr>
          <p:nvPr/>
        </p:nvCxnSpPr>
        <p:spPr>
          <a:xfrm>
            <a:off x="2994840" y="4998613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025F9386-F7E1-4343-BA0F-0EBE31ED1CFF}"/>
              </a:ext>
            </a:extLst>
          </p:cNvPr>
          <p:cNvGrpSpPr/>
          <p:nvPr/>
        </p:nvGrpSpPr>
        <p:grpSpPr>
          <a:xfrm>
            <a:off x="6698124" y="4535008"/>
            <a:ext cx="1896581" cy="927208"/>
            <a:chOff x="5236220" y="2822337"/>
            <a:chExt cx="1896581" cy="927208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0619C7D-3517-43A4-8228-8A067D985D45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648C1B0-5028-4E0D-9E53-877DFEDA1051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0904CC9-B726-424C-9F17-71648DC62651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8CD16330-F468-485C-9695-992305B5022A}"/>
              </a:ext>
            </a:extLst>
          </p:cNvPr>
          <p:cNvCxnSpPr>
            <a:cxnSpLocks/>
          </p:cNvCxnSpPr>
          <p:nvPr/>
        </p:nvCxnSpPr>
        <p:spPr>
          <a:xfrm>
            <a:off x="5625429" y="5007972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2BFC74A1-4A28-4972-8D36-2F060A37DCE5}"/>
              </a:ext>
            </a:extLst>
          </p:cNvPr>
          <p:cNvGrpSpPr/>
          <p:nvPr/>
        </p:nvGrpSpPr>
        <p:grpSpPr>
          <a:xfrm>
            <a:off x="4383080" y="3120703"/>
            <a:ext cx="1896581" cy="927208"/>
            <a:chOff x="5236220" y="2822337"/>
            <a:chExt cx="1896581" cy="92720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1378533-B80C-4197-8905-4C4DF6552DC4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11</a:t>
              </a:r>
              <a:endParaRPr lang="zh-TW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4E1B414-37F9-419B-B582-A8C1A8A044D7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14</a:t>
              </a:r>
              <a:endParaRPr lang="zh-TW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3908042-CFBA-4F2E-B468-1DC60AB7AAE6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0800113-F651-4AF0-A4C8-675EE547E325}"/>
              </a:ext>
            </a:extLst>
          </p:cNvPr>
          <p:cNvCxnSpPr>
            <a:cxnSpLocks/>
          </p:cNvCxnSpPr>
          <p:nvPr/>
        </p:nvCxnSpPr>
        <p:spPr>
          <a:xfrm>
            <a:off x="3699229" y="3584306"/>
            <a:ext cx="66718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5212E01-6394-453E-B004-9B63FDF6F305}"/>
              </a:ext>
            </a:extLst>
          </p:cNvPr>
          <p:cNvSpPr txBox="1"/>
          <p:nvPr/>
        </p:nvSpPr>
        <p:spPr>
          <a:xfrm>
            <a:off x="2710992" y="3356661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head3</a:t>
            </a:r>
            <a:endParaRPr lang="zh-TW" altLang="en-US" sz="2400" dirty="0"/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701E0C01-FB4F-4C09-AA4E-72447E1CC89C}"/>
              </a:ext>
            </a:extLst>
          </p:cNvPr>
          <p:cNvGrpSpPr/>
          <p:nvPr/>
        </p:nvGrpSpPr>
        <p:grpSpPr>
          <a:xfrm>
            <a:off x="6393421" y="3126410"/>
            <a:ext cx="1896581" cy="927208"/>
            <a:chOff x="5236220" y="2822337"/>
            <a:chExt cx="1896581" cy="927208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E157CA2-B0ED-40D0-90E2-88FC2C1C93E6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-3</a:t>
              </a:r>
              <a:endParaRPr lang="zh-TW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8DC0C11-5154-4826-B346-0B7A4FD68483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6E70195-4B35-48F8-B35E-3DCDFF5553CD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CD3B2A2-9A8F-4DB1-B1E3-6B5122C2BFA7}"/>
              </a:ext>
            </a:extLst>
          </p:cNvPr>
          <p:cNvCxnSpPr>
            <a:cxnSpLocks/>
          </p:cNvCxnSpPr>
          <p:nvPr/>
        </p:nvCxnSpPr>
        <p:spPr>
          <a:xfrm flipV="1">
            <a:off x="6884013" y="2617014"/>
            <a:ext cx="0" cy="641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03199C99-AD4E-45EB-A1D9-7524ACD02A98}"/>
              </a:ext>
            </a:extLst>
          </p:cNvPr>
          <p:cNvSpPr txBox="1"/>
          <p:nvPr/>
        </p:nvSpPr>
        <p:spPr>
          <a:xfrm>
            <a:off x="6528659" y="3194739"/>
            <a:ext cx="71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ptr1</a:t>
            </a:r>
            <a:endParaRPr lang="zh-TW" altLang="en-US" sz="2400" dirty="0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DBEF88BC-4985-42FF-855D-465032A89457}"/>
              </a:ext>
            </a:extLst>
          </p:cNvPr>
          <p:cNvCxnSpPr>
            <a:cxnSpLocks/>
          </p:cNvCxnSpPr>
          <p:nvPr/>
        </p:nvCxnSpPr>
        <p:spPr>
          <a:xfrm flipV="1">
            <a:off x="9085679" y="5471575"/>
            <a:ext cx="0" cy="641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A971C4E-6B0C-4717-A9F7-862F97766C4F}"/>
              </a:ext>
            </a:extLst>
          </p:cNvPr>
          <p:cNvSpPr txBox="1"/>
          <p:nvPr/>
        </p:nvSpPr>
        <p:spPr>
          <a:xfrm>
            <a:off x="8730325" y="6049300"/>
            <a:ext cx="71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ptr2</a:t>
            </a:r>
            <a:endParaRPr lang="zh-TW" altLang="en-US" sz="2400" dirty="0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1A9B06BE-1927-449A-B445-8AD4193CC820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5956766" y="3584306"/>
            <a:ext cx="436655" cy="570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BD2EB3A9-C67D-4DE2-8819-5A9D930E76F5}"/>
              </a:ext>
            </a:extLst>
          </p:cNvPr>
          <p:cNvGrpSpPr/>
          <p:nvPr/>
        </p:nvGrpSpPr>
        <p:grpSpPr>
          <a:xfrm>
            <a:off x="8399523" y="3120703"/>
            <a:ext cx="1896581" cy="927208"/>
            <a:chOff x="5236220" y="2822337"/>
            <a:chExt cx="1896581" cy="927208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56D5F9C-3CCE-4E38-B96B-C1EC9626116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30B31413-8D6F-4F07-8B82-A56A3B122B66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C36F036-E8D0-4CA7-8756-860E04DE7CB7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C8EDFE9A-14A8-4C3E-91D6-999B614AE2B7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7964487" y="3584307"/>
            <a:ext cx="435036" cy="837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D9722EB-6C30-466E-BF56-B7B309D4297C}"/>
              </a:ext>
            </a:extLst>
          </p:cNvPr>
          <p:cNvGrpSpPr/>
          <p:nvPr/>
        </p:nvGrpSpPr>
        <p:grpSpPr>
          <a:xfrm>
            <a:off x="10403883" y="3129077"/>
            <a:ext cx="1896581" cy="927208"/>
            <a:chOff x="5236220" y="2822337"/>
            <a:chExt cx="1896581" cy="927208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AF558C4-155D-4A6A-85A9-02EADE47FA15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CE641B4-B65B-449D-BB58-71927DC5DB7F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A0794C7-A5A9-4EC1-B11E-9C064D0FD396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A49C3B22-6C3D-4664-A5B0-4C11967E1C36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971392" y="3592681"/>
            <a:ext cx="432491" cy="837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C95DAEC0-706A-4615-B880-735EF788300C}"/>
              </a:ext>
            </a:extLst>
          </p:cNvPr>
          <p:cNvGrpSpPr/>
          <p:nvPr/>
        </p:nvGrpSpPr>
        <p:grpSpPr>
          <a:xfrm>
            <a:off x="12408243" y="3120702"/>
            <a:ext cx="1896581" cy="927208"/>
            <a:chOff x="5236220" y="2822337"/>
            <a:chExt cx="1896581" cy="927208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BD40EC3-21D8-4AD9-A667-328C05D80CBA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5A654F0B-431D-40B9-BE28-797C1486DFF9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99E5B583-D8EF-4359-B63F-005A4FA1F227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ECCAC2D0-12E2-4187-B748-A5B30571F911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11977494" y="3584306"/>
            <a:ext cx="430749" cy="3132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510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56232E-CAFF-413E-9DA0-9C1C2D49A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1D1AEAA-9625-4011-B32C-86B3B37A050C}"/>
              </a:ext>
            </a:extLst>
          </p:cNvPr>
          <p:cNvGrpSpPr/>
          <p:nvPr/>
        </p:nvGrpSpPr>
        <p:grpSpPr>
          <a:xfrm>
            <a:off x="4063148" y="1690686"/>
            <a:ext cx="1896581" cy="927208"/>
            <a:chOff x="5236220" y="2822337"/>
            <a:chExt cx="1896581" cy="92720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17CB987-82CC-450C-99E3-72B3363BE73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43E458B-4EAD-4224-9813-D7D02CE47FE5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6F70F62-4C61-46AD-AB7D-9047A0667F5A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12180C8-98B3-4921-BC17-C66B9DF6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串列多項式加減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7CB0AE3-902D-4496-98DC-8FD8F0ED6D17}"/>
              </a:ext>
            </a:extLst>
          </p:cNvPr>
          <p:cNvCxnSpPr>
            <a:cxnSpLocks/>
          </p:cNvCxnSpPr>
          <p:nvPr/>
        </p:nvCxnSpPr>
        <p:spPr>
          <a:xfrm flipV="1">
            <a:off x="2370537" y="2617898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383319-60AB-4ACE-BB3F-F65CA35A4AAE}"/>
              </a:ext>
            </a:extLst>
          </p:cNvPr>
          <p:cNvSpPr txBox="1"/>
          <p:nvPr/>
        </p:nvSpPr>
        <p:spPr>
          <a:xfrm>
            <a:off x="1878973" y="3195623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head1</a:t>
            </a:r>
            <a:endParaRPr lang="zh-TW" altLang="en-US" sz="2400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7799A3F-D9CB-43A7-BB61-3BBDAB202B0C}"/>
              </a:ext>
            </a:extLst>
          </p:cNvPr>
          <p:cNvGrpSpPr/>
          <p:nvPr/>
        </p:nvGrpSpPr>
        <p:grpSpPr>
          <a:xfrm>
            <a:off x="1422246" y="1690690"/>
            <a:ext cx="1896581" cy="927208"/>
            <a:chOff x="5236220" y="2822337"/>
            <a:chExt cx="1896581" cy="92720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D4045CA-A4F3-41A1-882F-1759EF126A6F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A91473E-5990-4AE9-A038-865E0C622C88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14</a:t>
              </a:r>
              <a:endParaRPr lang="zh-TW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221ED4B-B82C-48CA-980D-3B263C61550F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EDE5FFE-25F5-437F-B0EA-78EF8F0BC5E6}"/>
              </a:ext>
            </a:extLst>
          </p:cNvPr>
          <p:cNvCxnSpPr>
            <a:cxnSpLocks/>
          </p:cNvCxnSpPr>
          <p:nvPr/>
        </p:nvCxnSpPr>
        <p:spPr>
          <a:xfrm>
            <a:off x="3003718" y="2154293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8057B0D-D1DC-48A5-97A9-366E3650C1A3}"/>
              </a:ext>
            </a:extLst>
          </p:cNvPr>
          <p:cNvGrpSpPr/>
          <p:nvPr/>
        </p:nvGrpSpPr>
        <p:grpSpPr>
          <a:xfrm>
            <a:off x="6708530" y="1690685"/>
            <a:ext cx="1896581" cy="927208"/>
            <a:chOff x="5236220" y="2822337"/>
            <a:chExt cx="1896581" cy="927208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D8EB3D5-F561-46B7-9FC4-45505F0CFD7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16CBAE9-7A36-4EEA-B526-D7CAE9DE3C3E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337A22C-4DE1-4C5B-A05E-8F2DAABE850F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607B88B-4CC7-4A6A-8979-1B762535431B}"/>
              </a:ext>
            </a:extLst>
          </p:cNvPr>
          <p:cNvCxnSpPr>
            <a:cxnSpLocks/>
          </p:cNvCxnSpPr>
          <p:nvPr/>
        </p:nvCxnSpPr>
        <p:spPr>
          <a:xfrm>
            <a:off x="5641657" y="2154289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0673082-6E6E-4CD2-BE01-5E32F3DA9ED1}"/>
              </a:ext>
            </a:extLst>
          </p:cNvPr>
          <p:cNvGrpSpPr/>
          <p:nvPr/>
        </p:nvGrpSpPr>
        <p:grpSpPr>
          <a:xfrm>
            <a:off x="4060185" y="4535008"/>
            <a:ext cx="1896581" cy="927208"/>
            <a:chOff x="5236220" y="2822337"/>
            <a:chExt cx="1896581" cy="92720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0D5F29A-99F2-45E0-9E91-BEF10D197565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-3</a:t>
              </a:r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92CF38B-F0C1-457C-B9B5-D4C2911EC16A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5837FD5-72B8-4855-84D4-DA5FD60061B6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07470CF-24D2-43F2-A47B-D8B2F200E5F8}"/>
              </a:ext>
            </a:extLst>
          </p:cNvPr>
          <p:cNvCxnSpPr>
            <a:cxnSpLocks/>
          </p:cNvCxnSpPr>
          <p:nvPr/>
        </p:nvCxnSpPr>
        <p:spPr>
          <a:xfrm flipV="1">
            <a:off x="2370537" y="5462218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911C1A3-F0C9-4943-BE4F-C78FFF0B5CB1}"/>
              </a:ext>
            </a:extLst>
          </p:cNvPr>
          <p:cNvSpPr txBox="1"/>
          <p:nvPr/>
        </p:nvSpPr>
        <p:spPr>
          <a:xfrm>
            <a:off x="1878973" y="6039943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head2</a:t>
            </a:r>
            <a:endParaRPr lang="zh-TW" altLang="en-US" sz="2400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66693783-2034-45B0-9FF6-F4158D79AC36}"/>
              </a:ext>
            </a:extLst>
          </p:cNvPr>
          <p:cNvGrpSpPr/>
          <p:nvPr/>
        </p:nvGrpSpPr>
        <p:grpSpPr>
          <a:xfrm>
            <a:off x="1422246" y="4535010"/>
            <a:ext cx="1896581" cy="927208"/>
            <a:chOff x="5236220" y="2822337"/>
            <a:chExt cx="1896581" cy="92720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EB87018-3188-44F4-A10F-8C23249F5726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29F74E-6469-4DA8-A3BA-96A67DFA6687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14</a:t>
              </a:r>
              <a:endParaRPr lang="zh-TW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5BDF74C-6D67-4A21-B57B-59CE98BC99F1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AC6A9CA7-97F2-4D95-A85E-1A862C74B3C4}"/>
              </a:ext>
            </a:extLst>
          </p:cNvPr>
          <p:cNvCxnSpPr>
            <a:cxnSpLocks/>
          </p:cNvCxnSpPr>
          <p:nvPr/>
        </p:nvCxnSpPr>
        <p:spPr>
          <a:xfrm>
            <a:off x="2994840" y="4998613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025F9386-F7E1-4343-BA0F-0EBE31ED1CFF}"/>
              </a:ext>
            </a:extLst>
          </p:cNvPr>
          <p:cNvGrpSpPr/>
          <p:nvPr/>
        </p:nvGrpSpPr>
        <p:grpSpPr>
          <a:xfrm>
            <a:off x="6698124" y="4535008"/>
            <a:ext cx="1896581" cy="927208"/>
            <a:chOff x="5236220" y="2822337"/>
            <a:chExt cx="1896581" cy="927208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0619C7D-3517-43A4-8228-8A067D985D45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648C1B0-5028-4E0D-9E53-877DFEDA1051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0904CC9-B726-424C-9F17-71648DC62651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8CD16330-F468-485C-9695-992305B5022A}"/>
              </a:ext>
            </a:extLst>
          </p:cNvPr>
          <p:cNvCxnSpPr>
            <a:cxnSpLocks/>
          </p:cNvCxnSpPr>
          <p:nvPr/>
        </p:nvCxnSpPr>
        <p:spPr>
          <a:xfrm>
            <a:off x="5625429" y="5007972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2BFC74A1-4A28-4972-8D36-2F060A37DCE5}"/>
              </a:ext>
            </a:extLst>
          </p:cNvPr>
          <p:cNvGrpSpPr/>
          <p:nvPr/>
        </p:nvGrpSpPr>
        <p:grpSpPr>
          <a:xfrm>
            <a:off x="4383080" y="3120703"/>
            <a:ext cx="1896581" cy="927208"/>
            <a:chOff x="5236220" y="2822337"/>
            <a:chExt cx="1896581" cy="92720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1378533-B80C-4197-8905-4C4DF6552DC4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11</a:t>
              </a:r>
              <a:endParaRPr lang="zh-TW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4E1B414-37F9-419B-B582-A8C1A8A044D7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14</a:t>
              </a:r>
              <a:endParaRPr lang="zh-TW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3908042-CFBA-4F2E-B468-1DC60AB7AAE6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0800113-F651-4AF0-A4C8-675EE547E325}"/>
              </a:ext>
            </a:extLst>
          </p:cNvPr>
          <p:cNvCxnSpPr>
            <a:cxnSpLocks/>
          </p:cNvCxnSpPr>
          <p:nvPr/>
        </p:nvCxnSpPr>
        <p:spPr>
          <a:xfrm>
            <a:off x="3699229" y="3584306"/>
            <a:ext cx="66718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5212E01-6394-453E-B004-9B63FDF6F305}"/>
              </a:ext>
            </a:extLst>
          </p:cNvPr>
          <p:cNvSpPr txBox="1"/>
          <p:nvPr/>
        </p:nvSpPr>
        <p:spPr>
          <a:xfrm>
            <a:off x="2710992" y="3356661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head3</a:t>
            </a:r>
            <a:endParaRPr lang="zh-TW" altLang="en-US" sz="2400" dirty="0"/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701E0C01-FB4F-4C09-AA4E-72447E1CC89C}"/>
              </a:ext>
            </a:extLst>
          </p:cNvPr>
          <p:cNvGrpSpPr/>
          <p:nvPr/>
        </p:nvGrpSpPr>
        <p:grpSpPr>
          <a:xfrm>
            <a:off x="6393421" y="3126410"/>
            <a:ext cx="1896581" cy="927208"/>
            <a:chOff x="5236220" y="2822337"/>
            <a:chExt cx="1896581" cy="927208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E157CA2-B0ED-40D0-90E2-88FC2C1C93E6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-3</a:t>
              </a:r>
              <a:endParaRPr lang="zh-TW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8DC0C11-5154-4826-B346-0B7A4FD68483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6E70195-4B35-48F8-B35E-3DCDFF5553CD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DBEF88BC-4985-42FF-855D-465032A89457}"/>
              </a:ext>
            </a:extLst>
          </p:cNvPr>
          <p:cNvCxnSpPr>
            <a:cxnSpLocks/>
          </p:cNvCxnSpPr>
          <p:nvPr/>
        </p:nvCxnSpPr>
        <p:spPr>
          <a:xfrm flipV="1">
            <a:off x="9085679" y="5471575"/>
            <a:ext cx="0" cy="641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A971C4E-6B0C-4717-A9F7-862F97766C4F}"/>
              </a:ext>
            </a:extLst>
          </p:cNvPr>
          <p:cNvSpPr txBox="1"/>
          <p:nvPr/>
        </p:nvSpPr>
        <p:spPr>
          <a:xfrm>
            <a:off x="8730325" y="6049300"/>
            <a:ext cx="71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ptr2</a:t>
            </a:r>
            <a:endParaRPr lang="zh-TW" altLang="en-US" sz="2400" dirty="0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1A9B06BE-1927-449A-B445-8AD4193CC820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5956766" y="3584306"/>
            <a:ext cx="436655" cy="570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BD2EB3A9-C67D-4DE2-8819-5A9D930E76F5}"/>
              </a:ext>
            </a:extLst>
          </p:cNvPr>
          <p:cNvGrpSpPr/>
          <p:nvPr/>
        </p:nvGrpSpPr>
        <p:grpSpPr>
          <a:xfrm>
            <a:off x="8399523" y="3120703"/>
            <a:ext cx="1896581" cy="927208"/>
            <a:chOff x="5236220" y="2822337"/>
            <a:chExt cx="1896581" cy="927208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56D5F9C-3CCE-4E38-B96B-C1EC9626116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30B31413-8D6F-4F07-8B82-A56A3B122B66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C36F036-E8D0-4CA7-8756-860E04DE7CB7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C8EDFE9A-14A8-4C3E-91D6-999B614AE2B7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7964487" y="3584307"/>
            <a:ext cx="435036" cy="837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D9722EB-6C30-466E-BF56-B7B309D4297C}"/>
              </a:ext>
            </a:extLst>
          </p:cNvPr>
          <p:cNvGrpSpPr/>
          <p:nvPr/>
        </p:nvGrpSpPr>
        <p:grpSpPr>
          <a:xfrm>
            <a:off x="10403883" y="3129077"/>
            <a:ext cx="1896581" cy="927208"/>
            <a:chOff x="5236220" y="2822337"/>
            <a:chExt cx="1896581" cy="927208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AF558C4-155D-4A6A-85A9-02EADE47FA15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CE641B4-B65B-449D-BB58-71927DC5DB7F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A0794C7-A5A9-4EC1-B11E-9C064D0FD396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A49C3B22-6C3D-4664-A5B0-4C11967E1C36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971392" y="3592681"/>
            <a:ext cx="432491" cy="837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CD3B2A2-9A8F-4DB1-B1E3-6B5122C2BFA7}"/>
              </a:ext>
            </a:extLst>
          </p:cNvPr>
          <p:cNvCxnSpPr>
            <a:cxnSpLocks/>
          </p:cNvCxnSpPr>
          <p:nvPr/>
        </p:nvCxnSpPr>
        <p:spPr>
          <a:xfrm flipV="1">
            <a:off x="9085679" y="2644737"/>
            <a:ext cx="0" cy="641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03199C99-AD4E-45EB-A1D9-7524ACD02A98}"/>
              </a:ext>
            </a:extLst>
          </p:cNvPr>
          <p:cNvSpPr txBox="1"/>
          <p:nvPr/>
        </p:nvSpPr>
        <p:spPr>
          <a:xfrm>
            <a:off x="8730325" y="3222462"/>
            <a:ext cx="71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ptr1</a:t>
            </a:r>
            <a:endParaRPr lang="zh-TW" altLang="en-US" sz="2400" dirty="0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831EE596-F7D8-441C-BFCE-1DF03D7F18D6}"/>
              </a:ext>
            </a:extLst>
          </p:cNvPr>
          <p:cNvGrpSpPr/>
          <p:nvPr/>
        </p:nvGrpSpPr>
        <p:grpSpPr>
          <a:xfrm>
            <a:off x="12408243" y="3120702"/>
            <a:ext cx="1896581" cy="927208"/>
            <a:chOff x="5236220" y="2822337"/>
            <a:chExt cx="1896581" cy="927208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E1EC62A-D9B3-4B5B-AF33-C5373C1809C6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C373DB13-879A-4B4A-B77F-F32473D4341E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C3F18DC7-2286-4D4B-8D72-94BF97954592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4AE27ED3-09B0-4B9D-AF68-EFE600427C80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11962082" y="3584306"/>
            <a:ext cx="446161" cy="2512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508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56232E-CAFF-413E-9DA0-9C1C2D49A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12180C8-98B3-4921-BC17-C66B9DF6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串列多項式加減</a:t>
            </a: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2BFC74A1-4A28-4972-8D36-2F060A37DCE5}"/>
              </a:ext>
            </a:extLst>
          </p:cNvPr>
          <p:cNvGrpSpPr/>
          <p:nvPr/>
        </p:nvGrpSpPr>
        <p:grpSpPr>
          <a:xfrm>
            <a:off x="1892545" y="3120703"/>
            <a:ext cx="1896581" cy="927208"/>
            <a:chOff x="5236220" y="2822337"/>
            <a:chExt cx="1896581" cy="92720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1378533-B80C-4197-8905-4C4DF6552DC4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11</a:t>
              </a:r>
              <a:endParaRPr lang="zh-TW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4E1B414-37F9-419B-B582-A8C1A8A044D7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14</a:t>
              </a:r>
              <a:endParaRPr lang="zh-TW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3908042-CFBA-4F2E-B468-1DC60AB7AAE6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0800113-F651-4AF0-A4C8-675EE547E325}"/>
              </a:ext>
            </a:extLst>
          </p:cNvPr>
          <p:cNvCxnSpPr>
            <a:cxnSpLocks/>
          </p:cNvCxnSpPr>
          <p:nvPr/>
        </p:nvCxnSpPr>
        <p:spPr>
          <a:xfrm>
            <a:off x="1208694" y="3584306"/>
            <a:ext cx="66718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5212E01-6394-453E-B004-9B63FDF6F305}"/>
              </a:ext>
            </a:extLst>
          </p:cNvPr>
          <p:cNvSpPr txBox="1"/>
          <p:nvPr/>
        </p:nvSpPr>
        <p:spPr>
          <a:xfrm>
            <a:off x="220457" y="3356661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head3</a:t>
            </a:r>
            <a:endParaRPr lang="zh-TW" altLang="en-US" sz="2400" dirty="0"/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701E0C01-FB4F-4C09-AA4E-72447E1CC89C}"/>
              </a:ext>
            </a:extLst>
          </p:cNvPr>
          <p:cNvGrpSpPr/>
          <p:nvPr/>
        </p:nvGrpSpPr>
        <p:grpSpPr>
          <a:xfrm>
            <a:off x="3902886" y="3126410"/>
            <a:ext cx="1896581" cy="927208"/>
            <a:chOff x="5236220" y="2822337"/>
            <a:chExt cx="1896581" cy="927208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E157CA2-B0ED-40D0-90E2-88FC2C1C93E6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-3</a:t>
              </a:r>
              <a:endParaRPr lang="zh-TW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8DC0C11-5154-4826-B346-0B7A4FD68483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6E70195-4B35-48F8-B35E-3DCDFF5553CD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1A9B06BE-1927-449A-B445-8AD4193CC820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466231" y="3584306"/>
            <a:ext cx="436655" cy="570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BD2EB3A9-C67D-4DE2-8819-5A9D930E76F5}"/>
              </a:ext>
            </a:extLst>
          </p:cNvPr>
          <p:cNvGrpSpPr/>
          <p:nvPr/>
        </p:nvGrpSpPr>
        <p:grpSpPr>
          <a:xfrm>
            <a:off x="5908988" y="3120703"/>
            <a:ext cx="1896581" cy="927208"/>
            <a:chOff x="5236220" y="2822337"/>
            <a:chExt cx="1896581" cy="927208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56D5F9C-3CCE-4E38-B96B-C1EC9626116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30B31413-8D6F-4F07-8B82-A56A3B122B66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C36F036-E8D0-4CA7-8756-860E04DE7CB7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C8EDFE9A-14A8-4C3E-91D6-999B614AE2B7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5473952" y="3584307"/>
            <a:ext cx="435036" cy="837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D9722EB-6C30-466E-BF56-B7B309D4297C}"/>
              </a:ext>
            </a:extLst>
          </p:cNvPr>
          <p:cNvGrpSpPr/>
          <p:nvPr/>
        </p:nvGrpSpPr>
        <p:grpSpPr>
          <a:xfrm>
            <a:off x="7913348" y="3119552"/>
            <a:ext cx="1896581" cy="927208"/>
            <a:chOff x="5236220" y="2822337"/>
            <a:chExt cx="1896581" cy="927208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AF558C4-155D-4A6A-85A9-02EADE47FA15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CE641B4-B65B-449D-BB58-71927DC5DB7F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A0794C7-A5A9-4EC1-B11E-9C064D0FD396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A49C3B22-6C3D-4664-A5B0-4C11967E1C36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7480857" y="3583156"/>
            <a:ext cx="432491" cy="837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831EE596-F7D8-441C-BFCE-1DF03D7F18D6}"/>
              </a:ext>
            </a:extLst>
          </p:cNvPr>
          <p:cNvGrpSpPr/>
          <p:nvPr/>
        </p:nvGrpSpPr>
        <p:grpSpPr>
          <a:xfrm>
            <a:off x="9917708" y="3120702"/>
            <a:ext cx="1896581" cy="927208"/>
            <a:chOff x="5236220" y="2822337"/>
            <a:chExt cx="1896581" cy="927208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E1EC62A-D9B3-4B5B-AF33-C5373C1809C6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C373DB13-879A-4B4A-B77F-F32473D4341E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C3F18DC7-2286-4D4B-8D72-94BF97954592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4AE27ED3-09B0-4B9D-AF68-EFE600427C80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9467850" y="3584306"/>
            <a:ext cx="44985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154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A1873-97FD-4E35-BA46-54EE3E69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雙向串列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0581D6-3AAA-4392-9FFE-E0E083E44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可往前</a:t>
            </a:r>
            <a:r>
              <a:rPr lang="en-US" altLang="zh-TW" dirty="0"/>
              <a:t>/</a:t>
            </a:r>
            <a:r>
              <a:rPr lang="zh-TW" altLang="en-US" dirty="0"/>
              <a:t>往後，往回拜訪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DEACA42-F32C-41A0-8144-F455E6835028}"/>
              </a:ext>
            </a:extLst>
          </p:cNvPr>
          <p:cNvGrpSpPr/>
          <p:nvPr/>
        </p:nvGrpSpPr>
        <p:grpSpPr>
          <a:xfrm>
            <a:off x="5147709" y="3429000"/>
            <a:ext cx="1896581" cy="927208"/>
            <a:chOff x="5236220" y="2822337"/>
            <a:chExt cx="1896581" cy="92720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D6B957F-573A-4B64-9270-93E58E51F7FC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EB26B33-9ACC-4DC9-8AF3-508DE046F3E7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2CA184D-E231-4AB5-A86F-63AFAF4A0D90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8478B7A-2CAD-471A-B2AC-491950FF5BF0}"/>
              </a:ext>
            </a:extLst>
          </p:cNvPr>
          <p:cNvCxnSpPr>
            <a:cxnSpLocks/>
          </p:cNvCxnSpPr>
          <p:nvPr/>
        </p:nvCxnSpPr>
        <p:spPr>
          <a:xfrm>
            <a:off x="6744091" y="3895158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996F9A9-7310-47C1-BE54-6541342E22E4}"/>
              </a:ext>
            </a:extLst>
          </p:cNvPr>
          <p:cNvCxnSpPr>
            <a:cxnSpLocks/>
          </p:cNvCxnSpPr>
          <p:nvPr/>
        </p:nvCxnSpPr>
        <p:spPr>
          <a:xfrm flipH="1">
            <a:off x="4401750" y="3895158"/>
            <a:ext cx="1056466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857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A1873-97FD-4E35-BA46-54EE3E69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雙向串列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0581D6-3AAA-4392-9FFE-E0E083E44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可往前</a:t>
            </a:r>
            <a:r>
              <a:rPr lang="en-US" altLang="zh-TW" dirty="0"/>
              <a:t>/</a:t>
            </a:r>
            <a:r>
              <a:rPr lang="zh-TW" altLang="en-US" dirty="0"/>
              <a:t>往後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typedef struct </a:t>
            </a:r>
            <a:r>
              <a:rPr lang="en-US" altLang="zh-TW" dirty="0" err="1">
                <a:solidFill>
                  <a:srgbClr val="FF3300"/>
                </a:solidFill>
              </a:rPr>
              <a:t>listNode</a:t>
            </a:r>
            <a:r>
              <a:rPr lang="en-US" altLang="zh-TW" dirty="0"/>
              <a:t> *</a:t>
            </a:r>
            <a:r>
              <a:rPr lang="en-US" altLang="zh-TW" dirty="0" err="1">
                <a:solidFill>
                  <a:srgbClr val="006600"/>
                </a:solidFill>
              </a:rPr>
              <a:t>listPointer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typedef struct </a:t>
            </a:r>
            <a:r>
              <a:rPr lang="en-US" altLang="zh-TW" dirty="0" err="1">
                <a:solidFill>
                  <a:srgbClr val="FF3300"/>
                </a:solidFill>
              </a:rPr>
              <a:t>listNode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data;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6600"/>
                </a:solidFill>
              </a:rPr>
              <a:t>	</a:t>
            </a:r>
            <a:r>
              <a:rPr lang="en-US" altLang="zh-TW" dirty="0" err="1">
                <a:solidFill>
                  <a:srgbClr val="006600"/>
                </a:solidFill>
              </a:rPr>
              <a:t>listPointer</a:t>
            </a:r>
            <a:r>
              <a:rPr lang="en-US" altLang="zh-TW" dirty="0"/>
              <a:t> </a:t>
            </a:r>
            <a:r>
              <a:rPr lang="en-US" altLang="zh-TW" dirty="0" err="1"/>
              <a:t>llink</a:t>
            </a:r>
            <a:r>
              <a:rPr lang="en-US" altLang="zh-TW" dirty="0"/>
              <a:t>;   </a:t>
            </a:r>
            <a:r>
              <a:rPr lang="en-US" altLang="zh-TW" dirty="0">
                <a:solidFill>
                  <a:srgbClr val="FF0000"/>
                </a:solidFill>
              </a:rPr>
              <a:t>//</a:t>
            </a:r>
            <a:r>
              <a:rPr lang="zh-TW" altLang="en-US" dirty="0">
                <a:solidFill>
                  <a:srgbClr val="FF0000"/>
                </a:solidFill>
              </a:rPr>
              <a:t>用來連結前一個</a:t>
            </a:r>
            <a:r>
              <a:rPr lang="en-US" altLang="zh-TW" dirty="0">
                <a:solidFill>
                  <a:srgbClr val="FF0000"/>
                </a:solidFill>
              </a:rPr>
              <a:t>node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6600"/>
                </a:solidFill>
              </a:rPr>
              <a:t>	</a:t>
            </a:r>
            <a:r>
              <a:rPr lang="en-US" altLang="zh-TW" dirty="0" err="1">
                <a:solidFill>
                  <a:srgbClr val="006600"/>
                </a:solidFill>
              </a:rPr>
              <a:t>listPointer</a:t>
            </a:r>
            <a:r>
              <a:rPr lang="en-US" altLang="zh-TW" dirty="0"/>
              <a:t> </a:t>
            </a:r>
            <a:r>
              <a:rPr lang="en-US" altLang="zh-TW" dirty="0" err="1"/>
              <a:t>rlink</a:t>
            </a:r>
            <a:r>
              <a:rPr lang="en-US" altLang="zh-TW" dirty="0"/>
              <a:t>;   </a:t>
            </a:r>
            <a:r>
              <a:rPr lang="en-US" altLang="zh-TW" dirty="0">
                <a:solidFill>
                  <a:srgbClr val="FF0000"/>
                </a:solidFill>
              </a:rPr>
              <a:t>//</a:t>
            </a:r>
            <a:r>
              <a:rPr lang="zh-TW" altLang="en-US" dirty="0">
                <a:solidFill>
                  <a:srgbClr val="FF0000"/>
                </a:solidFill>
              </a:rPr>
              <a:t>用來連結下一個</a:t>
            </a:r>
            <a:r>
              <a:rPr lang="en-US" altLang="zh-TW" dirty="0">
                <a:solidFill>
                  <a:srgbClr val="FF0000"/>
                </a:solidFill>
              </a:rPr>
              <a:t>node</a:t>
            </a:r>
          </a:p>
          <a:p>
            <a:pPr marL="0" indent="0">
              <a:buNone/>
            </a:pPr>
            <a:r>
              <a:rPr lang="en-US" altLang="zh-TW" dirty="0"/>
              <a:t>} node;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//</a:t>
            </a:r>
            <a:r>
              <a:rPr lang="zh-TW" altLang="en-US" dirty="0">
                <a:solidFill>
                  <a:srgbClr val="FF0000"/>
                </a:solidFill>
              </a:rPr>
              <a:t>結構名稱</a:t>
            </a:r>
            <a:r>
              <a:rPr lang="en-US" altLang="zh-TW" dirty="0" err="1">
                <a:solidFill>
                  <a:srgbClr val="FF0000"/>
                </a:solidFill>
              </a:rPr>
              <a:t>listNode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//</a:t>
            </a:r>
            <a:r>
              <a:rPr lang="zh-TW" altLang="en-US" dirty="0">
                <a:solidFill>
                  <a:srgbClr val="FF0000"/>
                </a:solidFill>
              </a:rPr>
              <a:t>別名</a:t>
            </a:r>
            <a:r>
              <a:rPr lang="en-US" altLang="zh-TW" dirty="0">
                <a:solidFill>
                  <a:srgbClr val="FF0000"/>
                </a:solidFill>
              </a:rPr>
              <a:t>node</a:t>
            </a:r>
          </a:p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DEACA42-F32C-41A0-8144-F455E6835028}"/>
              </a:ext>
            </a:extLst>
          </p:cNvPr>
          <p:cNvGrpSpPr/>
          <p:nvPr/>
        </p:nvGrpSpPr>
        <p:grpSpPr>
          <a:xfrm>
            <a:off x="8919609" y="1825625"/>
            <a:ext cx="1896581" cy="927208"/>
            <a:chOff x="5236220" y="2822337"/>
            <a:chExt cx="1896581" cy="92720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D6B957F-573A-4B64-9270-93E58E51F7FC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EB26B33-9ACC-4DC9-8AF3-508DE046F3E7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2CA184D-E231-4AB5-A86F-63AFAF4A0D90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8478B7A-2CAD-471A-B2AC-491950FF5BF0}"/>
              </a:ext>
            </a:extLst>
          </p:cNvPr>
          <p:cNvCxnSpPr>
            <a:cxnSpLocks/>
          </p:cNvCxnSpPr>
          <p:nvPr/>
        </p:nvCxnSpPr>
        <p:spPr>
          <a:xfrm>
            <a:off x="10515991" y="2291783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996F9A9-7310-47C1-BE54-6541342E22E4}"/>
              </a:ext>
            </a:extLst>
          </p:cNvPr>
          <p:cNvCxnSpPr>
            <a:cxnSpLocks/>
          </p:cNvCxnSpPr>
          <p:nvPr/>
        </p:nvCxnSpPr>
        <p:spPr>
          <a:xfrm flipH="1">
            <a:off x="8173650" y="2291783"/>
            <a:ext cx="1056466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941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8459D-89C6-4D66-A303-4645BE09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雙向串列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5CB519-BFD6-4267-A2FD-2550205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222D66-BABF-465A-A35A-518FD3DB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919" y="1966516"/>
            <a:ext cx="8158162" cy="434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01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7C5A2-CB89-401E-A511-C71E73C6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雙向串列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8E5D18-0014-4832-B383-4F8F311C0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把產生</a:t>
            </a:r>
            <a:r>
              <a:rPr lang="en-US" altLang="zh-TW" dirty="0"/>
              <a:t>Node</a:t>
            </a:r>
            <a:r>
              <a:rPr lang="zh-TW" altLang="en-US" dirty="0"/>
              <a:t>的程式碼寫成</a:t>
            </a:r>
            <a:r>
              <a:rPr lang="en-US" altLang="zh-TW" dirty="0"/>
              <a:t>function</a:t>
            </a:r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 err="1"/>
              <a:t>createnode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b="1" dirty="0" err="1">
                <a:solidFill>
                  <a:srgbClr val="006600"/>
                </a:solidFill>
              </a:rPr>
              <a:t>listPointer</a:t>
            </a:r>
            <a:r>
              <a:rPr lang="en-US" altLang="zh-TW" dirty="0"/>
              <a:t> </a:t>
            </a:r>
            <a:r>
              <a:rPr lang="en-US" altLang="zh-TW" b="1" i="1" dirty="0" err="1"/>
              <a:t>ptr</a:t>
            </a:r>
            <a:r>
              <a:rPr lang="en-US" altLang="zh-TW" dirty="0"/>
              <a:t> = NULL;  //</a:t>
            </a:r>
            <a:r>
              <a:rPr lang="zh-TW" altLang="en-US" dirty="0"/>
              <a:t>宣告指標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i="1" dirty="0"/>
              <a:t>	</a:t>
            </a:r>
            <a:r>
              <a:rPr lang="en-US" altLang="zh-TW" b="1" i="1" dirty="0" err="1"/>
              <a:t>ptr</a:t>
            </a:r>
            <a:r>
              <a:rPr lang="en-US" altLang="zh-TW" dirty="0"/>
              <a:t> = (</a:t>
            </a:r>
            <a:r>
              <a:rPr lang="en-US" altLang="zh-TW" b="1" dirty="0" err="1">
                <a:solidFill>
                  <a:srgbClr val="006600"/>
                </a:solidFill>
              </a:rPr>
              <a:t>listPointer</a:t>
            </a:r>
            <a:r>
              <a:rPr lang="en-US" altLang="zh-TW" dirty="0"/>
              <a:t>) malloc (</a:t>
            </a:r>
            <a:r>
              <a:rPr lang="en-US" altLang="zh-TW" dirty="0" err="1"/>
              <a:t>sizeof</a:t>
            </a:r>
            <a:r>
              <a:rPr lang="en-US" altLang="zh-TW" dirty="0"/>
              <a:t>(node)) ;</a:t>
            </a:r>
            <a:r>
              <a:rPr lang="zh-TW" altLang="en-US" dirty="0"/>
              <a:t>  </a:t>
            </a:r>
            <a:r>
              <a:rPr lang="en-US" altLang="zh-TW" dirty="0"/>
              <a:t>//</a:t>
            </a:r>
            <a:r>
              <a:rPr lang="zh-TW" altLang="en-US" dirty="0"/>
              <a:t>向電腦要空間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b="1" i="1" dirty="0" err="1">
                <a:solidFill>
                  <a:srgbClr val="FF0000"/>
                </a:solidFill>
              </a:rPr>
              <a:t>ptr</a:t>
            </a:r>
            <a:r>
              <a:rPr lang="en-US" altLang="zh-TW" dirty="0">
                <a:solidFill>
                  <a:srgbClr val="FF0000"/>
                </a:solidFill>
              </a:rPr>
              <a:t>-&gt;</a:t>
            </a:r>
            <a:r>
              <a:rPr lang="en-US" altLang="zh-TW" dirty="0" err="1">
                <a:solidFill>
                  <a:srgbClr val="FF0000"/>
                </a:solidFill>
              </a:rPr>
              <a:t>llink</a:t>
            </a:r>
            <a:r>
              <a:rPr lang="en-US" altLang="zh-TW" dirty="0">
                <a:solidFill>
                  <a:srgbClr val="FF0000"/>
                </a:solidFill>
              </a:rPr>
              <a:t> = NULL;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//</a:t>
            </a:r>
            <a:r>
              <a:rPr lang="zh-TW" altLang="en-US" dirty="0">
                <a:solidFill>
                  <a:srgbClr val="FF0000"/>
                </a:solidFill>
              </a:rPr>
              <a:t>預設</a:t>
            </a:r>
            <a:r>
              <a:rPr lang="en-US" altLang="zh-TW" dirty="0">
                <a:solidFill>
                  <a:srgbClr val="FF0000"/>
                </a:solidFill>
              </a:rPr>
              <a:t>node</a:t>
            </a:r>
            <a:r>
              <a:rPr lang="zh-TW" altLang="en-US" dirty="0">
                <a:solidFill>
                  <a:srgbClr val="FF0000"/>
                </a:solidFill>
              </a:rPr>
              <a:t>指向</a:t>
            </a:r>
            <a:r>
              <a:rPr lang="en-US" altLang="zh-TW" dirty="0">
                <a:solidFill>
                  <a:srgbClr val="FF0000"/>
                </a:solidFill>
              </a:rPr>
              <a:t>NULL</a:t>
            </a:r>
          </a:p>
          <a:p>
            <a:pPr marL="0" indent="0">
              <a:buNone/>
            </a:pPr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err="1">
                <a:solidFill>
                  <a:srgbClr val="FF0000"/>
                </a:solidFill>
              </a:rPr>
              <a:t>ptr</a:t>
            </a:r>
            <a:r>
              <a:rPr lang="en-US" altLang="zh-TW" dirty="0">
                <a:solidFill>
                  <a:srgbClr val="FF0000"/>
                </a:solidFill>
              </a:rPr>
              <a:t>-&gt;</a:t>
            </a:r>
            <a:r>
              <a:rPr lang="en-US" altLang="zh-TW" dirty="0" err="1">
                <a:solidFill>
                  <a:srgbClr val="FF0000"/>
                </a:solidFill>
              </a:rPr>
              <a:t>rlink</a:t>
            </a:r>
            <a:r>
              <a:rPr lang="en-US" altLang="zh-TW" dirty="0">
                <a:solidFill>
                  <a:srgbClr val="FF0000"/>
                </a:solidFill>
              </a:rPr>
              <a:t> = NULL;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//</a:t>
            </a:r>
            <a:r>
              <a:rPr lang="zh-TW" altLang="en-US" dirty="0">
                <a:solidFill>
                  <a:srgbClr val="FF0000"/>
                </a:solidFill>
              </a:rPr>
              <a:t>預設</a:t>
            </a:r>
            <a:r>
              <a:rPr lang="en-US" altLang="zh-TW" dirty="0">
                <a:solidFill>
                  <a:srgbClr val="FF0000"/>
                </a:solidFill>
              </a:rPr>
              <a:t>node</a:t>
            </a:r>
            <a:r>
              <a:rPr lang="zh-TW" altLang="en-US" dirty="0">
                <a:solidFill>
                  <a:srgbClr val="FF0000"/>
                </a:solidFill>
              </a:rPr>
              <a:t>指向</a:t>
            </a:r>
            <a:r>
              <a:rPr lang="en-US" altLang="zh-TW" dirty="0">
                <a:solidFill>
                  <a:srgbClr val="FF0000"/>
                </a:solidFill>
              </a:rPr>
              <a:t>NULL</a:t>
            </a:r>
          </a:p>
          <a:p>
            <a:pPr marL="0" indent="0">
              <a:buNone/>
            </a:pPr>
            <a:r>
              <a:rPr lang="en-US" altLang="zh-TW" dirty="0"/>
              <a:t>	return </a:t>
            </a:r>
            <a:r>
              <a:rPr lang="en-US" altLang="zh-TW" b="1" i="1" dirty="0" err="1"/>
              <a:t>ptr</a:t>
            </a:r>
            <a:r>
              <a:rPr lang="en-US" altLang="zh-TW" dirty="0"/>
              <a:t>;</a:t>
            </a:r>
            <a:r>
              <a:rPr lang="zh-TW" altLang="en-US" dirty="0"/>
              <a:t>  </a:t>
            </a:r>
            <a:r>
              <a:rPr lang="en-US" altLang="zh-TW" dirty="0"/>
              <a:t>//</a:t>
            </a:r>
            <a:r>
              <a:rPr lang="zh-TW" altLang="en-US" dirty="0"/>
              <a:t>回傳指標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578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DD581-797B-4A9E-B962-D7C21F21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619BC-DB41-4496-A643-04AB6C76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newptr</a:t>
            </a:r>
            <a:r>
              <a:rPr lang="en-US" altLang="zh-TW" dirty="0"/>
              <a:t> = </a:t>
            </a:r>
            <a:r>
              <a:rPr lang="en-US" altLang="zh-TW" dirty="0" err="1"/>
              <a:t>createnode</a:t>
            </a:r>
            <a:r>
              <a:rPr lang="en-US" altLang="zh-TW" dirty="0"/>
              <a:t>();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head = </a:t>
            </a:r>
            <a:r>
              <a:rPr lang="en-US" altLang="zh-TW" dirty="0" err="1"/>
              <a:t>newptr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top = head;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D6E11C3-F836-4DD3-B2CC-836DC21ABEDD}"/>
              </a:ext>
            </a:extLst>
          </p:cNvPr>
          <p:cNvCxnSpPr>
            <a:cxnSpLocks/>
          </p:cNvCxnSpPr>
          <p:nvPr/>
        </p:nvCxnSpPr>
        <p:spPr>
          <a:xfrm flipV="1">
            <a:off x="4379724" y="3591442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B1353F8-3D95-4629-9AC2-6293AEA4A0B0}"/>
              </a:ext>
            </a:extLst>
          </p:cNvPr>
          <p:cNvSpPr txBox="1"/>
          <p:nvPr/>
        </p:nvSpPr>
        <p:spPr>
          <a:xfrm>
            <a:off x="4075698" y="4150186"/>
            <a:ext cx="608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top</a:t>
            </a:r>
            <a:endParaRPr lang="zh-TW" altLang="en-US" sz="24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E58D38F-F471-494F-BF67-F23B526DE20A}"/>
              </a:ext>
            </a:extLst>
          </p:cNvPr>
          <p:cNvGrpSpPr/>
          <p:nvPr/>
        </p:nvGrpSpPr>
        <p:grpSpPr>
          <a:xfrm>
            <a:off x="3380153" y="2639718"/>
            <a:ext cx="2021403" cy="927208"/>
            <a:chOff x="5675533" y="763480"/>
            <a:chExt cx="2021403" cy="92720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D38F2D6-5FC3-4CEB-8C12-E26960F9AF19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F9ED277-2AEF-4B19-BF8A-92CDEA922B54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118AFED-8502-4E45-8FD9-EF81EDA5252E}"/>
              </a:ext>
            </a:extLst>
          </p:cNvPr>
          <p:cNvCxnSpPr>
            <a:cxnSpLocks/>
          </p:cNvCxnSpPr>
          <p:nvPr/>
        </p:nvCxnSpPr>
        <p:spPr>
          <a:xfrm flipV="1">
            <a:off x="3500496" y="3591442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9EB5503-D9B1-4B56-B8DB-7837366043B7}"/>
              </a:ext>
            </a:extLst>
          </p:cNvPr>
          <p:cNvSpPr txBox="1"/>
          <p:nvPr/>
        </p:nvSpPr>
        <p:spPr>
          <a:xfrm>
            <a:off x="3095822" y="4150186"/>
            <a:ext cx="84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head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7737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3EF7-7EA1-4ECE-8784-E07AFFA9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雙向串列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4D283E-CAE6-405F-ABEA-26BA2433E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5438775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新增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if(head == NULL)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head = </a:t>
            </a:r>
            <a:r>
              <a:rPr lang="en-US" altLang="zh-TW" dirty="0" err="1"/>
              <a:t>createnode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else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newptr</a:t>
            </a:r>
            <a:r>
              <a:rPr lang="en-US" altLang="zh-TW" dirty="0"/>
              <a:t> = </a:t>
            </a:r>
            <a:r>
              <a:rPr lang="en-US" altLang="zh-TW" dirty="0" err="1"/>
              <a:t>createnode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ptr</a:t>
            </a:r>
            <a:r>
              <a:rPr lang="en-US" altLang="zh-TW" dirty="0"/>
              <a:t> = head;</a:t>
            </a:r>
          </a:p>
          <a:p>
            <a:pPr marL="0" indent="0">
              <a:buNone/>
            </a:pPr>
            <a:r>
              <a:rPr lang="en-US" altLang="zh-TW" dirty="0"/>
              <a:t>	while(</a:t>
            </a:r>
            <a:r>
              <a:rPr lang="en-US" altLang="zh-TW" dirty="0" err="1"/>
              <a:t>ptr</a:t>
            </a:r>
            <a:r>
              <a:rPr lang="en-US" altLang="zh-TW" dirty="0"/>
              <a:t>-&gt;</a:t>
            </a:r>
            <a:r>
              <a:rPr lang="en-US" altLang="zh-TW" dirty="0" err="1"/>
              <a:t>rlink</a:t>
            </a:r>
            <a:r>
              <a:rPr lang="en-US" altLang="zh-TW" dirty="0"/>
              <a:t> != NULL)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dirty="0" err="1"/>
              <a:t>ptr</a:t>
            </a:r>
            <a:r>
              <a:rPr lang="en-US" altLang="zh-TW" dirty="0"/>
              <a:t> = </a:t>
            </a:r>
            <a:r>
              <a:rPr lang="en-US" altLang="zh-TW" dirty="0" err="1"/>
              <a:t>ptr</a:t>
            </a:r>
            <a:r>
              <a:rPr lang="en-US" altLang="zh-TW" dirty="0"/>
              <a:t>-&gt;</a:t>
            </a:r>
            <a:r>
              <a:rPr lang="en-US" altLang="zh-TW" dirty="0" err="1"/>
              <a:t>rlink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 err="1">
                <a:solidFill>
                  <a:srgbClr val="FF0000"/>
                </a:solidFill>
              </a:rPr>
              <a:t>ptr</a:t>
            </a:r>
            <a:r>
              <a:rPr lang="en-US" altLang="zh-TW" dirty="0">
                <a:solidFill>
                  <a:srgbClr val="FF0000"/>
                </a:solidFill>
              </a:rPr>
              <a:t>-&gt;</a:t>
            </a:r>
            <a:r>
              <a:rPr lang="en-US" altLang="zh-TW" dirty="0" err="1">
                <a:solidFill>
                  <a:srgbClr val="FF0000"/>
                </a:solidFill>
              </a:rPr>
              <a:t>rlink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newptr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 err="1">
                <a:solidFill>
                  <a:srgbClr val="FF0000"/>
                </a:solidFill>
              </a:rPr>
              <a:t>newptr</a:t>
            </a:r>
            <a:r>
              <a:rPr lang="en-US" altLang="zh-TW" dirty="0">
                <a:solidFill>
                  <a:srgbClr val="FF0000"/>
                </a:solidFill>
              </a:rPr>
              <a:t>-&gt;</a:t>
            </a:r>
            <a:r>
              <a:rPr lang="en-US" altLang="zh-TW" dirty="0" err="1">
                <a:solidFill>
                  <a:srgbClr val="FF0000"/>
                </a:solidFill>
              </a:rPr>
              <a:t>llink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ptr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8F0293-099C-4EB4-BD98-F453E62CDACA}"/>
              </a:ext>
            </a:extLst>
          </p:cNvPr>
          <p:cNvCxnSpPr>
            <a:cxnSpLocks/>
          </p:cNvCxnSpPr>
          <p:nvPr/>
        </p:nvCxnSpPr>
        <p:spPr>
          <a:xfrm flipV="1">
            <a:off x="8838012" y="3234953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F9BA5E-B7DC-4940-A660-16A5B5BC4D33}"/>
              </a:ext>
            </a:extLst>
          </p:cNvPr>
          <p:cNvSpPr txBox="1"/>
          <p:nvPr/>
        </p:nvSpPr>
        <p:spPr>
          <a:xfrm>
            <a:off x="8433093" y="3812678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513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3EF7-7EA1-4ECE-8784-E07AFFA9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雙向串列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4D283E-CAE6-405F-ABEA-26BA2433E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5438775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新增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if(head == NULL)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head = </a:t>
            </a:r>
            <a:r>
              <a:rPr lang="en-US" altLang="zh-TW" dirty="0" err="1"/>
              <a:t>createnode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else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newptr</a:t>
            </a:r>
            <a:r>
              <a:rPr lang="en-US" altLang="zh-TW" dirty="0"/>
              <a:t> = </a:t>
            </a:r>
            <a:r>
              <a:rPr lang="en-US" altLang="zh-TW" dirty="0" err="1"/>
              <a:t>createnode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ptr</a:t>
            </a:r>
            <a:r>
              <a:rPr lang="en-US" altLang="zh-TW" dirty="0"/>
              <a:t> = head;</a:t>
            </a:r>
          </a:p>
          <a:p>
            <a:pPr marL="0" indent="0">
              <a:buNone/>
            </a:pPr>
            <a:r>
              <a:rPr lang="en-US" altLang="zh-TW" dirty="0"/>
              <a:t>	while(</a:t>
            </a:r>
            <a:r>
              <a:rPr lang="en-US" altLang="zh-TW" dirty="0" err="1"/>
              <a:t>ptr</a:t>
            </a:r>
            <a:r>
              <a:rPr lang="en-US" altLang="zh-TW" dirty="0"/>
              <a:t>-&gt;</a:t>
            </a:r>
            <a:r>
              <a:rPr lang="en-US" altLang="zh-TW" dirty="0" err="1"/>
              <a:t>rlink</a:t>
            </a:r>
            <a:r>
              <a:rPr lang="en-US" altLang="zh-TW" dirty="0"/>
              <a:t> != NULL)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dirty="0" err="1"/>
              <a:t>ptr</a:t>
            </a:r>
            <a:r>
              <a:rPr lang="en-US" altLang="zh-TW" dirty="0"/>
              <a:t> = </a:t>
            </a:r>
            <a:r>
              <a:rPr lang="en-US" altLang="zh-TW" dirty="0" err="1"/>
              <a:t>ptr</a:t>
            </a:r>
            <a:r>
              <a:rPr lang="en-US" altLang="zh-TW" dirty="0"/>
              <a:t>-&gt;</a:t>
            </a:r>
            <a:r>
              <a:rPr lang="en-US" altLang="zh-TW" dirty="0" err="1"/>
              <a:t>rlink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 err="1">
                <a:solidFill>
                  <a:srgbClr val="FF0000"/>
                </a:solidFill>
              </a:rPr>
              <a:t>ptr</a:t>
            </a:r>
            <a:r>
              <a:rPr lang="en-US" altLang="zh-TW" dirty="0">
                <a:solidFill>
                  <a:srgbClr val="FF0000"/>
                </a:solidFill>
              </a:rPr>
              <a:t>-&gt;</a:t>
            </a:r>
            <a:r>
              <a:rPr lang="en-US" altLang="zh-TW" dirty="0" err="1">
                <a:solidFill>
                  <a:srgbClr val="FF0000"/>
                </a:solidFill>
              </a:rPr>
              <a:t>rlink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newptr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 err="1">
                <a:solidFill>
                  <a:srgbClr val="FF0000"/>
                </a:solidFill>
              </a:rPr>
              <a:t>newptr</a:t>
            </a:r>
            <a:r>
              <a:rPr lang="en-US" altLang="zh-TW" dirty="0">
                <a:solidFill>
                  <a:srgbClr val="FF0000"/>
                </a:solidFill>
              </a:rPr>
              <a:t>-&gt;</a:t>
            </a:r>
            <a:r>
              <a:rPr lang="en-US" altLang="zh-TW" dirty="0" err="1">
                <a:solidFill>
                  <a:srgbClr val="FF0000"/>
                </a:solidFill>
              </a:rPr>
              <a:t>llink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ptr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8F0293-099C-4EB4-BD98-F453E62CDACA}"/>
              </a:ext>
            </a:extLst>
          </p:cNvPr>
          <p:cNvCxnSpPr>
            <a:cxnSpLocks/>
          </p:cNvCxnSpPr>
          <p:nvPr/>
        </p:nvCxnSpPr>
        <p:spPr>
          <a:xfrm flipV="1">
            <a:off x="8838012" y="3234953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F9BA5E-B7DC-4940-A660-16A5B5BC4D33}"/>
              </a:ext>
            </a:extLst>
          </p:cNvPr>
          <p:cNvSpPr txBox="1"/>
          <p:nvPr/>
        </p:nvSpPr>
        <p:spPr>
          <a:xfrm>
            <a:off x="8433093" y="3812678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</a:t>
            </a:r>
            <a:endParaRPr lang="zh-TW" altLang="en-US" sz="24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E06D1C19-5D88-42C2-84C3-64301866D5EC}"/>
              </a:ext>
            </a:extLst>
          </p:cNvPr>
          <p:cNvGrpSpPr/>
          <p:nvPr/>
        </p:nvGrpSpPr>
        <p:grpSpPr>
          <a:xfrm>
            <a:off x="7889721" y="2288079"/>
            <a:ext cx="1896581" cy="927208"/>
            <a:chOff x="5236220" y="2822337"/>
            <a:chExt cx="1896581" cy="92720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C8C02CD-7AFF-415F-B91C-11B8E3E846BB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363305C-C47B-4150-9589-F3263C568390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D1B3AA8-99A9-4B9B-985D-38C1ED42218C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277602D-4D32-4E7C-962C-215B6ED1EB72}"/>
              </a:ext>
            </a:extLst>
          </p:cNvPr>
          <p:cNvCxnSpPr>
            <a:cxnSpLocks/>
          </p:cNvCxnSpPr>
          <p:nvPr/>
        </p:nvCxnSpPr>
        <p:spPr>
          <a:xfrm>
            <a:off x="9486103" y="275423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FC709DA-8223-4EB5-AAB8-ED6C418B2122}"/>
              </a:ext>
            </a:extLst>
          </p:cNvPr>
          <p:cNvCxnSpPr>
            <a:cxnSpLocks/>
          </p:cNvCxnSpPr>
          <p:nvPr/>
        </p:nvCxnSpPr>
        <p:spPr>
          <a:xfrm flipH="1">
            <a:off x="7143762" y="2754237"/>
            <a:ext cx="1056466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E1C30B5-C7F1-42CA-B27B-2CE984DAD43C}"/>
              </a:ext>
            </a:extLst>
          </p:cNvPr>
          <p:cNvGrpSpPr/>
          <p:nvPr/>
        </p:nvGrpSpPr>
        <p:grpSpPr>
          <a:xfrm>
            <a:off x="6315487" y="2751682"/>
            <a:ext cx="825311" cy="578896"/>
            <a:chOff x="6019604" y="2773904"/>
            <a:chExt cx="825311" cy="578896"/>
          </a:xfrm>
        </p:grpSpPr>
        <p:cxnSp>
          <p:nvCxnSpPr>
            <p:cNvPr id="5" name="接點: 肘形 4">
              <a:extLst>
                <a:ext uri="{FF2B5EF4-FFF2-40B4-BE49-F238E27FC236}">
                  <a16:creationId xmlns:a16="http://schemas.microsoft.com/office/drawing/2014/main" id="{7FFB0E18-0B7F-4052-9D8C-FD4D53E59DF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18654" y="2773904"/>
              <a:ext cx="526261" cy="461049"/>
            </a:xfrm>
            <a:prstGeom prst="bentConnector3">
              <a:avLst>
                <a:gd name="adj1" fmla="val 95249"/>
              </a:avLst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6C29C26B-CA2E-4AFB-A79A-771307949E32}"/>
                </a:ext>
              </a:extLst>
            </p:cNvPr>
            <p:cNvCxnSpPr/>
            <p:nvPr/>
          </p:nvCxnSpPr>
          <p:spPr>
            <a:xfrm>
              <a:off x="6019604" y="3234953"/>
              <a:ext cx="6288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D16EAF3D-139A-4715-895D-728B3EF46032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54" y="3352800"/>
              <a:ext cx="2859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73AFAF7D-42E3-44E3-83F5-1EFBE1BD5AEC}"/>
              </a:ext>
            </a:extLst>
          </p:cNvPr>
          <p:cNvGrpSpPr/>
          <p:nvPr/>
        </p:nvGrpSpPr>
        <p:grpSpPr>
          <a:xfrm>
            <a:off x="10539071" y="2754488"/>
            <a:ext cx="793141" cy="578896"/>
            <a:chOff x="5855309" y="2773904"/>
            <a:chExt cx="793141" cy="578896"/>
          </a:xfrm>
        </p:grpSpPr>
        <p:cxnSp>
          <p:nvCxnSpPr>
            <p:cNvPr id="27" name="接點: 肘形 26">
              <a:extLst>
                <a:ext uri="{FF2B5EF4-FFF2-40B4-BE49-F238E27FC236}">
                  <a16:creationId xmlns:a16="http://schemas.microsoft.com/office/drawing/2014/main" id="{60BD49ED-EB28-4E39-BEAC-5FA54457BCC9}"/>
                </a:ext>
              </a:extLst>
            </p:cNvPr>
            <p:cNvCxnSpPr>
              <a:cxnSpLocks/>
            </p:cNvCxnSpPr>
            <p:nvPr/>
          </p:nvCxnSpPr>
          <p:spPr>
            <a:xfrm>
              <a:off x="5855309" y="2773904"/>
              <a:ext cx="463346" cy="461049"/>
            </a:xfrm>
            <a:prstGeom prst="bentConnector3">
              <a:avLst>
                <a:gd name="adj1" fmla="val 101392"/>
              </a:avLst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CFEA8066-3699-4EA1-B264-2AF4636E3E58}"/>
                </a:ext>
              </a:extLst>
            </p:cNvPr>
            <p:cNvCxnSpPr/>
            <p:nvPr/>
          </p:nvCxnSpPr>
          <p:spPr>
            <a:xfrm>
              <a:off x="6019604" y="3234953"/>
              <a:ext cx="6288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333C3764-4D8B-45E6-80A3-2BD80CA2A33B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54" y="3352800"/>
              <a:ext cx="2859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1806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3EF7-7EA1-4ECE-8784-E07AFFA9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雙向串列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4D283E-CAE6-405F-ABEA-26BA2433E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5438775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新增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if(head == NULL)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head = </a:t>
            </a:r>
            <a:r>
              <a:rPr lang="en-US" altLang="zh-TW" dirty="0" err="1"/>
              <a:t>createnode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else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newptr</a:t>
            </a:r>
            <a:r>
              <a:rPr lang="en-US" altLang="zh-TW" dirty="0"/>
              <a:t> = </a:t>
            </a:r>
            <a:r>
              <a:rPr lang="en-US" altLang="zh-TW" dirty="0" err="1"/>
              <a:t>createnode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ptr</a:t>
            </a:r>
            <a:r>
              <a:rPr lang="en-US" altLang="zh-TW" dirty="0"/>
              <a:t> = head;</a:t>
            </a:r>
          </a:p>
          <a:p>
            <a:pPr marL="0" indent="0">
              <a:buNone/>
            </a:pPr>
            <a:r>
              <a:rPr lang="en-US" altLang="zh-TW" dirty="0"/>
              <a:t>	while(</a:t>
            </a:r>
            <a:r>
              <a:rPr lang="en-US" altLang="zh-TW" dirty="0" err="1"/>
              <a:t>ptr</a:t>
            </a:r>
            <a:r>
              <a:rPr lang="en-US" altLang="zh-TW" dirty="0"/>
              <a:t>-&gt;</a:t>
            </a:r>
            <a:r>
              <a:rPr lang="en-US" altLang="zh-TW" dirty="0" err="1"/>
              <a:t>rlink</a:t>
            </a:r>
            <a:r>
              <a:rPr lang="en-US" altLang="zh-TW" dirty="0"/>
              <a:t> != NULL)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dirty="0" err="1"/>
              <a:t>ptr</a:t>
            </a:r>
            <a:r>
              <a:rPr lang="en-US" altLang="zh-TW" dirty="0"/>
              <a:t> = </a:t>
            </a:r>
            <a:r>
              <a:rPr lang="en-US" altLang="zh-TW" dirty="0" err="1"/>
              <a:t>ptr</a:t>
            </a:r>
            <a:r>
              <a:rPr lang="en-US" altLang="zh-TW" dirty="0"/>
              <a:t>-&gt;</a:t>
            </a:r>
            <a:r>
              <a:rPr lang="en-US" altLang="zh-TW" dirty="0" err="1"/>
              <a:t>rlink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 err="1">
                <a:solidFill>
                  <a:srgbClr val="FF0000"/>
                </a:solidFill>
              </a:rPr>
              <a:t>ptr</a:t>
            </a:r>
            <a:r>
              <a:rPr lang="en-US" altLang="zh-TW" dirty="0">
                <a:solidFill>
                  <a:srgbClr val="FF0000"/>
                </a:solidFill>
              </a:rPr>
              <a:t>-&gt;</a:t>
            </a:r>
            <a:r>
              <a:rPr lang="en-US" altLang="zh-TW" dirty="0" err="1">
                <a:solidFill>
                  <a:srgbClr val="FF0000"/>
                </a:solidFill>
              </a:rPr>
              <a:t>rlink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newptr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 err="1">
                <a:solidFill>
                  <a:srgbClr val="FF0000"/>
                </a:solidFill>
              </a:rPr>
              <a:t>newptr</a:t>
            </a:r>
            <a:r>
              <a:rPr lang="en-US" altLang="zh-TW" dirty="0">
                <a:solidFill>
                  <a:srgbClr val="FF0000"/>
                </a:solidFill>
              </a:rPr>
              <a:t>-&gt;</a:t>
            </a:r>
            <a:r>
              <a:rPr lang="en-US" altLang="zh-TW" dirty="0" err="1">
                <a:solidFill>
                  <a:srgbClr val="FF0000"/>
                </a:solidFill>
              </a:rPr>
              <a:t>llink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ptr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8F0293-099C-4EB4-BD98-F453E62CDACA}"/>
              </a:ext>
            </a:extLst>
          </p:cNvPr>
          <p:cNvCxnSpPr>
            <a:cxnSpLocks/>
          </p:cNvCxnSpPr>
          <p:nvPr/>
        </p:nvCxnSpPr>
        <p:spPr>
          <a:xfrm flipV="1">
            <a:off x="6096000" y="1806203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F9BA5E-B7DC-4940-A660-16A5B5BC4D33}"/>
              </a:ext>
            </a:extLst>
          </p:cNvPr>
          <p:cNvSpPr txBox="1"/>
          <p:nvPr/>
        </p:nvSpPr>
        <p:spPr>
          <a:xfrm>
            <a:off x="5691081" y="2383928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</a:t>
            </a:r>
            <a:endParaRPr lang="zh-TW" altLang="en-US" sz="24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E06D1C19-5D88-42C2-84C3-64301866D5EC}"/>
              </a:ext>
            </a:extLst>
          </p:cNvPr>
          <p:cNvGrpSpPr/>
          <p:nvPr/>
        </p:nvGrpSpPr>
        <p:grpSpPr>
          <a:xfrm>
            <a:off x="5147709" y="859329"/>
            <a:ext cx="1896581" cy="927208"/>
            <a:chOff x="5236220" y="2822337"/>
            <a:chExt cx="1896581" cy="92720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C8C02CD-7AFF-415F-B91C-11B8E3E846BB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363305C-C47B-4150-9589-F3263C568390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D1B3AA8-99A9-4B9B-985D-38C1ED42218C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277602D-4D32-4E7C-962C-215B6ED1EB72}"/>
              </a:ext>
            </a:extLst>
          </p:cNvPr>
          <p:cNvCxnSpPr>
            <a:cxnSpLocks/>
          </p:cNvCxnSpPr>
          <p:nvPr/>
        </p:nvCxnSpPr>
        <p:spPr>
          <a:xfrm>
            <a:off x="6744091" y="132548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FC709DA-8223-4EB5-AAB8-ED6C418B2122}"/>
              </a:ext>
            </a:extLst>
          </p:cNvPr>
          <p:cNvCxnSpPr>
            <a:cxnSpLocks/>
          </p:cNvCxnSpPr>
          <p:nvPr/>
        </p:nvCxnSpPr>
        <p:spPr>
          <a:xfrm flipH="1">
            <a:off x="4401750" y="1325487"/>
            <a:ext cx="1056466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E1C30B5-C7F1-42CA-B27B-2CE984DAD43C}"/>
              </a:ext>
            </a:extLst>
          </p:cNvPr>
          <p:cNvGrpSpPr/>
          <p:nvPr/>
        </p:nvGrpSpPr>
        <p:grpSpPr>
          <a:xfrm>
            <a:off x="3573475" y="1322932"/>
            <a:ext cx="825311" cy="578896"/>
            <a:chOff x="6019604" y="2773904"/>
            <a:chExt cx="825311" cy="578896"/>
          </a:xfrm>
        </p:grpSpPr>
        <p:cxnSp>
          <p:nvCxnSpPr>
            <p:cNvPr id="5" name="接點: 肘形 4">
              <a:extLst>
                <a:ext uri="{FF2B5EF4-FFF2-40B4-BE49-F238E27FC236}">
                  <a16:creationId xmlns:a16="http://schemas.microsoft.com/office/drawing/2014/main" id="{7FFB0E18-0B7F-4052-9D8C-FD4D53E59DF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18654" y="2773904"/>
              <a:ext cx="526261" cy="461049"/>
            </a:xfrm>
            <a:prstGeom prst="bentConnector3">
              <a:avLst>
                <a:gd name="adj1" fmla="val 95249"/>
              </a:avLst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6C29C26B-CA2E-4AFB-A79A-771307949E32}"/>
                </a:ext>
              </a:extLst>
            </p:cNvPr>
            <p:cNvCxnSpPr/>
            <p:nvPr/>
          </p:nvCxnSpPr>
          <p:spPr>
            <a:xfrm>
              <a:off x="6019604" y="3234953"/>
              <a:ext cx="6288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D16EAF3D-139A-4715-895D-728B3EF46032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54" y="3352800"/>
              <a:ext cx="2859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73AFAF7D-42E3-44E3-83F5-1EFBE1BD5AEC}"/>
              </a:ext>
            </a:extLst>
          </p:cNvPr>
          <p:cNvGrpSpPr/>
          <p:nvPr/>
        </p:nvGrpSpPr>
        <p:grpSpPr>
          <a:xfrm>
            <a:off x="7797059" y="1325738"/>
            <a:ext cx="793141" cy="578896"/>
            <a:chOff x="5855309" y="2773904"/>
            <a:chExt cx="793141" cy="578896"/>
          </a:xfrm>
        </p:grpSpPr>
        <p:cxnSp>
          <p:nvCxnSpPr>
            <p:cNvPr id="27" name="接點: 肘形 26">
              <a:extLst>
                <a:ext uri="{FF2B5EF4-FFF2-40B4-BE49-F238E27FC236}">
                  <a16:creationId xmlns:a16="http://schemas.microsoft.com/office/drawing/2014/main" id="{60BD49ED-EB28-4E39-BEAC-5FA54457BCC9}"/>
                </a:ext>
              </a:extLst>
            </p:cNvPr>
            <p:cNvCxnSpPr>
              <a:cxnSpLocks/>
            </p:cNvCxnSpPr>
            <p:nvPr/>
          </p:nvCxnSpPr>
          <p:spPr>
            <a:xfrm>
              <a:off x="5855309" y="2773904"/>
              <a:ext cx="463346" cy="461049"/>
            </a:xfrm>
            <a:prstGeom prst="bentConnector3">
              <a:avLst>
                <a:gd name="adj1" fmla="val 101392"/>
              </a:avLst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CFEA8066-3699-4EA1-B264-2AF4636E3E58}"/>
                </a:ext>
              </a:extLst>
            </p:cNvPr>
            <p:cNvCxnSpPr/>
            <p:nvPr/>
          </p:nvCxnSpPr>
          <p:spPr>
            <a:xfrm>
              <a:off x="6019604" y="3234953"/>
              <a:ext cx="6288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333C3764-4D8B-45E6-80A3-2BD80CA2A33B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54" y="3352800"/>
              <a:ext cx="2859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3746A4B5-8378-48FC-8AA8-C3481D19006F}"/>
              </a:ext>
            </a:extLst>
          </p:cNvPr>
          <p:cNvGrpSpPr/>
          <p:nvPr/>
        </p:nvGrpSpPr>
        <p:grpSpPr>
          <a:xfrm>
            <a:off x="7797059" y="3851342"/>
            <a:ext cx="1896581" cy="927208"/>
            <a:chOff x="5236220" y="2822337"/>
            <a:chExt cx="1896581" cy="92720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B478CFD-147C-4E45-81C7-68A1B552B64A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34D67D2-EA46-4B0A-8266-269EAE740F0D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EE7815F-485E-459F-B4AE-364A02445881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235BA11-DA07-4831-A689-7F5735F1FD0A}"/>
              </a:ext>
            </a:extLst>
          </p:cNvPr>
          <p:cNvCxnSpPr>
            <a:cxnSpLocks/>
          </p:cNvCxnSpPr>
          <p:nvPr/>
        </p:nvCxnSpPr>
        <p:spPr>
          <a:xfrm flipV="1">
            <a:off x="8743950" y="4793258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B9DDEAD-961C-4B36-ACC2-963A0548FD6F}"/>
              </a:ext>
            </a:extLst>
          </p:cNvPr>
          <p:cNvSpPr txBox="1"/>
          <p:nvPr/>
        </p:nvSpPr>
        <p:spPr>
          <a:xfrm>
            <a:off x="8199378" y="5338444"/>
            <a:ext cx="1089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newptr</a:t>
            </a:r>
            <a:endParaRPr lang="zh-TW" altLang="en-US" sz="24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60DE697F-C74F-4235-870B-3664A04B2002}"/>
              </a:ext>
            </a:extLst>
          </p:cNvPr>
          <p:cNvCxnSpPr>
            <a:cxnSpLocks/>
          </p:cNvCxnSpPr>
          <p:nvPr/>
        </p:nvCxnSpPr>
        <p:spPr>
          <a:xfrm>
            <a:off x="9392041" y="4302870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DC29407-A5BD-4ED1-BAC6-FB98B7578D3A}"/>
              </a:ext>
            </a:extLst>
          </p:cNvPr>
          <p:cNvCxnSpPr>
            <a:cxnSpLocks/>
          </p:cNvCxnSpPr>
          <p:nvPr/>
        </p:nvCxnSpPr>
        <p:spPr>
          <a:xfrm flipH="1">
            <a:off x="7049700" y="4302870"/>
            <a:ext cx="1056466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62BE971C-0E8B-4C49-B141-E03479CA0D45}"/>
              </a:ext>
            </a:extLst>
          </p:cNvPr>
          <p:cNvGrpSpPr/>
          <p:nvPr/>
        </p:nvGrpSpPr>
        <p:grpSpPr>
          <a:xfrm>
            <a:off x="6221425" y="4300315"/>
            <a:ext cx="825311" cy="578896"/>
            <a:chOff x="6019604" y="2773904"/>
            <a:chExt cx="825311" cy="578896"/>
          </a:xfrm>
        </p:grpSpPr>
        <p:cxnSp>
          <p:nvCxnSpPr>
            <p:cNvPr id="36" name="接點: 肘形 35">
              <a:extLst>
                <a:ext uri="{FF2B5EF4-FFF2-40B4-BE49-F238E27FC236}">
                  <a16:creationId xmlns:a16="http://schemas.microsoft.com/office/drawing/2014/main" id="{7E6B5D93-19DD-4F99-BC86-1EF49422589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18654" y="2773904"/>
              <a:ext cx="526261" cy="461049"/>
            </a:xfrm>
            <a:prstGeom prst="bentConnector3">
              <a:avLst>
                <a:gd name="adj1" fmla="val 95249"/>
              </a:avLst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BE3E7128-974E-4CC1-B8E3-1B4E8F3C0C1A}"/>
                </a:ext>
              </a:extLst>
            </p:cNvPr>
            <p:cNvCxnSpPr/>
            <p:nvPr/>
          </p:nvCxnSpPr>
          <p:spPr>
            <a:xfrm>
              <a:off x="6019604" y="3234953"/>
              <a:ext cx="6288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977DA623-69CE-4EE9-99CC-BF9E49AB18E9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54" y="3352800"/>
              <a:ext cx="2859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2581D7CA-79D2-40CF-BE13-1B300A799803}"/>
              </a:ext>
            </a:extLst>
          </p:cNvPr>
          <p:cNvGrpSpPr/>
          <p:nvPr/>
        </p:nvGrpSpPr>
        <p:grpSpPr>
          <a:xfrm>
            <a:off x="10445009" y="4303121"/>
            <a:ext cx="793141" cy="578896"/>
            <a:chOff x="5855309" y="2773904"/>
            <a:chExt cx="793141" cy="578896"/>
          </a:xfrm>
        </p:grpSpPr>
        <p:cxnSp>
          <p:nvCxnSpPr>
            <p:cNvPr id="40" name="接點: 肘形 39">
              <a:extLst>
                <a:ext uri="{FF2B5EF4-FFF2-40B4-BE49-F238E27FC236}">
                  <a16:creationId xmlns:a16="http://schemas.microsoft.com/office/drawing/2014/main" id="{5B44A91F-B140-4540-928A-AA911423D880}"/>
                </a:ext>
              </a:extLst>
            </p:cNvPr>
            <p:cNvCxnSpPr>
              <a:cxnSpLocks/>
            </p:cNvCxnSpPr>
            <p:nvPr/>
          </p:nvCxnSpPr>
          <p:spPr>
            <a:xfrm>
              <a:off x="5855309" y="2773904"/>
              <a:ext cx="463346" cy="461049"/>
            </a:xfrm>
            <a:prstGeom prst="bentConnector3">
              <a:avLst>
                <a:gd name="adj1" fmla="val 101392"/>
              </a:avLst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5A3B301B-0D99-4886-9DED-F35F1034796C}"/>
                </a:ext>
              </a:extLst>
            </p:cNvPr>
            <p:cNvCxnSpPr/>
            <p:nvPr/>
          </p:nvCxnSpPr>
          <p:spPr>
            <a:xfrm>
              <a:off x="6019604" y="3234953"/>
              <a:ext cx="6288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C4A6102-BCF5-4C23-B321-250CE622EA3C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54" y="3352800"/>
              <a:ext cx="2859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B086D9F-3C8E-4E6B-85D8-7874DB5C21C0}"/>
              </a:ext>
            </a:extLst>
          </p:cNvPr>
          <p:cNvCxnSpPr>
            <a:cxnSpLocks/>
          </p:cNvCxnSpPr>
          <p:nvPr/>
        </p:nvCxnSpPr>
        <p:spPr>
          <a:xfrm flipV="1">
            <a:off x="6850271" y="1806203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D03EC2B-C863-4FAD-90C1-584766C92B5A}"/>
              </a:ext>
            </a:extLst>
          </p:cNvPr>
          <p:cNvSpPr txBox="1"/>
          <p:nvPr/>
        </p:nvSpPr>
        <p:spPr>
          <a:xfrm>
            <a:off x="6572662" y="2381598"/>
            <a:ext cx="555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ptr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6586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3EF7-7EA1-4ECE-8784-E07AFFA9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雙向串列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4D283E-CAE6-405F-ABEA-26BA2433E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5438775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新增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if(head == NULL)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head = </a:t>
            </a:r>
            <a:r>
              <a:rPr lang="en-US" altLang="zh-TW" dirty="0" err="1"/>
              <a:t>createnode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else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newptr</a:t>
            </a:r>
            <a:r>
              <a:rPr lang="en-US" altLang="zh-TW" dirty="0"/>
              <a:t> = </a:t>
            </a:r>
            <a:r>
              <a:rPr lang="en-US" altLang="zh-TW" dirty="0" err="1"/>
              <a:t>createnode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ptr</a:t>
            </a:r>
            <a:r>
              <a:rPr lang="en-US" altLang="zh-TW" dirty="0"/>
              <a:t> = head;</a:t>
            </a:r>
          </a:p>
          <a:p>
            <a:pPr marL="0" indent="0">
              <a:buNone/>
            </a:pPr>
            <a:r>
              <a:rPr lang="en-US" altLang="zh-TW" dirty="0"/>
              <a:t>	while(</a:t>
            </a:r>
            <a:r>
              <a:rPr lang="en-US" altLang="zh-TW" dirty="0" err="1"/>
              <a:t>ptr</a:t>
            </a:r>
            <a:r>
              <a:rPr lang="en-US" altLang="zh-TW" dirty="0"/>
              <a:t>-&gt;</a:t>
            </a:r>
            <a:r>
              <a:rPr lang="en-US" altLang="zh-TW" dirty="0" err="1"/>
              <a:t>rlink</a:t>
            </a:r>
            <a:r>
              <a:rPr lang="en-US" altLang="zh-TW" dirty="0"/>
              <a:t> != NULL)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dirty="0" err="1"/>
              <a:t>ptr</a:t>
            </a:r>
            <a:r>
              <a:rPr lang="en-US" altLang="zh-TW" dirty="0"/>
              <a:t> = </a:t>
            </a:r>
            <a:r>
              <a:rPr lang="en-US" altLang="zh-TW" dirty="0" err="1"/>
              <a:t>ptr</a:t>
            </a:r>
            <a:r>
              <a:rPr lang="en-US" altLang="zh-TW" dirty="0"/>
              <a:t>-&gt;</a:t>
            </a:r>
            <a:r>
              <a:rPr lang="en-US" altLang="zh-TW" dirty="0" err="1"/>
              <a:t>rlink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 err="1">
                <a:solidFill>
                  <a:srgbClr val="FF0000"/>
                </a:solidFill>
              </a:rPr>
              <a:t>ptr</a:t>
            </a:r>
            <a:r>
              <a:rPr lang="en-US" altLang="zh-TW" dirty="0">
                <a:solidFill>
                  <a:srgbClr val="FF0000"/>
                </a:solidFill>
              </a:rPr>
              <a:t>-&gt;</a:t>
            </a:r>
            <a:r>
              <a:rPr lang="en-US" altLang="zh-TW" dirty="0" err="1">
                <a:solidFill>
                  <a:srgbClr val="FF0000"/>
                </a:solidFill>
              </a:rPr>
              <a:t>rlink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newptr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 err="1">
                <a:solidFill>
                  <a:srgbClr val="FF0000"/>
                </a:solidFill>
              </a:rPr>
              <a:t>newptr</a:t>
            </a:r>
            <a:r>
              <a:rPr lang="en-US" altLang="zh-TW" dirty="0">
                <a:solidFill>
                  <a:srgbClr val="FF0000"/>
                </a:solidFill>
              </a:rPr>
              <a:t>-&gt;</a:t>
            </a:r>
            <a:r>
              <a:rPr lang="en-US" altLang="zh-TW" dirty="0" err="1">
                <a:solidFill>
                  <a:srgbClr val="FF0000"/>
                </a:solidFill>
              </a:rPr>
              <a:t>llink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ptr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8F0293-099C-4EB4-BD98-F453E62CDACA}"/>
              </a:ext>
            </a:extLst>
          </p:cNvPr>
          <p:cNvCxnSpPr>
            <a:cxnSpLocks/>
          </p:cNvCxnSpPr>
          <p:nvPr/>
        </p:nvCxnSpPr>
        <p:spPr>
          <a:xfrm flipV="1">
            <a:off x="6096000" y="1806203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F9BA5E-B7DC-4940-A660-16A5B5BC4D33}"/>
              </a:ext>
            </a:extLst>
          </p:cNvPr>
          <p:cNvSpPr txBox="1"/>
          <p:nvPr/>
        </p:nvSpPr>
        <p:spPr>
          <a:xfrm>
            <a:off x="5691081" y="2383928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</a:t>
            </a:r>
            <a:endParaRPr lang="zh-TW" altLang="en-US" sz="24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E06D1C19-5D88-42C2-84C3-64301866D5EC}"/>
              </a:ext>
            </a:extLst>
          </p:cNvPr>
          <p:cNvGrpSpPr/>
          <p:nvPr/>
        </p:nvGrpSpPr>
        <p:grpSpPr>
          <a:xfrm>
            <a:off x="5147709" y="859329"/>
            <a:ext cx="1896581" cy="927208"/>
            <a:chOff x="5236220" y="2822337"/>
            <a:chExt cx="1896581" cy="92720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C8C02CD-7AFF-415F-B91C-11B8E3E846BB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363305C-C47B-4150-9589-F3263C568390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D1B3AA8-99A9-4B9B-985D-38C1ED42218C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FC709DA-8223-4EB5-AAB8-ED6C418B2122}"/>
              </a:ext>
            </a:extLst>
          </p:cNvPr>
          <p:cNvCxnSpPr>
            <a:cxnSpLocks/>
          </p:cNvCxnSpPr>
          <p:nvPr/>
        </p:nvCxnSpPr>
        <p:spPr>
          <a:xfrm flipH="1">
            <a:off x="4401750" y="1325487"/>
            <a:ext cx="1056466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E1C30B5-C7F1-42CA-B27B-2CE984DAD43C}"/>
              </a:ext>
            </a:extLst>
          </p:cNvPr>
          <p:cNvGrpSpPr/>
          <p:nvPr/>
        </p:nvGrpSpPr>
        <p:grpSpPr>
          <a:xfrm>
            <a:off x="3573475" y="1322932"/>
            <a:ext cx="825311" cy="578896"/>
            <a:chOff x="6019604" y="2773904"/>
            <a:chExt cx="825311" cy="578896"/>
          </a:xfrm>
        </p:grpSpPr>
        <p:cxnSp>
          <p:nvCxnSpPr>
            <p:cNvPr id="5" name="接點: 肘形 4">
              <a:extLst>
                <a:ext uri="{FF2B5EF4-FFF2-40B4-BE49-F238E27FC236}">
                  <a16:creationId xmlns:a16="http://schemas.microsoft.com/office/drawing/2014/main" id="{7FFB0E18-0B7F-4052-9D8C-FD4D53E59DF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18654" y="2773904"/>
              <a:ext cx="526261" cy="461049"/>
            </a:xfrm>
            <a:prstGeom prst="bentConnector3">
              <a:avLst>
                <a:gd name="adj1" fmla="val 95249"/>
              </a:avLst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6C29C26B-CA2E-4AFB-A79A-771307949E32}"/>
                </a:ext>
              </a:extLst>
            </p:cNvPr>
            <p:cNvCxnSpPr/>
            <p:nvPr/>
          </p:nvCxnSpPr>
          <p:spPr>
            <a:xfrm>
              <a:off x="6019604" y="3234953"/>
              <a:ext cx="6288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D16EAF3D-139A-4715-895D-728B3EF46032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54" y="3352800"/>
              <a:ext cx="2859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3746A4B5-8378-48FC-8AA8-C3481D19006F}"/>
              </a:ext>
            </a:extLst>
          </p:cNvPr>
          <p:cNvGrpSpPr/>
          <p:nvPr/>
        </p:nvGrpSpPr>
        <p:grpSpPr>
          <a:xfrm>
            <a:off x="7477232" y="856773"/>
            <a:ext cx="1896581" cy="927208"/>
            <a:chOff x="5236220" y="2822337"/>
            <a:chExt cx="1896581" cy="92720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B478CFD-147C-4E45-81C7-68A1B552B64A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34D67D2-EA46-4B0A-8266-269EAE740F0D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EE7815F-485E-459F-B4AE-364A02445881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235BA11-DA07-4831-A689-7F5735F1FD0A}"/>
              </a:ext>
            </a:extLst>
          </p:cNvPr>
          <p:cNvCxnSpPr>
            <a:cxnSpLocks/>
          </p:cNvCxnSpPr>
          <p:nvPr/>
        </p:nvCxnSpPr>
        <p:spPr>
          <a:xfrm flipV="1">
            <a:off x="8424123" y="1798689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B9DDEAD-961C-4B36-ACC2-963A0548FD6F}"/>
              </a:ext>
            </a:extLst>
          </p:cNvPr>
          <p:cNvSpPr txBox="1"/>
          <p:nvPr/>
        </p:nvSpPr>
        <p:spPr>
          <a:xfrm>
            <a:off x="7879551" y="2343875"/>
            <a:ext cx="1089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newptr</a:t>
            </a:r>
            <a:endParaRPr lang="zh-TW" altLang="en-US" sz="24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60DE697F-C74F-4235-870B-3664A04B2002}"/>
              </a:ext>
            </a:extLst>
          </p:cNvPr>
          <p:cNvCxnSpPr>
            <a:cxnSpLocks/>
          </p:cNvCxnSpPr>
          <p:nvPr/>
        </p:nvCxnSpPr>
        <p:spPr>
          <a:xfrm>
            <a:off x="9072214" y="1308301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DC29407-A5BD-4ED1-BAC6-FB98B7578D3A}"/>
              </a:ext>
            </a:extLst>
          </p:cNvPr>
          <p:cNvCxnSpPr>
            <a:cxnSpLocks/>
          </p:cNvCxnSpPr>
          <p:nvPr/>
        </p:nvCxnSpPr>
        <p:spPr>
          <a:xfrm flipH="1">
            <a:off x="6744091" y="1441651"/>
            <a:ext cx="1056466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2581D7CA-79D2-40CF-BE13-1B300A799803}"/>
              </a:ext>
            </a:extLst>
          </p:cNvPr>
          <p:cNvGrpSpPr/>
          <p:nvPr/>
        </p:nvGrpSpPr>
        <p:grpSpPr>
          <a:xfrm>
            <a:off x="10125182" y="1308552"/>
            <a:ext cx="793141" cy="578896"/>
            <a:chOff x="5855309" y="2773904"/>
            <a:chExt cx="793141" cy="578896"/>
          </a:xfrm>
        </p:grpSpPr>
        <p:cxnSp>
          <p:nvCxnSpPr>
            <p:cNvPr id="40" name="接點: 肘形 39">
              <a:extLst>
                <a:ext uri="{FF2B5EF4-FFF2-40B4-BE49-F238E27FC236}">
                  <a16:creationId xmlns:a16="http://schemas.microsoft.com/office/drawing/2014/main" id="{5B44A91F-B140-4540-928A-AA911423D880}"/>
                </a:ext>
              </a:extLst>
            </p:cNvPr>
            <p:cNvCxnSpPr>
              <a:cxnSpLocks/>
            </p:cNvCxnSpPr>
            <p:nvPr/>
          </p:nvCxnSpPr>
          <p:spPr>
            <a:xfrm>
              <a:off x="5855309" y="2773904"/>
              <a:ext cx="463346" cy="461049"/>
            </a:xfrm>
            <a:prstGeom prst="bentConnector3">
              <a:avLst>
                <a:gd name="adj1" fmla="val 101392"/>
              </a:avLst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5A3B301B-0D99-4886-9DED-F35F1034796C}"/>
                </a:ext>
              </a:extLst>
            </p:cNvPr>
            <p:cNvCxnSpPr/>
            <p:nvPr/>
          </p:nvCxnSpPr>
          <p:spPr>
            <a:xfrm>
              <a:off x="6019604" y="3234953"/>
              <a:ext cx="6288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C4A6102-BCF5-4C23-B321-250CE622EA3C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54" y="3352800"/>
              <a:ext cx="2859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B086D9F-3C8E-4E6B-85D8-7874DB5C21C0}"/>
              </a:ext>
            </a:extLst>
          </p:cNvPr>
          <p:cNvCxnSpPr>
            <a:cxnSpLocks/>
          </p:cNvCxnSpPr>
          <p:nvPr/>
        </p:nvCxnSpPr>
        <p:spPr>
          <a:xfrm flipV="1">
            <a:off x="6850271" y="1806203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D03EC2B-C863-4FAD-90C1-584766C92B5A}"/>
              </a:ext>
            </a:extLst>
          </p:cNvPr>
          <p:cNvSpPr txBox="1"/>
          <p:nvPr/>
        </p:nvSpPr>
        <p:spPr>
          <a:xfrm>
            <a:off x="6572662" y="2381598"/>
            <a:ext cx="555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ptr</a:t>
            </a:r>
            <a:endParaRPr lang="zh-TW" altLang="en-US" sz="24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277602D-4D32-4E7C-962C-215B6ED1EB72}"/>
              </a:ext>
            </a:extLst>
          </p:cNvPr>
          <p:cNvCxnSpPr>
            <a:cxnSpLocks/>
          </p:cNvCxnSpPr>
          <p:nvPr/>
        </p:nvCxnSpPr>
        <p:spPr>
          <a:xfrm>
            <a:off x="6753616" y="1201662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40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3EF7-7EA1-4ECE-8784-E07AFFA9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雙向串列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4D283E-CAE6-405F-ABEA-26BA2433E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搜尋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參考之前的</a:t>
            </a:r>
            <a:r>
              <a:rPr lang="en-US" altLang="zh-TW" dirty="0"/>
              <a:t>ppt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5885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3EF7-7EA1-4ECE-8784-E07AFFA9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雙向串列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4D283E-CAE6-405F-ABEA-26BA2433E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插入在某數字之前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E2F2262-E557-4122-B2A5-6337500D0FB8}"/>
              </a:ext>
            </a:extLst>
          </p:cNvPr>
          <p:cNvCxnSpPr>
            <a:cxnSpLocks/>
          </p:cNvCxnSpPr>
          <p:nvPr/>
        </p:nvCxnSpPr>
        <p:spPr>
          <a:xfrm flipV="1">
            <a:off x="2493933" y="3907980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022B8A-BA40-4312-A41D-518424CAC269}"/>
              </a:ext>
            </a:extLst>
          </p:cNvPr>
          <p:cNvSpPr txBox="1"/>
          <p:nvPr/>
        </p:nvSpPr>
        <p:spPr>
          <a:xfrm>
            <a:off x="2089014" y="4253558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</a:t>
            </a:r>
            <a:endParaRPr lang="zh-TW" altLang="en-US" sz="24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27CCAF4-BE46-4E4B-97F4-990581D0D945}"/>
              </a:ext>
            </a:extLst>
          </p:cNvPr>
          <p:cNvGrpSpPr/>
          <p:nvPr/>
        </p:nvGrpSpPr>
        <p:grpSpPr>
          <a:xfrm>
            <a:off x="1962561" y="3398312"/>
            <a:ext cx="1056467" cy="516490"/>
            <a:chOff x="5236220" y="2822337"/>
            <a:chExt cx="1896581" cy="92720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769B1F8-4390-44D0-9F89-CCA6DDF09CD8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AE88747-F6E1-4FC8-8BE4-F7FD6EFE9DEF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96EB483-222F-4853-B7A6-063725333BB6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8CCB2CC-A8E3-4F79-8B56-E223E367F6AA}"/>
              </a:ext>
            </a:extLst>
          </p:cNvPr>
          <p:cNvGrpSpPr/>
          <p:nvPr/>
        </p:nvGrpSpPr>
        <p:grpSpPr>
          <a:xfrm>
            <a:off x="838200" y="3656557"/>
            <a:ext cx="825311" cy="578896"/>
            <a:chOff x="6019604" y="2773904"/>
            <a:chExt cx="825311" cy="578896"/>
          </a:xfrm>
        </p:grpSpPr>
        <p:cxnSp>
          <p:nvCxnSpPr>
            <p:cNvPr id="12" name="接點: 肘形 11">
              <a:extLst>
                <a:ext uri="{FF2B5EF4-FFF2-40B4-BE49-F238E27FC236}">
                  <a16:creationId xmlns:a16="http://schemas.microsoft.com/office/drawing/2014/main" id="{08479318-BA27-40C0-947D-F3FBCE8873B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18654" y="2773904"/>
              <a:ext cx="526261" cy="461049"/>
            </a:xfrm>
            <a:prstGeom prst="bentConnector3">
              <a:avLst>
                <a:gd name="adj1" fmla="val 95249"/>
              </a:avLst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2845EC6A-AFFA-4579-A415-B90F12B0896D}"/>
                </a:ext>
              </a:extLst>
            </p:cNvPr>
            <p:cNvCxnSpPr/>
            <p:nvPr/>
          </p:nvCxnSpPr>
          <p:spPr>
            <a:xfrm>
              <a:off x="6019604" y="3234953"/>
              <a:ext cx="6288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C1A40084-3BDD-4E6D-B8F7-A7DE3D6C3621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54" y="3352800"/>
              <a:ext cx="2859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21A0B50-F284-412C-858B-F3A23ADCAB5D}"/>
              </a:ext>
            </a:extLst>
          </p:cNvPr>
          <p:cNvCxnSpPr>
            <a:cxnSpLocks/>
          </p:cNvCxnSpPr>
          <p:nvPr/>
        </p:nvCxnSpPr>
        <p:spPr>
          <a:xfrm flipH="1">
            <a:off x="1663511" y="365993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82F27B42-B2FA-4CA2-8A43-8C2098CE7E97}"/>
              </a:ext>
            </a:extLst>
          </p:cNvPr>
          <p:cNvGrpSpPr/>
          <p:nvPr/>
        </p:nvGrpSpPr>
        <p:grpSpPr>
          <a:xfrm>
            <a:off x="7407411" y="3561306"/>
            <a:ext cx="793141" cy="578896"/>
            <a:chOff x="5855309" y="2773904"/>
            <a:chExt cx="793141" cy="578896"/>
          </a:xfrm>
        </p:grpSpPr>
        <p:cxnSp>
          <p:nvCxnSpPr>
            <p:cNvPr id="24" name="接點: 肘形 23">
              <a:extLst>
                <a:ext uri="{FF2B5EF4-FFF2-40B4-BE49-F238E27FC236}">
                  <a16:creationId xmlns:a16="http://schemas.microsoft.com/office/drawing/2014/main" id="{0D97B45C-F752-4689-9B8E-9CD79422CF35}"/>
                </a:ext>
              </a:extLst>
            </p:cNvPr>
            <p:cNvCxnSpPr>
              <a:cxnSpLocks/>
            </p:cNvCxnSpPr>
            <p:nvPr/>
          </p:nvCxnSpPr>
          <p:spPr>
            <a:xfrm>
              <a:off x="5855309" y="2773904"/>
              <a:ext cx="463346" cy="461049"/>
            </a:xfrm>
            <a:prstGeom prst="bentConnector3">
              <a:avLst>
                <a:gd name="adj1" fmla="val 101392"/>
              </a:avLst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7AB6F226-209F-4ABC-93D3-FC189C39C190}"/>
                </a:ext>
              </a:extLst>
            </p:cNvPr>
            <p:cNvCxnSpPr/>
            <p:nvPr/>
          </p:nvCxnSpPr>
          <p:spPr>
            <a:xfrm>
              <a:off x="6019604" y="3234953"/>
              <a:ext cx="6288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815AAD1-311A-46F1-AE07-92B8A7FA8286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54" y="3352800"/>
              <a:ext cx="2859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4681F2F4-E1F6-4587-AA55-534C6D67A429}"/>
              </a:ext>
            </a:extLst>
          </p:cNvPr>
          <p:cNvCxnSpPr>
            <a:cxnSpLocks/>
          </p:cNvCxnSpPr>
          <p:nvPr/>
        </p:nvCxnSpPr>
        <p:spPr>
          <a:xfrm flipV="1">
            <a:off x="5217278" y="3910310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430C0B2-70AB-41B8-BEF8-E464A5D1E271}"/>
              </a:ext>
            </a:extLst>
          </p:cNvPr>
          <p:cNvSpPr txBox="1"/>
          <p:nvPr/>
        </p:nvSpPr>
        <p:spPr>
          <a:xfrm>
            <a:off x="4939669" y="4253558"/>
            <a:ext cx="555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ptr</a:t>
            </a:r>
            <a:endParaRPr lang="zh-TW" altLang="en-US" sz="2400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88820BB-699A-4D6E-8917-F9E7549B8309}"/>
              </a:ext>
            </a:extLst>
          </p:cNvPr>
          <p:cNvCxnSpPr>
            <a:cxnSpLocks/>
          </p:cNvCxnSpPr>
          <p:nvPr/>
        </p:nvCxnSpPr>
        <p:spPr>
          <a:xfrm>
            <a:off x="2853004" y="3561306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EFA3DD34-5F6D-40BA-9BAE-0ADF41A55AB0}"/>
              </a:ext>
            </a:extLst>
          </p:cNvPr>
          <p:cNvGrpSpPr/>
          <p:nvPr/>
        </p:nvGrpSpPr>
        <p:grpSpPr>
          <a:xfrm>
            <a:off x="3342137" y="3398312"/>
            <a:ext cx="1056467" cy="516490"/>
            <a:chOff x="5236220" y="2822337"/>
            <a:chExt cx="1896581" cy="927208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E1DF1ED-6F92-4F1D-A69E-49FB545534B6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D476519-0E19-41CA-ADAC-483450FCAE9E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5BF934E-BB16-406C-A73C-8970C3F0E89E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5A51E813-7520-4883-8E5C-C01A1CBEC65B}"/>
              </a:ext>
            </a:extLst>
          </p:cNvPr>
          <p:cNvCxnSpPr>
            <a:cxnSpLocks/>
          </p:cNvCxnSpPr>
          <p:nvPr/>
        </p:nvCxnSpPr>
        <p:spPr>
          <a:xfrm flipH="1">
            <a:off x="3042028" y="375518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7A4ADC1A-B650-4EAD-9A2C-90AEF84D368C}"/>
              </a:ext>
            </a:extLst>
          </p:cNvPr>
          <p:cNvCxnSpPr>
            <a:cxnSpLocks/>
          </p:cNvCxnSpPr>
          <p:nvPr/>
        </p:nvCxnSpPr>
        <p:spPr>
          <a:xfrm>
            <a:off x="4203815" y="3561306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D8A27C85-1850-4398-B635-5EE77E2C44DF}"/>
              </a:ext>
            </a:extLst>
          </p:cNvPr>
          <p:cNvGrpSpPr/>
          <p:nvPr/>
        </p:nvGrpSpPr>
        <p:grpSpPr>
          <a:xfrm>
            <a:off x="4692948" y="3398312"/>
            <a:ext cx="1056467" cy="516490"/>
            <a:chOff x="5236220" y="2822337"/>
            <a:chExt cx="1896581" cy="927208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611164F-4C94-407E-A12A-306AD081614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0F6AA3A-BE86-4E8D-886B-4371CF1B8344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BA60EEC-AFAA-4678-8F99-ACD150CF8539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5CB41B3F-89A7-46F1-B3D1-12670EBD6128}"/>
              </a:ext>
            </a:extLst>
          </p:cNvPr>
          <p:cNvCxnSpPr>
            <a:cxnSpLocks/>
          </p:cNvCxnSpPr>
          <p:nvPr/>
        </p:nvCxnSpPr>
        <p:spPr>
          <a:xfrm flipH="1">
            <a:off x="4392839" y="375518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2278D21C-CD7C-4C22-83FE-8BA8702DF887}"/>
              </a:ext>
            </a:extLst>
          </p:cNvPr>
          <p:cNvCxnSpPr>
            <a:cxnSpLocks/>
          </p:cNvCxnSpPr>
          <p:nvPr/>
        </p:nvCxnSpPr>
        <p:spPr>
          <a:xfrm>
            <a:off x="5565210" y="356133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EFFA4112-5A3B-42E1-B49C-22D6AF2E4057}"/>
              </a:ext>
            </a:extLst>
          </p:cNvPr>
          <p:cNvGrpSpPr/>
          <p:nvPr/>
        </p:nvGrpSpPr>
        <p:grpSpPr>
          <a:xfrm>
            <a:off x="6054343" y="3398338"/>
            <a:ext cx="1056467" cy="516490"/>
            <a:chOff x="5236220" y="2822337"/>
            <a:chExt cx="1896581" cy="927208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619FA4FB-6E51-4EE4-A4E7-55FD3F70C9C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F20C1AE-1EDC-4180-A43D-6CD02392F568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DE8DFBE-F227-497D-A170-0FF7EF68B24A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F0A0E3B0-C63A-4C49-AE6D-3FAFF3B2E15B}"/>
              </a:ext>
            </a:extLst>
          </p:cNvPr>
          <p:cNvCxnSpPr>
            <a:cxnSpLocks/>
          </p:cNvCxnSpPr>
          <p:nvPr/>
        </p:nvCxnSpPr>
        <p:spPr>
          <a:xfrm flipH="1">
            <a:off x="5754234" y="3755208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F6C54F70-C39F-4C5B-AB9C-23BD671C74C7}"/>
              </a:ext>
            </a:extLst>
          </p:cNvPr>
          <p:cNvCxnSpPr>
            <a:cxnSpLocks/>
          </p:cNvCxnSpPr>
          <p:nvPr/>
        </p:nvCxnSpPr>
        <p:spPr>
          <a:xfrm>
            <a:off x="6952371" y="3561306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C35B2705-114A-4818-AEA9-53442E303D53}"/>
              </a:ext>
            </a:extLst>
          </p:cNvPr>
          <p:cNvGrpSpPr/>
          <p:nvPr/>
        </p:nvGrpSpPr>
        <p:grpSpPr>
          <a:xfrm>
            <a:off x="7866890" y="1808534"/>
            <a:ext cx="1056467" cy="516490"/>
            <a:chOff x="5236220" y="2822337"/>
            <a:chExt cx="1896581" cy="927208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2CD8B90-826F-47DE-853A-6E14B5E08A54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1B64538-8448-4A2B-99F3-77C69BA0A2FA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B86E3738-453A-483C-B927-A0F54FE78084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DE8EB301-D123-4C32-9E53-DFB7F59978AB}"/>
              </a:ext>
            </a:extLst>
          </p:cNvPr>
          <p:cNvCxnSpPr>
            <a:cxnSpLocks/>
          </p:cNvCxnSpPr>
          <p:nvPr/>
        </p:nvCxnSpPr>
        <p:spPr>
          <a:xfrm flipH="1">
            <a:off x="7566781" y="2165404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3CDA7F36-6F32-4746-BCCD-CE0095D4AFC6}"/>
              </a:ext>
            </a:extLst>
          </p:cNvPr>
          <p:cNvCxnSpPr>
            <a:cxnSpLocks/>
          </p:cNvCxnSpPr>
          <p:nvPr/>
        </p:nvCxnSpPr>
        <p:spPr>
          <a:xfrm>
            <a:off x="8728568" y="1971528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1B048644-F241-460A-9C83-D079DFCB80E1}"/>
              </a:ext>
            </a:extLst>
          </p:cNvPr>
          <p:cNvCxnSpPr>
            <a:cxnSpLocks/>
          </p:cNvCxnSpPr>
          <p:nvPr/>
        </p:nvCxnSpPr>
        <p:spPr>
          <a:xfrm flipV="1">
            <a:off x="8389647" y="2340209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26EB47F7-3AF0-40A1-8DE1-14D9CA278F5F}"/>
              </a:ext>
            </a:extLst>
          </p:cNvPr>
          <p:cNvSpPr txBox="1"/>
          <p:nvPr/>
        </p:nvSpPr>
        <p:spPr>
          <a:xfrm>
            <a:off x="7847461" y="2604812"/>
            <a:ext cx="1089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newptr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1822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3EF7-7EA1-4ECE-8784-E07AFFA9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雙向串列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4D283E-CAE6-405F-ABEA-26BA2433E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插入在某數字之前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E2F2262-E557-4122-B2A5-6337500D0FB8}"/>
              </a:ext>
            </a:extLst>
          </p:cNvPr>
          <p:cNvCxnSpPr>
            <a:cxnSpLocks/>
          </p:cNvCxnSpPr>
          <p:nvPr/>
        </p:nvCxnSpPr>
        <p:spPr>
          <a:xfrm flipV="1">
            <a:off x="2493933" y="3907980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022B8A-BA40-4312-A41D-518424CAC269}"/>
              </a:ext>
            </a:extLst>
          </p:cNvPr>
          <p:cNvSpPr txBox="1"/>
          <p:nvPr/>
        </p:nvSpPr>
        <p:spPr>
          <a:xfrm>
            <a:off x="2089014" y="4253558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</a:t>
            </a:r>
            <a:endParaRPr lang="zh-TW" altLang="en-US" sz="24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27CCAF4-BE46-4E4B-97F4-990581D0D945}"/>
              </a:ext>
            </a:extLst>
          </p:cNvPr>
          <p:cNvGrpSpPr/>
          <p:nvPr/>
        </p:nvGrpSpPr>
        <p:grpSpPr>
          <a:xfrm>
            <a:off x="1962561" y="3398312"/>
            <a:ext cx="1056467" cy="516490"/>
            <a:chOff x="5236220" y="2822337"/>
            <a:chExt cx="1896581" cy="92720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769B1F8-4390-44D0-9F89-CCA6DDF09CD8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AE88747-F6E1-4FC8-8BE4-F7FD6EFE9DEF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96EB483-222F-4853-B7A6-063725333BB6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8CCB2CC-A8E3-4F79-8B56-E223E367F6AA}"/>
              </a:ext>
            </a:extLst>
          </p:cNvPr>
          <p:cNvGrpSpPr/>
          <p:nvPr/>
        </p:nvGrpSpPr>
        <p:grpSpPr>
          <a:xfrm>
            <a:off x="838200" y="3656557"/>
            <a:ext cx="825311" cy="578896"/>
            <a:chOff x="6019604" y="2773904"/>
            <a:chExt cx="825311" cy="578896"/>
          </a:xfrm>
        </p:grpSpPr>
        <p:cxnSp>
          <p:nvCxnSpPr>
            <p:cNvPr id="12" name="接點: 肘形 11">
              <a:extLst>
                <a:ext uri="{FF2B5EF4-FFF2-40B4-BE49-F238E27FC236}">
                  <a16:creationId xmlns:a16="http://schemas.microsoft.com/office/drawing/2014/main" id="{08479318-BA27-40C0-947D-F3FBCE8873B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18654" y="2773904"/>
              <a:ext cx="526261" cy="461049"/>
            </a:xfrm>
            <a:prstGeom prst="bentConnector3">
              <a:avLst>
                <a:gd name="adj1" fmla="val 95249"/>
              </a:avLst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2845EC6A-AFFA-4579-A415-B90F12B0896D}"/>
                </a:ext>
              </a:extLst>
            </p:cNvPr>
            <p:cNvCxnSpPr/>
            <p:nvPr/>
          </p:nvCxnSpPr>
          <p:spPr>
            <a:xfrm>
              <a:off x="6019604" y="3234953"/>
              <a:ext cx="6288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C1A40084-3BDD-4E6D-B8F7-A7DE3D6C3621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54" y="3352800"/>
              <a:ext cx="2859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21A0B50-F284-412C-858B-F3A23ADCAB5D}"/>
              </a:ext>
            </a:extLst>
          </p:cNvPr>
          <p:cNvCxnSpPr>
            <a:cxnSpLocks/>
          </p:cNvCxnSpPr>
          <p:nvPr/>
        </p:nvCxnSpPr>
        <p:spPr>
          <a:xfrm flipH="1">
            <a:off x="1663511" y="365993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82F27B42-B2FA-4CA2-8A43-8C2098CE7E97}"/>
              </a:ext>
            </a:extLst>
          </p:cNvPr>
          <p:cNvGrpSpPr/>
          <p:nvPr/>
        </p:nvGrpSpPr>
        <p:grpSpPr>
          <a:xfrm>
            <a:off x="7407411" y="3561306"/>
            <a:ext cx="793141" cy="578896"/>
            <a:chOff x="5855309" y="2773904"/>
            <a:chExt cx="793141" cy="578896"/>
          </a:xfrm>
        </p:grpSpPr>
        <p:cxnSp>
          <p:nvCxnSpPr>
            <p:cNvPr id="24" name="接點: 肘形 23">
              <a:extLst>
                <a:ext uri="{FF2B5EF4-FFF2-40B4-BE49-F238E27FC236}">
                  <a16:creationId xmlns:a16="http://schemas.microsoft.com/office/drawing/2014/main" id="{0D97B45C-F752-4689-9B8E-9CD79422CF35}"/>
                </a:ext>
              </a:extLst>
            </p:cNvPr>
            <p:cNvCxnSpPr>
              <a:cxnSpLocks/>
            </p:cNvCxnSpPr>
            <p:nvPr/>
          </p:nvCxnSpPr>
          <p:spPr>
            <a:xfrm>
              <a:off x="5855309" y="2773904"/>
              <a:ext cx="463346" cy="461049"/>
            </a:xfrm>
            <a:prstGeom prst="bentConnector3">
              <a:avLst>
                <a:gd name="adj1" fmla="val 101392"/>
              </a:avLst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7AB6F226-209F-4ABC-93D3-FC189C39C190}"/>
                </a:ext>
              </a:extLst>
            </p:cNvPr>
            <p:cNvCxnSpPr/>
            <p:nvPr/>
          </p:nvCxnSpPr>
          <p:spPr>
            <a:xfrm>
              <a:off x="6019604" y="3234953"/>
              <a:ext cx="6288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815AAD1-311A-46F1-AE07-92B8A7FA8286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54" y="3352800"/>
              <a:ext cx="2859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4681F2F4-E1F6-4587-AA55-534C6D67A429}"/>
              </a:ext>
            </a:extLst>
          </p:cNvPr>
          <p:cNvCxnSpPr>
            <a:cxnSpLocks/>
          </p:cNvCxnSpPr>
          <p:nvPr/>
        </p:nvCxnSpPr>
        <p:spPr>
          <a:xfrm flipV="1">
            <a:off x="5217278" y="3910310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430C0B2-70AB-41B8-BEF8-E464A5D1E271}"/>
              </a:ext>
            </a:extLst>
          </p:cNvPr>
          <p:cNvSpPr txBox="1"/>
          <p:nvPr/>
        </p:nvSpPr>
        <p:spPr>
          <a:xfrm>
            <a:off x="4939669" y="4253558"/>
            <a:ext cx="555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ptr</a:t>
            </a:r>
            <a:endParaRPr lang="zh-TW" altLang="en-US" sz="2400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88820BB-699A-4D6E-8917-F9E7549B8309}"/>
              </a:ext>
            </a:extLst>
          </p:cNvPr>
          <p:cNvCxnSpPr>
            <a:cxnSpLocks/>
          </p:cNvCxnSpPr>
          <p:nvPr/>
        </p:nvCxnSpPr>
        <p:spPr>
          <a:xfrm>
            <a:off x="2853004" y="3561306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EFA3DD34-5F6D-40BA-9BAE-0ADF41A55AB0}"/>
              </a:ext>
            </a:extLst>
          </p:cNvPr>
          <p:cNvGrpSpPr/>
          <p:nvPr/>
        </p:nvGrpSpPr>
        <p:grpSpPr>
          <a:xfrm>
            <a:off x="3342137" y="3398312"/>
            <a:ext cx="1056467" cy="516490"/>
            <a:chOff x="5236220" y="2822337"/>
            <a:chExt cx="1896581" cy="927208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E1DF1ED-6F92-4F1D-A69E-49FB545534B6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D476519-0E19-41CA-ADAC-483450FCAE9E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5BF934E-BB16-406C-A73C-8970C3F0E89E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5A51E813-7520-4883-8E5C-C01A1CBEC65B}"/>
              </a:ext>
            </a:extLst>
          </p:cNvPr>
          <p:cNvCxnSpPr>
            <a:cxnSpLocks/>
          </p:cNvCxnSpPr>
          <p:nvPr/>
        </p:nvCxnSpPr>
        <p:spPr>
          <a:xfrm flipH="1">
            <a:off x="3042028" y="375518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7A4ADC1A-B650-4EAD-9A2C-90AEF84D368C}"/>
              </a:ext>
            </a:extLst>
          </p:cNvPr>
          <p:cNvCxnSpPr>
            <a:cxnSpLocks/>
          </p:cNvCxnSpPr>
          <p:nvPr/>
        </p:nvCxnSpPr>
        <p:spPr>
          <a:xfrm>
            <a:off x="4222865" y="3570831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D8A27C85-1850-4398-B635-5EE77E2C44DF}"/>
              </a:ext>
            </a:extLst>
          </p:cNvPr>
          <p:cNvGrpSpPr/>
          <p:nvPr/>
        </p:nvGrpSpPr>
        <p:grpSpPr>
          <a:xfrm>
            <a:off x="4692948" y="3398312"/>
            <a:ext cx="1056467" cy="516490"/>
            <a:chOff x="5236220" y="2822337"/>
            <a:chExt cx="1896581" cy="927208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611164F-4C94-407E-A12A-306AD081614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0F6AA3A-BE86-4E8D-886B-4371CF1B8344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BA60EEC-AFAA-4678-8F99-ACD150CF8539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5CB41B3F-89A7-46F1-B3D1-12670EBD6128}"/>
              </a:ext>
            </a:extLst>
          </p:cNvPr>
          <p:cNvCxnSpPr>
            <a:cxnSpLocks/>
          </p:cNvCxnSpPr>
          <p:nvPr/>
        </p:nvCxnSpPr>
        <p:spPr>
          <a:xfrm flipH="1">
            <a:off x="4411889" y="375518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2278D21C-CD7C-4C22-83FE-8BA8702DF887}"/>
              </a:ext>
            </a:extLst>
          </p:cNvPr>
          <p:cNvCxnSpPr>
            <a:cxnSpLocks/>
          </p:cNvCxnSpPr>
          <p:nvPr/>
        </p:nvCxnSpPr>
        <p:spPr>
          <a:xfrm>
            <a:off x="5584260" y="356133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EFFA4112-5A3B-42E1-B49C-22D6AF2E4057}"/>
              </a:ext>
            </a:extLst>
          </p:cNvPr>
          <p:cNvGrpSpPr/>
          <p:nvPr/>
        </p:nvGrpSpPr>
        <p:grpSpPr>
          <a:xfrm>
            <a:off x="6054343" y="3398338"/>
            <a:ext cx="1056467" cy="516490"/>
            <a:chOff x="5236220" y="2822337"/>
            <a:chExt cx="1896581" cy="927208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619FA4FB-6E51-4EE4-A4E7-55FD3F70C9C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F20C1AE-1EDC-4180-A43D-6CD02392F568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DE8DFBE-F227-497D-A170-0FF7EF68B24A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F0A0E3B0-C63A-4C49-AE6D-3FAFF3B2E15B}"/>
              </a:ext>
            </a:extLst>
          </p:cNvPr>
          <p:cNvCxnSpPr>
            <a:cxnSpLocks/>
          </p:cNvCxnSpPr>
          <p:nvPr/>
        </p:nvCxnSpPr>
        <p:spPr>
          <a:xfrm flipH="1">
            <a:off x="5763759" y="3755208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F6C54F70-C39F-4C5B-AB9C-23BD671C74C7}"/>
              </a:ext>
            </a:extLst>
          </p:cNvPr>
          <p:cNvCxnSpPr>
            <a:cxnSpLocks/>
          </p:cNvCxnSpPr>
          <p:nvPr/>
        </p:nvCxnSpPr>
        <p:spPr>
          <a:xfrm>
            <a:off x="6952371" y="3561306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C35B2705-114A-4818-AEA9-53442E303D53}"/>
              </a:ext>
            </a:extLst>
          </p:cNvPr>
          <p:cNvGrpSpPr/>
          <p:nvPr/>
        </p:nvGrpSpPr>
        <p:grpSpPr>
          <a:xfrm>
            <a:off x="7866890" y="1808534"/>
            <a:ext cx="1056467" cy="516490"/>
            <a:chOff x="5236220" y="2822337"/>
            <a:chExt cx="1896581" cy="927208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2CD8B90-826F-47DE-853A-6E14B5E08A54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1B64538-8448-4A2B-99F3-77C69BA0A2FA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B86E3738-453A-483C-B927-A0F54FE78084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DE8EB301-D123-4C32-9E53-DFB7F59978AB}"/>
              </a:ext>
            </a:extLst>
          </p:cNvPr>
          <p:cNvCxnSpPr>
            <a:cxnSpLocks/>
          </p:cNvCxnSpPr>
          <p:nvPr/>
        </p:nvCxnSpPr>
        <p:spPr>
          <a:xfrm flipH="1">
            <a:off x="7566781" y="2165404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3CDA7F36-6F32-4746-BCCD-CE0095D4AFC6}"/>
              </a:ext>
            </a:extLst>
          </p:cNvPr>
          <p:cNvCxnSpPr>
            <a:cxnSpLocks/>
          </p:cNvCxnSpPr>
          <p:nvPr/>
        </p:nvCxnSpPr>
        <p:spPr>
          <a:xfrm>
            <a:off x="8757143" y="1971528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1B048644-F241-460A-9C83-D079DFCB80E1}"/>
              </a:ext>
            </a:extLst>
          </p:cNvPr>
          <p:cNvCxnSpPr>
            <a:cxnSpLocks/>
          </p:cNvCxnSpPr>
          <p:nvPr/>
        </p:nvCxnSpPr>
        <p:spPr>
          <a:xfrm flipV="1">
            <a:off x="8389647" y="2340209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26EB47F7-3AF0-40A1-8DE1-14D9CA278F5F}"/>
              </a:ext>
            </a:extLst>
          </p:cNvPr>
          <p:cNvSpPr txBox="1"/>
          <p:nvPr/>
        </p:nvSpPr>
        <p:spPr>
          <a:xfrm>
            <a:off x="7847461" y="2604812"/>
            <a:ext cx="1089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newptr</a:t>
            </a:r>
            <a:endParaRPr lang="zh-TW" altLang="en-US" sz="2400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0F2E4D4-A379-4544-8376-AE77B6B31CC2}"/>
              </a:ext>
            </a:extLst>
          </p:cNvPr>
          <p:cNvCxnSpPr>
            <a:cxnSpLocks/>
          </p:cNvCxnSpPr>
          <p:nvPr/>
        </p:nvCxnSpPr>
        <p:spPr>
          <a:xfrm flipV="1">
            <a:off x="5675968" y="3923389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7963488C-D8EB-4CB0-ABFC-D2B8334E8C24}"/>
              </a:ext>
            </a:extLst>
          </p:cNvPr>
          <p:cNvSpPr txBox="1"/>
          <p:nvPr/>
        </p:nvSpPr>
        <p:spPr>
          <a:xfrm>
            <a:off x="5320614" y="4262146"/>
            <a:ext cx="71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ptr2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7167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3EF7-7EA1-4ECE-8784-E07AFFA9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雙向串列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4D283E-CAE6-405F-ABEA-26BA2433E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插入在某數字之前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E2F2262-E557-4122-B2A5-6337500D0FB8}"/>
              </a:ext>
            </a:extLst>
          </p:cNvPr>
          <p:cNvCxnSpPr>
            <a:cxnSpLocks/>
          </p:cNvCxnSpPr>
          <p:nvPr/>
        </p:nvCxnSpPr>
        <p:spPr>
          <a:xfrm flipV="1">
            <a:off x="2493933" y="3907980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022B8A-BA40-4312-A41D-518424CAC269}"/>
              </a:ext>
            </a:extLst>
          </p:cNvPr>
          <p:cNvSpPr txBox="1"/>
          <p:nvPr/>
        </p:nvSpPr>
        <p:spPr>
          <a:xfrm>
            <a:off x="2089014" y="4253558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</a:t>
            </a:r>
            <a:endParaRPr lang="zh-TW" altLang="en-US" sz="24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27CCAF4-BE46-4E4B-97F4-990581D0D945}"/>
              </a:ext>
            </a:extLst>
          </p:cNvPr>
          <p:cNvGrpSpPr/>
          <p:nvPr/>
        </p:nvGrpSpPr>
        <p:grpSpPr>
          <a:xfrm>
            <a:off x="1962561" y="3398312"/>
            <a:ext cx="1056467" cy="516490"/>
            <a:chOff x="5236220" y="2822337"/>
            <a:chExt cx="1896581" cy="92720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769B1F8-4390-44D0-9F89-CCA6DDF09CD8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AE88747-F6E1-4FC8-8BE4-F7FD6EFE9DEF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96EB483-222F-4853-B7A6-063725333BB6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8CCB2CC-A8E3-4F79-8B56-E223E367F6AA}"/>
              </a:ext>
            </a:extLst>
          </p:cNvPr>
          <p:cNvGrpSpPr/>
          <p:nvPr/>
        </p:nvGrpSpPr>
        <p:grpSpPr>
          <a:xfrm>
            <a:off x="838200" y="3656557"/>
            <a:ext cx="825311" cy="578896"/>
            <a:chOff x="6019604" y="2773904"/>
            <a:chExt cx="825311" cy="578896"/>
          </a:xfrm>
        </p:grpSpPr>
        <p:cxnSp>
          <p:nvCxnSpPr>
            <p:cNvPr id="12" name="接點: 肘形 11">
              <a:extLst>
                <a:ext uri="{FF2B5EF4-FFF2-40B4-BE49-F238E27FC236}">
                  <a16:creationId xmlns:a16="http://schemas.microsoft.com/office/drawing/2014/main" id="{08479318-BA27-40C0-947D-F3FBCE8873B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18654" y="2773904"/>
              <a:ext cx="526261" cy="461049"/>
            </a:xfrm>
            <a:prstGeom prst="bentConnector3">
              <a:avLst>
                <a:gd name="adj1" fmla="val 95249"/>
              </a:avLst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2845EC6A-AFFA-4579-A415-B90F12B0896D}"/>
                </a:ext>
              </a:extLst>
            </p:cNvPr>
            <p:cNvCxnSpPr/>
            <p:nvPr/>
          </p:nvCxnSpPr>
          <p:spPr>
            <a:xfrm>
              <a:off x="6019604" y="3234953"/>
              <a:ext cx="6288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C1A40084-3BDD-4E6D-B8F7-A7DE3D6C3621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54" y="3352800"/>
              <a:ext cx="2859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21A0B50-F284-412C-858B-F3A23ADCAB5D}"/>
              </a:ext>
            </a:extLst>
          </p:cNvPr>
          <p:cNvCxnSpPr>
            <a:cxnSpLocks/>
          </p:cNvCxnSpPr>
          <p:nvPr/>
        </p:nvCxnSpPr>
        <p:spPr>
          <a:xfrm flipH="1">
            <a:off x="1663511" y="365993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82F27B42-B2FA-4CA2-8A43-8C2098CE7E97}"/>
              </a:ext>
            </a:extLst>
          </p:cNvPr>
          <p:cNvGrpSpPr/>
          <p:nvPr/>
        </p:nvGrpSpPr>
        <p:grpSpPr>
          <a:xfrm>
            <a:off x="7407411" y="3561306"/>
            <a:ext cx="793141" cy="578896"/>
            <a:chOff x="5855309" y="2773904"/>
            <a:chExt cx="793141" cy="578896"/>
          </a:xfrm>
        </p:grpSpPr>
        <p:cxnSp>
          <p:nvCxnSpPr>
            <p:cNvPr id="24" name="接點: 肘形 23">
              <a:extLst>
                <a:ext uri="{FF2B5EF4-FFF2-40B4-BE49-F238E27FC236}">
                  <a16:creationId xmlns:a16="http://schemas.microsoft.com/office/drawing/2014/main" id="{0D97B45C-F752-4689-9B8E-9CD79422CF35}"/>
                </a:ext>
              </a:extLst>
            </p:cNvPr>
            <p:cNvCxnSpPr>
              <a:cxnSpLocks/>
            </p:cNvCxnSpPr>
            <p:nvPr/>
          </p:nvCxnSpPr>
          <p:spPr>
            <a:xfrm>
              <a:off x="5855309" y="2773904"/>
              <a:ext cx="463346" cy="461049"/>
            </a:xfrm>
            <a:prstGeom prst="bentConnector3">
              <a:avLst>
                <a:gd name="adj1" fmla="val 101392"/>
              </a:avLst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7AB6F226-209F-4ABC-93D3-FC189C39C190}"/>
                </a:ext>
              </a:extLst>
            </p:cNvPr>
            <p:cNvCxnSpPr/>
            <p:nvPr/>
          </p:nvCxnSpPr>
          <p:spPr>
            <a:xfrm>
              <a:off x="6019604" y="3234953"/>
              <a:ext cx="6288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815AAD1-311A-46F1-AE07-92B8A7FA8286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54" y="3352800"/>
              <a:ext cx="2859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4681F2F4-E1F6-4587-AA55-534C6D67A429}"/>
              </a:ext>
            </a:extLst>
          </p:cNvPr>
          <p:cNvCxnSpPr>
            <a:cxnSpLocks/>
          </p:cNvCxnSpPr>
          <p:nvPr/>
        </p:nvCxnSpPr>
        <p:spPr>
          <a:xfrm flipV="1">
            <a:off x="3863688" y="3905256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430C0B2-70AB-41B8-BEF8-E464A5D1E271}"/>
              </a:ext>
            </a:extLst>
          </p:cNvPr>
          <p:cNvSpPr txBox="1"/>
          <p:nvPr/>
        </p:nvSpPr>
        <p:spPr>
          <a:xfrm>
            <a:off x="3586079" y="4248504"/>
            <a:ext cx="555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ptr</a:t>
            </a:r>
            <a:endParaRPr lang="zh-TW" altLang="en-US" sz="2400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88820BB-699A-4D6E-8917-F9E7549B8309}"/>
              </a:ext>
            </a:extLst>
          </p:cNvPr>
          <p:cNvCxnSpPr>
            <a:cxnSpLocks/>
          </p:cNvCxnSpPr>
          <p:nvPr/>
        </p:nvCxnSpPr>
        <p:spPr>
          <a:xfrm>
            <a:off x="2853004" y="3561306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EFA3DD34-5F6D-40BA-9BAE-0ADF41A55AB0}"/>
              </a:ext>
            </a:extLst>
          </p:cNvPr>
          <p:cNvGrpSpPr/>
          <p:nvPr/>
        </p:nvGrpSpPr>
        <p:grpSpPr>
          <a:xfrm>
            <a:off x="3342137" y="3398312"/>
            <a:ext cx="1056467" cy="516490"/>
            <a:chOff x="5236220" y="2822337"/>
            <a:chExt cx="1896581" cy="927208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E1DF1ED-6F92-4F1D-A69E-49FB545534B6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D476519-0E19-41CA-ADAC-483450FCAE9E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5BF934E-BB16-406C-A73C-8970C3F0E89E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5A51E813-7520-4883-8E5C-C01A1CBEC65B}"/>
              </a:ext>
            </a:extLst>
          </p:cNvPr>
          <p:cNvCxnSpPr>
            <a:cxnSpLocks/>
          </p:cNvCxnSpPr>
          <p:nvPr/>
        </p:nvCxnSpPr>
        <p:spPr>
          <a:xfrm flipH="1">
            <a:off x="3042028" y="375518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7A4ADC1A-B650-4EAD-9A2C-90AEF84D368C}"/>
              </a:ext>
            </a:extLst>
          </p:cNvPr>
          <p:cNvCxnSpPr>
            <a:cxnSpLocks/>
          </p:cNvCxnSpPr>
          <p:nvPr/>
        </p:nvCxnSpPr>
        <p:spPr>
          <a:xfrm>
            <a:off x="4222865" y="3570831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D8A27C85-1850-4398-B635-5EE77E2C44DF}"/>
              </a:ext>
            </a:extLst>
          </p:cNvPr>
          <p:cNvGrpSpPr/>
          <p:nvPr/>
        </p:nvGrpSpPr>
        <p:grpSpPr>
          <a:xfrm>
            <a:off x="4692948" y="3398312"/>
            <a:ext cx="1056467" cy="516490"/>
            <a:chOff x="5236220" y="2822337"/>
            <a:chExt cx="1896581" cy="927208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611164F-4C94-407E-A12A-306AD081614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0F6AA3A-BE86-4E8D-886B-4371CF1B8344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BA60EEC-AFAA-4678-8F99-ACD150CF8539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5CB41B3F-89A7-46F1-B3D1-12670EBD6128}"/>
              </a:ext>
            </a:extLst>
          </p:cNvPr>
          <p:cNvCxnSpPr>
            <a:cxnSpLocks/>
          </p:cNvCxnSpPr>
          <p:nvPr/>
        </p:nvCxnSpPr>
        <p:spPr>
          <a:xfrm flipH="1">
            <a:off x="4411889" y="375518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2278D21C-CD7C-4C22-83FE-8BA8702DF887}"/>
              </a:ext>
            </a:extLst>
          </p:cNvPr>
          <p:cNvCxnSpPr>
            <a:cxnSpLocks/>
          </p:cNvCxnSpPr>
          <p:nvPr/>
        </p:nvCxnSpPr>
        <p:spPr>
          <a:xfrm>
            <a:off x="5584260" y="356133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EFFA4112-5A3B-42E1-B49C-22D6AF2E4057}"/>
              </a:ext>
            </a:extLst>
          </p:cNvPr>
          <p:cNvGrpSpPr/>
          <p:nvPr/>
        </p:nvGrpSpPr>
        <p:grpSpPr>
          <a:xfrm>
            <a:off x="6054343" y="3398338"/>
            <a:ext cx="1056467" cy="516490"/>
            <a:chOff x="5236220" y="2822337"/>
            <a:chExt cx="1896581" cy="927208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619FA4FB-6E51-4EE4-A4E7-55FD3F70C9C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F20C1AE-1EDC-4180-A43D-6CD02392F568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DE8DFBE-F227-497D-A170-0FF7EF68B24A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F0A0E3B0-C63A-4C49-AE6D-3FAFF3B2E15B}"/>
              </a:ext>
            </a:extLst>
          </p:cNvPr>
          <p:cNvCxnSpPr>
            <a:cxnSpLocks/>
          </p:cNvCxnSpPr>
          <p:nvPr/>
        </p:nvCxnSpPr>
        <p:spPr>
          <a:xfrm flipH="1">
            <a:off x="5763759" y="3755208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F6C54F70-C39F-4C5B-AB9C-23BD671C74C7}"/>
              </a:ext>
            </a:extLst>
          </p:cNvPr>
          <p:cNvCxnSpPr>
            <a:cxnSpLocks/>
          </p:cNvCxnSpPr>
          <p:nvPr/>
        </p:nvCxnSpPr>
        <p:spPr>
          <a:xfrm>
            <a:off x="6952371" y="3561306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C35B2705-114A-4818-AEA9-53442E303D53}"/>
              </a:ext>
            </a:extLst>
          </p:cNvPr>
          <p:cNvGrpSpPr/>
          <p:nvPr/>
        </p:nvGrpSpPr>
        <p:grpSpPr>
          <a:xfrm>
            <a:off x="7866890" y="1808534"/>
            <a:ext cx="1056467" cy="516490"/>
            <a:chOff x="5236220" y="2822337"/>
            <a:chExt cx="1896581" cy="927208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2CD8B90-826F-47DE-853A-6E14B5E08A54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1B64538-8448-4A2B-99F3-77C69BA0A2FA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B86E3738-453A-483C-B927-A0F54FE78084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DE8EB301-D123-4C32-9E53-DFB7F59978AB}"/>
              </a:ext>
            </a:extLst>
          </p:cNvPr>
          <p:cNvCxnSpPr>
            <a:cxnSpLocks/>
          </p:cNvCxnSpPr>
          <p:nvPr/>
        </p:nvCxnSpPr>
        <p:spPr>
          <a:xfrm flipH="1">
            <a:off x="7566781" y="2165404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3CDA7F36-6F32-4746-BCCD-CE0095D4AFC6}"/>
              </a:ext>
            </a:extLst>
          </p:cNvPr>
          <p:cNvCxnSpPr>
            <a:cxnSpLocks/>
          </p:cNvCxnSpPr>
          <p:nvPr/>
        </p:nvCxnSpPr>
        <p:spPr>
          <a:xfrm>
            <a:off x="8757143" y="1971528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1B048644-F241-460A-9C83-D079DFCB80E1}"/>
              </a:ext>
            </a:extLst>
          </p:cNvPr>
          <p:cNvCxnSpPr>
            <a:cxnSpLocks/>
          </p:cNvCxnSpPr>
          <p:nvPr/>
        </p:nvCxnSpPr>
        <p:spPr>
          <a:xfrm flipV="1">
            <a:off x="8389647" y="2340209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26EB47F7-3AF0-40A1-8DE1-14D9CA278F5F}"/>
              </a:ext>
            </a:extLst>
          </p:cNvPr>
          <p:cNvSpPr txBox="1"/>
          <p:nvPr/>
        </p:nvSpPr>
        <p:spPr>
          <a:xfrm>
            <a:off x="7847461" y="2604812"/>
            <a:ext cx="1089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newptr</a:t>
            </a:r>
            <a:endParaRPr lang="zh-TW" altLang="en-US" sz="2400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0F2E4D4-A379-4544-8376-AE77B6B31CC2}"/>
              </a:ext>
            </a:extLst>
          </p:cNvPr>
          <p:cNvCxnSpPr>
            <a:cxnSpLocks/>
          </p:cNvCxnSpPr>
          <p:nvPr/>
        </p:nvCxnSpPr>
        <p:spPr>
          <a:xfrm flipV="1">
            <a:off x="5667577" y="3914566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7963488C-D8EB-4CB0-ABFC-D2B8334E8C24}"/>
              </a:ext>
            </a:extLst>
          </p:cNvPr>
          <p:cNvSpPr txBox="1"/>
          <p:nvPr/>
        </p:nvSpPr>
        <p:spPr>
          <a:xfrm>
            <a:off x="5312223" y="4253323"/>
            <a:ext cx="71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ptr2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3051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50B96150-2DB7-44B0-857E-65595CD99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插入在某數字之前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D93EF7-7EA1-4ECE-8784-E07AFFA9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雙向串列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E2F2262-E557-4122-B2A5-6337500D0FB8}"/>
              </a:ext>
            </a:extLst>
          </p:cNvPr>
          <p:cNvCxnSpPr>
            <a:cxnSpLocks/>
          </p:cNvCxnSpPr>
          <p:nvPr/>
        </p:nvCxnSpPr>
        <p:spPr>
          <a:xfrm flipV="1">
            <a:off x="2493933" y="3907980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022B8A-BA40-4312-A41D-518424CAC269}"/>
              </a:ext>
            </a:extLst>
          </p:cNvPr>
          <p:cNvSpPr txBox="1"/>
          <p:nvPr/>
        </p:nvSpPr>
        <p:spPr>
          <a:xfrm>
            <a:off x="2089014" y="4253558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</a:t>
            </a:r>
            <a:endParaRPr lang="zh-TW" altLang="en-US" sz="24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27CCAF4-BE46-4E4B-97F4-990581D0D945}"/>
              </a:ext>
            </a:extLst>
          </p:cNvPr>
          <p:cNvGrpSpPr/>
          <p:nvPr/>
        </p:nvGrpSpPr>
        <p:grpSpPr>
          <a:xfrm>
            <a:off x="1962561" y="3398312"/>
            <a:ext cx="1056467" cy="516490"/>
            <a:chOff x="5236220" y="2822337"/>
            <a:chExt cx="1896581" cy="92720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769B1F8-4390-44D0-9F89-CCA6DDF09CD8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AE88747-F6E1-4FC8-8BE4-F7FD6EFE9DEF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96EB483-222F-4853-B7A6-063725333BB6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8CCB2CC-A8E3-4F79-8B56-E223E367F6AA}"/>
              </a:ext>
            </a:extLst>
          </p:cNvPr>
          <p:cNvGrpSpPr/>
          <p:nvPr/>
        </p:nvGrpSpPr>
        <p:grpSpPr>
          <a:xfrm>
            <a:off x="838200" y="3656557"/>
            <a:ext cx="825311" cy="578896"/>
            <a:chOff x="6019604" y="2773904"/>
            <a:chExt cx="825311" cy="578896"/>
          </a:xfrm>
        </p:grpSpPr>
        <p:cxnSp>
          <p:nvCxnSpPr>
            <p:cNvPr id="12" name="接點: 肘形 11">
              <a:extLst>
                <a:ext uri="{FF2B5EF4-FFF2-40B4-BE49-F238E27FC236}">
                  <a16:creationId xmlns:a16="http://schemas.microsoft.com/office/drawing/2014/main" id="{08479318-BA27-40C0-947D-F3FBCE8873B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18654" y="2773904"/>
              <a:ext cx="526261" cy="461049"/>
            </a:xfrm>
            <a:prstGeom prst="bentConnector3">
              <a:avLst>
                <a:gd name="adj1" fmla="val 95249"/>
              </a:avLst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2845EC6A-AFFA-4579-A415-B90F12B0896D}"/>
                </a:ext>
              </a:extLst>
            </p:cNvPr>
            <p:cNvCxnSpPr/>
            <p:nvPr/>
          </p:nvCxnSpPr>
          <p:spPr>
            <a:xfrm>
              <a:off x="6019604" y="3234953"/>
              <a:ext cx="6288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C1A40084-3BDD-4E6D-B8F7-A7DE3D6C3621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54" y="3352800"/>
              <a:ext cx="2859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21A0B50-F284-412C-858B-F3A23ADCAB5D}"/>
              </a:ext>
            </a:extLst>
          </p:cNvPr>
          <p:cNvCxnSpPr>
            <a:cxnSpLocks/>
          </p:cNvCxnSpPr>
          <p:nvPr/>
        </p:nvCxnSpPr>
        <p:spPr>
          <a:xfrm flipH="1">
            <a:off x="1663511" y="365993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82F27B42-B2FA-4CA2-8A43-8C2098CE7E97}"/>
              </a:ext>
            </a:extLst>
          </p:cNvPr>
          <p:cNvGrpSpPr/>
          <p:nvPr/>
        </p:nvGrpSpPr>
        <p:grpSpPr>
          <a:xfrm>
            <a:off x="8788536" y="3561306"/>
            <a:ext cx="793141" cy="578896"/>
            <a:chOff x="5855309" y="2773904"/>
            <a:chExt cx="793141" cy="578896"/>
          </a:xfrm>
        </p:grpSpPr>
        <p:cxnSp>
          <p:nvCxnSpPr>
            <p:cNvPr id="24" name="接點: 肘形 23">
              <a:extLst>
                <a:ext uri="{FF2B5EF4-FFF2-40B4-BE49-F238E27FC236}">
                  <a16:creationId xmlns:a16="http://schemas.microsoft.com/office/drawing/2014/main" id="{0D97B45C-F752-4689-9B8E-9CD79422CF35}"/>
                </a:ext>
              </a:extLst>
            </p:cNvPr>
            <p:cNvCxnSpPr>
              <a:cxnSpLocks/>
            </p:cNvCxnSpPr>
            <p:nvPr/>
          </p:nvCxnSpPr>
          <p:spPr>
            <a:xfrm>
              <a:off x="5855309" y="2773904"/>
              <a:ext cx="463346" cy="461049"/>
            </a:xfrm>
            <a:prstGeom prst="bentConnector3">
              <a:avLst>
                <a:gd name="adj1" fmla="val 101392"/>
              </a:avLst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7AB6F226-209F-4ABC-93D3-FC189C39C190}"/>
                </a:ext>
              </a:extLst>
            </p:cNvPr>
            <p:cNvCxnSpPr/>
            <p:nvPr/>
          </p:nvCxnSpPr>
          <p:spPr>
            <a:xfrm>
              <a:off x="6019604" y="3234953"/>
              <a:ext cx="6288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815AAD1-311A-46F1-AE07-92B8A7FA8286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54" y="3352800"/>
              <a:ext cx="2859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4681F2F4-E1F6-4587-AA55-534C6D67A429}"/>
              </a:ext>
            </a:extLst>
          </p:cNvPr>
          <p:cNvCxnSpPr>
            <a:cxnSpLocks/>
          </p:cNvCxnSpPr>
          <p:nvPr/>
        </p:nvCxnSpPr>
        <p:spPr>
          <a:xfrm flipV="1">
            <a:off x="3863688" y="3905256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430C0B2-70AB-41B8-BEF8-E464A5D1E271}"/>
              </a:ext>
            </a:extLst>
          </p:cNvPr>
          <p:cNvSpPr txBox="1"/>
          <p:nvPr/>
        </p:nvSpPr>
        <p:spPr>
          <a:xfrm>
            <a:off x="3586079" y="4248504"/>
            <a:ext cx="555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ptr</a:t>
            </a:r>
            <a:endParaRPr lang="zh-TW" altLang="en-US" sz="2400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88820BB-699A-4D6E-8917-F9E7549B8309}"/>
              </a:ext>
            </a:extLst>
          </p:cNvPr>
          <p:cNvCxnSpPr>
            <a:cxnSpLocks/>
          </p:cNvCxnSpPr>
          <p:nvPr/>
        </p:nvCxnSpPr>
        <p:spPr>
          <a:xfrm>
            <a:off x="2853004" y="3561306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EFA3DD34-5F6D-40BA-9BAE-0ADF41A55AB0}"/>
              </a:ext>
            </a:extLst>
          </p:cNvPr>
          <p:cNvGrpSpPr/>
          <p:nvPr/>
        </p:nvGrpSpPr>
        <p:grpSpPr>
          <a:xfrm>
            <a:off x="3342137" y="3398312"/>
            <a:ext cx="1056467" cy="516490"/>
            <a:chOff x="5236220" y="2822337"/>
            <a:chExt cx="1896581" cy="927208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E1DF1ED-6F92-4F1D-A69E-49FB545534B6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D476519-0E19-41CA-ADAC-483450FCAE9E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5BF934E-BB16-406C-A73C-8970C3F0E89E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5A51E813-7520-4883-8E5C-C01A1CBEC65B}"/>
              </a:ext>
            </a:extLst>
          </p:cNvPr>
          <p:cNvCxnSpPr>
            <a:cxnSpLocks/>
          </p:cNvCxnSpPr>
          <p:nvPr/>
        </p:nvCxnSpPr>
        <p:spPr>
          <a:xfrm flipH="1">
            <a:off x="3042028" y="375518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7A4ADC1A-B650-4EAD-9A2C-90AEF84D368C}"/>
              </a:ext>
            </a:extLst>
          </p:cNvPr>
          <p:cNvCxnSpPr>
            <a:cxnSpLocks/>
          </p:cNvCxnSpPr>
          <p:nvPr/>
        </p:nvCxnSpPr>
        <p:spPr>
          <a:xfrm>
            <a:off x="4222865" y="3570831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D8A27C85-1850-4398-B635-5EE77E2C44DF}"/>
              </a:ext>
            </a:extLst>
          </p:cNvPr>
          <p:cNvGrpSpPr/>
          <p:nvPr/>
        </p:nvGrpSpPr>
        <p:grpSpPr>
          <a:xfrm>
            <a:off x="6074073" y="3398312"/>
            <a:ext cx="1056467" cy="516490"/>
            <a:chOff x="5236220" y="2822337"/>
            <a:chExt cx="1896581" cy="927208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611164F-4C94-407E-A12A-306AD081614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0F6AA3A-BE86-4E8D-886B-4371CF1B8344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BA60EEC-AFAA-4678-8F99-ACD150CF8539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5CB41B3F-89A7-46F1-B3D1-12670EBD6128}"/>
              </a:ext>
            </a:extLst>
          </p:cNvPr>
          <p:cNvCxnSpPr>
            <a:cxnSpLocks/>
          </p:cNvCxnSpPr>
          <p:nvPr/>
        </p:nvCxnSpPr>
        <p:spPr>
          <a:xfrm flipH="1">
            <a:off x="5793014" y="375518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2278D21C-CD7C-4C22-83FE-8BA8702DF887}"/>
              </a:ext>
            </a:extLst>
          </p:cNvPr>
          <p:cNvCxnSpPr>
            <a:cxnSpLocks/>
          </p:cNvCxnSpPr>
          <p:nvPr/>
        </p:nvCxnSpPr>
        <p:spPr>
          <a:xfrm>
            <a:off x="6965385" y="356133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EFFA4112-5A3B-42E1-B49C-22D6AF2E4057}"/>
              </a:ext>
            </a:extLst>
          </p:cNvPr>
          <p:cNvGrpSpPr/>
          <p:nvPr/>
        </p:nvGrpSpPr>
        <p:grpSpPr>
          <a:xfrm>
            <a:off x="7435468" y="3398338"/>
            <a:ext cx="1056467" cy="516490"/>
            <a:chOff x="5236220" y="2822337"/>
            <a:chExt cx="1896581" cy="927208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619FA4FB-6E51-4EE4-A4E7-55FD3F70C9C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F20C1AE-1EDC-4180-A43D-6CD02392F568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DE8DFBE-F227-497D-A170-0FF7EF68B24A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F0A0E3B0-C63A-4C49-AE6D-3FAFF3B2E15B}"/>
              </a:ext>
            </a:extLst>
          </p:cNvPr>
          <p:cNvCxnSpPr>
            <a:cxnSpLocks/>
          </p:cNvCxnSpPr>
          <p:nvPr/>
        </p:nvCxnSpPr>
        <p:spPr>
          <a:xfrm flipH="1">
            <a:off x="7144884" y="3755208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F6C54F70-C39F-4C5B-AB9C-23BD671C74C7}"/>
              </a:ext>
            </a:extLst>
          </p:cNvPr>
          <p:cNvCxnSpPr>
            <a:cxnSpLocks/>
          </p:cNvCxnSpPr>
          <p:nvPr/>
        </p:nvCxnSpPr>
        <p:spPr>
          <a:xfrm>
            <a:off x="8333496" y="3561306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C35B2705-114A-4818-AEA9-53442E303D53}"/>
              </a:ext>
            </a:extLst>
          </p:cNvPr>
          <p:cNvGrpSpPr/>
          <p:nvPr/>
        </p:nvGrpSpPr>
        <p:grpSpPr>
          <a:xfrm>
            <a:off x="4713821" y="3405419"/>
            <a:ext cx="1056467" cy="516490"/>
            <a:chOff x="5236220" y="2822337"/>
            <a:chExt cx="1896581" cy="927208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2CD8B90-826F-47DE-853A-6E14B5E08A54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1B64538-8448-4A2B-99F3-77C69BA0A2FA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B86E3738-453A-483C-B927-A0F54FE78084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DE8EB301-D123-4C32-9E53-DFB7F59978AB}"/>
              </a:ext>
            </a:extLst>
          </p:cNvPr>
          <p:cNvCxnSpPr>
            <a:cxnSpLocks/>
          </p:cNvCxnSpPr>
          <p:nvPr/>
        </p:nvCxnSpPr>
        <p:spPr>
          <a:xfrm flipH="1">
            <a:off x="4413712" y="3762289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3CDA7F36-6F32-4746-BCCD-CE0095D4AFC6}"/>
              </a:ext>
            </a:extLst>
          </p:cNvPr>
          <p:cNvCxnSpPr>
            <a:cxnSpLocks/>
          </p:cNvCxnSpPr>
          <p:nvPr/>
        </p:nvCxnSpPr>
        <p:spPr>
          <a:xfrm>
            <a:off x="5604074" y="3568413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1B048644-F241-460A-9C83-D079DFCB80E1}"/>
              </a:ext>
            </a:extLst>
          </p:cNvPr>
          <p:cNvCxnSpPr>
            <a:cxnSpLocks/>
          </p:cNvCxnSpPr>
          <p:nvPr/>
        </p:nvCxnSpPr>
        <p:spPr>
          <a:xfrm flipV="1">
            <a:off x="5236578" y="3937094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26EB47F7-3AF0-40A1-8DE1-14D9CA278F5F}"/>
              </a:ext>
            </a:extLst>
          </p:cNvPr>
          <p:cNvSpPr txBox="1"/>
          <p:nvPr/>
        </p:nvSpPr>
        <p:spPr>
          <a:xfrm>
            <a:off x="4694392" y="4201697"/>
            <a:ext cx="1089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newptr</a:t>
            </a:r>
            <a:endParaRPr lang="zh-TW" altLang="en-US" sz="2400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0F2E4D4-A379-4544-8376-AE77B6B31CC2}"/>
              </a:ext>
            </a:extLst>
          </p:cNvPr>
          <p:cNvCxnSpPr>
            <a:cxnSpLocks/>
          </p:cNvCxnSpPr>
          <p:nvPr/>
        </p:nvCxnSpPr>
        <p:spPr>
          <a:xfrm flipV="1">
            <a:off x="7048702" y="3914566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7963488C-D8EB-4CB0-ABFC-D2B8334E8C24}"/>
              </a:ext>
            </a:extLst>
          </p:cNvPr>
          <p:cNvSpPr txBox="1"/>
          <p:nvPr/>
        </p:nvSpPr>
        <p:spPr>
          <a:xfrm>
            <a:off x="6693348" y="4253323"/>
            <a:ext cx="71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ptr2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5527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3EF7-7EA1-4ECE-8784-E07AFFA9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雙向串列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4D283E-CAE6-405F-ABEA-26BA2433E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插入在某數字之後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E2F2262-E557-4122-B2A5-6337500D0FB8}"/>
              </a:ext>
            </a:extLst>
          </p:cNvPr>
          <p:cNvCxnSpPr>
            <a:cxnSpLocks/>
          </p:cNvCxnSpPr>
          <p:nvPr/>
        </p:nvCxnSpPr>
        <p:spPr>
          <a:xfrm flipV="1">
            <a:off x="2493933" y="3907980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022B8A-BA40-4312-A41D-518424CAC269}"/>
              </a:ext>
            </a:extLst>
          </p:cNvPr>
          <p:cNvSpPr txBox="1"/>
          <p:nvPr/>
        </p:nvSpPr>
        <p:spPr>
          <a:xfrm>
            <a:off x="2089014" y="4253558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</a:t>
            </a:r>
            <a:endParaRPr lang="zh-TW" altLang="en-US" sz="24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27CCAF4-BE46-4E4B-97F4-990581D0D945}"/>
              </a:ext>
            </a:extLst>
          </p:cNvPr>
          <p:cNvGrpSpPr/>
          <p:nvPr/>
        </p:nvGrpSpPr>
        <p:grpSpPr>
          <a:xfrm>
            <a:off x="1962561" y="3398312"/>
            <a:ext cx="1056467" cy="516490"/>
            <a:chOff x="5236220" y="2822337"/>
            <a:chExt cx="1896581" cy="92720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769B1F8-4390-44D0-9F89-CCA6DDF09CD8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AE88747-F6E1-4FC8-8BE4-F7FD6EFE9DEF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96EB483-222F-4853-B7A6-063725333BB6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8CCB2CC-A8E3-4F79-8B56-E223E367F6AA}"/>
              </a:ext>
            </a:extLst>
          </p:cNvPr>
          <p:cNvGrpSpPr/>
          <p:nvPr/>
        </p:nvGrpSpPr>
        <p:grpSpPr>
          <a:xfrm>
            <a:off x="838200" y="3656557"/>
            <a:ext cx="825311" cy="578896"/>
            <a:chOff x="6019604" y="2773904"/>
            <a:chExt cx="825311" cy="578896"/>
          </a:xfrm>
        </p:grpSpPr>
        <p:cxnSp>
          <p:nvCxnSpPr>
            <p:cNvPr id="12" name="接點: 肘形 11">
              <a:extLst>
                <a:ext uri="{FF2B5EF4-FFF2-40B4-BE49-F238E27FC236}">
                  <a16:creationId xmlns:a16="http://schemas.microsoft.com/office/drawing/2014/main" id="{08479318-BA27-40C0-947D-F3FBCE8873B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18654" y="2773904"/>
              <a:ext cx="526261" cy="461049"/>
            </a:xfrm>
            <a:prstGeom prst="bentConnector3">
              <a:avLst>
                <a:gd name="adj1" fmla="val 95249"/>
              </a:avLst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2845EC6A-AFFA-4579-A415-B90F12B0896D}"/>
                </a:ext>
              </a:extLst>
            </p:cNvPr>
            <p:cNvCxnSpPr/>
            <p:nvPr/>
          </p:nvCxnSpPr>
          <p:spPr>
            <a:xfrm>
              <a:off x="6019604" y="3234953"/>
              <a:ext cx="6288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C1A40084-3BDD-4E6D-B8F7-A7DE3D6C3621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54" y="3352800"/>
              <a:ext cx="2859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21A0B50-F284-412C-858B-F3A23ADCAB5D}"/>
              </a:ext>
            </a:extLst>
          </p:cNvPr>
          <p:cNvCxnSpPr>
            <a:cxnSpLocks/>
          </p:cNvCxnSpPr>
          <p:nvPr/>
        </p:nvCxnSpPr>
        <p:spPr>
          <a:xfrm flipH="1">
            <a:off x="1663511" y="365993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82F27B42-B2FA-4CA2-8A43-8C2098CE7E97}"/>
              </a:ext>
            </a:extLst>
          </p:cNvPr>
          <p:cNvGrpSpPr/>
          <p:nvPr/>
        </p:nvGrpSpPr>
        <p:grpSpPr>
          <a:xfrm>
            <a:off x="7407411" y="3561306"/>
            <a:ext cx="793141" cy="578896"/>
            <a:chOff x="5855309" y="2773904"/>
            <a:chExt cx="793141" cy="578896"/>
          </a:xfrm>
        </p:grpSpPr>
        <p:cxnSp>
          <p:nvCxnSpPr>
            <p:cNvPr id="24" name="接點: 肘形 23">
              <a:extLst>
                <a:ext uri="{FF2B5EF4-FFF2-40B4-BE49-F238E27FC236}">
                  <a16:creationId xmlns:a16="http://schemas.microsoft.com/office/drawing/2014/main" id="{0D97B45C-F752-4689-9B8E-9CD79422CF35}"/>
                </a:ext>
              </a:extLst>
            </p:cNvPr>
            <p:cNvCxnSpPr>
              <a:cxnSpLocks/>
            </p:cNvCxnSpPr>
            <p:nvPr/>
          </p:nvCxnSpPr>
          <p:spPr>
            <a:xfrm>
              <a:off x="5855309" y="2773904"/>
              <a:ext cx="463346" cy="461049"/>
            </a:xfrm>
            <a:prstGeom prst="bentConnector3">
              <a:avLst>
                <a:gd name="adj1" fmla="val 101392"/>
              </a:avLst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7AB6F226-209F-4ABC-93D3-FC189C39C190}"/>
                </a:ext>
              </a:extLst>
            </p:cNvPr>
            <p:cNvCxnSpPr/>
            <p:nvPr/>
          </p:nvCxnSpPr>
          <p:spPr>
            <a:xfrm>
              <a:off x="6019604" y="3234953"/>
              <a:ext cx="6288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815AAD1-311A-46F1-AE07-92B8A7FA8286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54" y="3352800"/>
              <a:ext cx="2859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4681F2F4-E1F6-4587-AA55-534C6D67A429}"/>
              </a:ext>
            </a:extLst>
          </p:cNvPr>
          <p:cNvCxnSpPr>
            <a:cxnSpLocks/>
          </p:cNvCxnSpPr>
          <p:nvPr/>
        </p:nvCxnSpPr>
        <p:spPr>
          <a:xfrm flipV="1">
            <a:off x="5217278" y="3910310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430C0B2-70AB-41B8-BEF8-E464A5D1E271}"/>
              </a:ext>
            </a:extLst>
          </p:cNvPr>
          <p:cNvSpPr txBox="1"/>
          <p:nvPr/>
        </p:nvSpPr>
        <p:spPr>
          <a:xfrm>
            <a:off x="4939669" y="4253558"/>
            <a:ext cx="555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ptr</a:t>
            </a:r>
            <a:endParaRPr lang="zh-TW" altLang="en-US" sz="2400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88820BB-699A-4D6E-8917-F9E7549B8309}"/>
              </a:ext>
            </a:extLst>
          </p:cNvPr>
          <p:cNvCxnSpPr>
            <a:cxnSpLocks/>
          </p:cNvCxnSpPr>
          <p:nvPr/>
        </p:nvCxnSpPr>
        <p:spPr>
          <a:xfrm>
            <a:off x="2853004" y="3561306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EFA3DD34-5F6D-40BA-9BAE-0ADF41A55AB0}"/>
              </a:ext>
            </a:extLst>
          </p:cNvPr>
          <p:cNvGrpSpPr/>
          <p:nvPr/>
        </p:nvGrpSpPr>
        <p:grpSpPr>
          <a:xfrm>
            <a:off x="3342137" y="3398312"/>
            <a:ext cx="1056467" cy="516490"/>
            <a:chOff x="5236220" y="2822337"/>
            <a:chExt cx="1896581" cy="927208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E1DF1ED-6F92-4F1D-A69E-49FB545534B6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D476519-0E19-41CA-ADAC-483450FCAE9E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5BF934E-BB16-406C-A73C-8970C3F0E89E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5A51E813-7520-4883-8E5C-C01A1CBEC65B}"/>
              </a:ext>
            </a:extLst>
          </p:cNvPr>
          <p:cNvCxnSpPr>
            <a:cxnSpLocks/>
          </p:cNvCxnSpPr>
          <p:nvPr/>
        </p:nvCxnSpPr>
        <p:spPr>
          <a:xfrm flipH="1">
            <a:off x="3042028" y="375518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7A4ADC1A-B650-4EAD-9A2C-90AEF84D368C}"/>
              </a:ext>
            </a:extLst>
          </p:cNvPr>
          <p:cNvCxnSpPr>
            <a:cxnSpLocks/>
          </p:cNvCxnSpPr>
          <p:nvPr/>
        </p:nvCxnSpPr>
        <p:spPr>
          <a:xfrm>
            <a:off x="4203815" y="3561306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D8A27C85-1850-4398-B635-5EE77E2C44DF}"/>
              </a:ext>
            </a:extLst>
          </p:cNvPr>
          <p:cNvGrpSpPr/>
          <p:nvPr/>
        </p:nvGrpSpPr>
        <p:grpSpPr>
          <a:xfrm>
            <a:off x="4692948" y="3398312"/>
            <a:ext cx="1056467" cy="516490"/>
            <a:chOff x="5236220" y="2822337"/>
            <a:chExt cx="1896581" cy="927208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611164F-4C94-407E-A12A-306AD081614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0F6AA3A-BE86-4E8D-886B-4371CF1B8344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BA60EEC-AFAA-4678-8F99-ACD150CF8539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5CB41B3F-89A7-46F1-B3D1-12670EBD6128}"/>
              </a:ext>
            </a:extLst>
          </p:cNvPr>
          <p:cNvCxnSpPr>
            <a:cxnSpLocks/>
          </p:cNvCxnSpPr>
          <p:nvPr/>
        </p:nvCxnSpPr>
        <p:spPr>
          <a:xfrm flipH="1">
            <a:off x="4392839" y="375518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2278D21C-CD7C-4C22-83FE-8BA8702DF887}"/>
              </a:ext>
            </a:extLst>
          </p:cNvPr>
          <p:cNvCxnSpPr>
            <a:cxnSpLocks/>
          </p:cNvCxnSpPr>
          <p:nvPr/>
        </p:nvCxnSpPr>
        <p:spPr>
          <a:xfrm>
            <a:off x="5565210" y="356133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EFFA4112-5A3B-42E1-B49C-22D6AF2E4057}"/>
              </a:ext>
            </a:extLst>
          </p:cNvPr>
          <p:cNvGrpSpPr/>
          <p:nvPr/>
        </p:nvGrpSpPr>
        <p:grpSpPr>
          <a:xfrm>
            <a:off x="6054343" y="3398338"/>
            <a:ext cx="1056467" cy="516490"/>
            <a:chOff x="5236220" y="2822337"/>
            <a:chExt cx="1896581" cy="927208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619FA4FB-6E51-4EE4-A4E7-55FD3F70C9C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F20C1AE-1EDC-4180-A43D-6CD02392F568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DE8DFBE-F227-497D-A170-0FF7EF68B24A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F0A0E3B0-C63A-4C49-AE6D-3FAFF3B2E15B}"/>
              </a:ext>
            </a:extLst>
          </p:cNvPr>
          <p:cNvCxnSpPr>
            <a:cxnSpLocks/>
          </p:cNvCxnSpPr>
          <p:nvPr/>
        </p:nvCxnSpPr>
        <p:spPr>
          <a:xfrm flipH="1">
            <a:off x="5754234" y="3755208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F6C54F70-C39F-4C5B-AB9C-23BD671C74C7}"/>
              </a:ext>
            </a:extLst>
          </p:cNvPr>
          <p:cNvCxnSpPr>
            <a:cxnSpLocks/>
          </p:cNvCxnSpPr>
          <p:nvPr/>
        </p:nvCxnSpPr>
        <p:spPr>
          <a:xfrm>
            <a:off x="6952371" y="3561306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C35B2705-114A-4818-AEA9-53442E303D53}"/>
              </a:ext>
            </a:extLst>
          </p:cNvPr>
          <p:cNvGrpSpPr/>
          <p:nvPr/>
        </p:nvGrpSpPr>
        <p:grpSpPr>
          <a:xfrm>
            <a:off x="7866890" y="1808534"/>
            <a:ext cx="1056467" cy="516490"/>
            <a:chOff x="5236220" y="2822337"/>
            <a:chExt cx="1896581" cy="927208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2CD8B90-826F-47DE-853A-6E14B5E08A54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1B64538-8448-4A2B-99F3-77C69BA0A2FA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B86E3738-453A-483C-B927-A0F54FE78084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DE8EB301-D123-4C32-9E53-DFB7F59978AB}"/>
              </a:ext>
            </a:extLst>
          </p:cNvPr>
          <p:cNvCxnSpPr>
            <a:cxnSpLocks/>
          </p:cNvCxnSpPr>
          <p:nvPr/>
        </p:nvCxnSpPr>
        <p:spPr>
          <a:xfrm flipH="1">
            <a:off x="7566781" y="2165404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3CDA7F36-6F32-4746-BCCD-CE0095D4AFC6}"/>
              </a:ext>
            </a:extLst>
          </p:cNvPr>
          <p:cNvCxnSpPr>
            <a:cxnSpLocks/>
          </p:cNvCxnSpPr>
          <p:nvPr/>
        </p:nvCxnSpPr>
        <p:spPr>
          <a:xfrm>
            <a:off x="8728568" y="1971528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1B048644-F241-460A-9C83-D079DFCB80E1}"/>
              </a:ext>
            </a:extLst>
          </p:cNvPr>
          <p:cNvCxnSpPr>
            <a:cxnSpLocks/>
          </p:cNvCxnSpPr>
          <p:nvPr/>
        </p:nvCxnSpPr>
        <p:spPr>
          <a:xfrm flipV="1">
            <a:off x="8389647" y="2340209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26EB47F7-3AF0-40A1-8DE1-14D9CA278F5F}"/>
              </a:ext>
            </a:extLst>
          </p:cNvPr>
          <p:cNvSpPr txBox="1"/>
          <p:nvPr/>
        </p:nvSpPr>
        <p:spPr>
          <a:xfrm>
            <a:off x="7847461" y="2604812"/>
            <a:ext cx="1089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newptr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568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DD581-797B-4A9E-B962-D7C21F21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619BC-DB41-4496-A643-04AB6C76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newptr</a:t>
            </a:r>
            <a:r>
              <a:rPr lang="en-US" altLang="zh-TW" dirty="0"/>
              <a:t> = </a:t>
            </a:r>
            <a:r>
              <a:rPr lang="en-US" altLang="zh-TW" dirty="0" err="1"/>
              <a:t>createnode</a:t>
            </a:r>
            <a:r>
              <a:rPr lang="en-US" altLang="zh-TW" dirty="0"/>
              <a:t>();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top-&gt;link = </a:t>
            </a:r>
            <a:r>
              <a:rPr lang="en-US" altLang="zh-TW" dirty="0" err="1"/>
              <a:t>newptr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top = top-&gt;link;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D6E11C3-F836-4DD3-B2CC-836DC21ABEDD}"/>
              </a:ext>
            </a:extLst>
          </p:cNvPr>
          <p:cNvCxnSpPr>
            <a:cxnSpLocks/>
          </p:cNvCxnSpPr>
          <p:nvPr/>
        </p:nvCxnSpPr>
        <p:spPr>
          <a:xfrm flipV="1">
            <a:off x="6696796" y="3566924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B1353F8-3D95-4629-9AC2-6293AEA4A0B0}"/>
              </a:ext>
            </a:extLst>
          </p:cNvPr>
          <p:cNvSpPr txBox="1"/>
          <p:nvPr/>
        </p:nvSpPr>
        <p:spPr>
          <a:xfrm>
            <a:off x="6392770" y="4125668"/>
            <a:ext cx="608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top</a:t>
            </a:r>
            <a:endParaRPr lang="zh-TW" altLang="en-US" sz="24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E58D38F-F471-494F-BF67-F23B526DE20A}"/>
              </a:ext>
            </a:extLst>
          </p:cNvPr>
          <p:cNvGrpSpPr/>
          <p:nvPr/>
        </p:nvGrpSpPr>
        <p:grpSpPr>
          <a:xfrm>
            <a:off x="3380153" y="2639718"/>
            <a:ext cx="2021403" cy="927208"/>
            <a:chOff x="5675533" y="763480"/>
            <a:chExt cx="2021403" cy="92720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D38F2D6-5FC3-4CEB-8C12-E26960F9AF19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F9ED277-2AEF-4B19-BF8A-92CDEA922B54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152BBE4-E4C9-4E04-86C8-4F05F788CA10}"/>
              </a:ext>
            </a:extLst>
          </p:cNvPr>
          <p:cNvGrpSpPr/>
          <p:nvPr/>
        </p:nvGrpSpPr>
        <p:grpSpPr>
          <a:xfrm>
            <a:off x="5725962" y="2639717"/>
            <a:ext cx="2021403" cy="927208"/>
            <a:chOff x="5675533" y="763480"/>
            <a:chExt cx="2021403" cy="92720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89C3545-D939-47AF-9C6B-A0D581F25FD6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8A893D-5998-4D3F-88A2-C655A21A3633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D52A5AD-DB0A-4364-8A29-D67043831D0C}"/>
              </a:ext>
            </a:extLst>
          </p:cNvPr>
          <p:cNvCxnSpPr>
            <a:cxnSpLocks/>
          </p:cNvCxnSpPr>
          <p:nvPr/>
        </p:nvCxnSpPr>
        <p:spPr>
          <a:xfrm>
            <a:off x="5092801" y="3112685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6036381-89CD-4984-B198-4AE2BD5B88E0}"/>
              </a:ext>
            </a:extLst>
          </p:cNvPr>
          <p:cNvCxnSpPr>
            <a:cxnSpLocks/>
          </p:cNvCxnSpPr>
          <p:nvPr/>
        </p:nvCxnSpPr>
        <p:spPr>
          <a:xfrm flipV="1">
            <a:off x="3500496" y="3591442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6177049-E529-4A1A-A935-9F29E400C5D7}"/>
              </a:ext>
            </a:extLst>
          </p:cNvPr>
          <p:cNvSpPr txBox="1"/>
          <p:nvPr/>
        </p:nvSpPr>
        <p:spPr>
          <a:xfrm>
            <a:off x="3095822" y="4150186"/>
            <a:ext cx="84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head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4845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3EF7-7EA1-4ECE-8784-E07AFFA9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雙向串列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4D283E-CAE6-405F-ABEA-26BA2433E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插入在某數字之後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E2F2262-E557-4122-B2A5-6337500D0FB8}"/>
              </a:ext>
            </a:extLst>
          </p:cNvPr>
          <p:cNvCxnSpPr>
            <a:cxnSpLocks/>
          </p:cNvCxnSpPr>
          <p:nvPr/>
        </p:nvCxnSpPr>
        <p:spPr>
          <a:xfrm flipV="1">
            <a:off x="2493933" y="3907980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022B8A-BA40-4312-A41D-518424CAC269}"/>
              </a:ext>
            </a:extLst>
          </p:cNvPr>
          <p:cNvSpPr txBox="1"/>
          <p:nvPr/>
        </p:nvSpPr>
        <p:spPr>
          <a:xfrm>
            <a:off x="2089014" y="4253558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</a:t>
            </a:r>
            <a:endParaRPr lang="zh-TW" altLang="en-US" sz="24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27CCAF4-BE46-4E4B-97F4-990581D0D945}"/>
              </a:ext>
            </a:extLst>
          </p:cNvPr>
          <p:cNvGrpSpPr/>
          <p:nvPr/>
        </p:nvGrpSpPr>
        <p:grpSpPr>
          <a:xfrm>
            <a:off x="1962561" y="3398312"/>
            <a:ext cx="1056467" cy="516490"/>
            <a:chOff x="5236220" y="2822337"/>
            <a:chExt cx="1896581" cy="92720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769B1F8-4390-44D0-9F89-CCA6DDF09CD8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AE88747-F6E1-4FC8-8BE4-F7FD6EFE9DEF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96EB483-222F-4853-B7A6-063725333BB6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8CCB2CC-A8E3-4F79-8B56-E223E367F6AA}"/>
              </a:ext>
            </a:extLst>
          </p:cNvPr>
          <p:cNvGrpSpPr/>
          <p:nvPr/>
        </p:nvGrpSpPr>
        <p:grpSpPr>
          <a:xfrm>
            <a:off x="838200" y="3656557"/>
            <a:ext cx="825311" cy="578896"/>
            <a:chOff x="6019604" y="2773904"/>
            <a:chExt cx="825311" cy="578896"/>
          </a:xfrm>
        </p:grpSpPr>
        <p:cxnSp>
          <p:nvCxnSpPr>
            <p:cNvPr id="12" name="接點: 肘形 11">
              <a:extLst>
                <a:ext uri="{FF2B5EF4-FFF2-40B4-BE49-F238E27FC236}">
                  <a16:creationId xmlns:a16="http://schemas.microsoft.com/office/drawing/2014/main" id="{08479318-BA27-40C0-947D-F3FBCE8873B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18654" y="2773904"/>
              <a:ext cx="526261" cy="461049"/>
            </a:xfrm>
            <a:prstGeom prst="bentConnector3">
              <a:avLst>
                <a:gd name="adj1" fmla="val 95249"/>
              </a:avLst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2845EC6A-AFFA-4579-A415-B90F12B0896D}"/>
                </a:ext>
              </a:extLst>
            </p:cNvPr>
            <p:cNvCxnSpPr/>
            <p:nvPr/>
          </p:nvCxnSpPr>
          <p:spPr>
            <a:xfrm>
              <a:off x="6019604" y="3234953"/>
              <a:ext cx="6288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C1A40084-3BDD-4E6D-B8F7-A7DE3D6C3621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54" y="3352800"/>
              <a:ext cx="2859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21A0B50-F284-412C-858B-F3A23ADCAB5D}"/>
              </a:ext>
            </a:extLst>
          </p:cNvPr>
          <p:cNvCxnSpPr>
            <a:cxnSpLocks/>
          </p:cNvCxnSpPr>
          <p:nvPr/>
        </p:nvCxnSpPr>
        <p:spPr>
          <a:xfrm flipH="1">
            <a:off x="1663511" y="365993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82F27B42-B2FA-4CA2-8A43-8C2098CE7E97}"/>
              </a:ext>
            </a:extLst>
          </p:cNvPr>
          <p:cNvGrpSpPr/>
          <p:nvPr/>
        </p:nvGrpSpPr>
        <p:grpSpPr>
          <a:xfrm>
            <a:off x="7407411" y="3561306"/>
            <a:ext cx="793141" cy="578896"/>
            <a:chOff x="5855309" y="2773904"/>
            <a:chExt cx="793141" cy="578896"/>
          </a:xfrm>
        </p:grpSpPr>
        <p:cxnSp>
          <p:nvCxnSpPr>
            <p:cNvPr id="24" name="接點: 肘形 23">
              <a:extLst>
                <a:ext uri="{FF2B5EF4-FFF2-40B4-BE49-F238E27FC236}">
                  <a16:creationId xmlns:a16="http://schemas.microsoft.com/office/drawing/2014/main" id="{0D97B45C-F752-4689-9B8E-9CD79422CF35}"/>
                </a:ext>
              </a:extLst>
            </p:cNvPr>
            <p:cNvCxnSpPr>
              <a:cxnSpLocks/>
            </p:cNvCxnSpPr>
            <p:nvPr/>
          </p:nvCxnSpPr>
          <p:spPr>
            <a:xfrm>
              <a:off x="5855309" y="2773904"/>
              <a:ext cx="463346" cy="461049"/>
            </a:xfrm>
            <a:prstGeom prst="bentConnector3">
              <a:avLst>
                <a:gd name="adj1" fmla="val 101392"/>
              </a:avLst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7AB6F226-209F-4ABC-93D3-FC189C39C190}"/>
                </a:ext>
              </a:extLst>
            </p:cNvPr>
            <p:cNvCxnSpPr/>
            <p:nvPr/>
          </p:nvCxnSpPr>
          <p:spPr>
            <a:xfrm>
              <a:off x="6019604" y="3234953"/>
              <a:ext cx="6288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815AAD1-311A-46F1-AE07-92B8A7FA8286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54" y="3352800"/>
              <a:ext cx="2859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4681F2F4-E1F6-4587-AA55-534C6D67A429}"/>
              </a:ext>
            </a:extLst>
          </p:cNvPr>
          <p:cNvCxnSpPr>
            <a:cxnSpLocks/>
          </p:cNvCxnSpPr>
          <p:nvPr/>
        </p:nvCxnSpPr>
        <p:spPr>
          <a:xfrm flipV="1">
            <a:off x="5217278" y="3910310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430C0B2-70AB-41B8-BEF8-E464A5D1E271}"/>
              </a:ext>
            </a:extLst>
          </p:cNvPr>
          <p:cNvSpPr txBox="1"/>
          <p:nvPr/>
        </p:nvSpPr>
        <p:spPr>
          <a:xfrm>
            <a:off x="4939669" y="4253558"/>
            <a:ext cx="555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ptr</a:t>
            </a:r>
            <a:endParaRPr lang="zh-TW" altLang="en-US" sz="2400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88820BB-699A-4D6E-8917-F9E7549B8309}"/>
              </a:ext>
            </a:extLst>
          </p:cNvPr>
          <p:cNvCxnSpPr>
            <a:cxnSpLocks/>
          </p:cNvCxnSpPr>
          <p:nvPr/>
        </p:nvCxnSpPr>
        <p:spPr>
          <a:xfrm>
            <a:off x="2853004" y="3561306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EFA3DD34-5F6D-40BA-9BAE-0ADF41A55AB0}"/>
              </a:ext>
            </a:extLst>
          </p:cNvPr>
          <p:cNvGrpSpPr/>
          <p:nvPr/>
        </p:nvGrpSpPr>
        <p:grpSpPr>
          <a:xfrm>
            <a:off x="3342137" y="3398312"/>
            <a:ext cx="1056467" cy="516490"/>
            <a:chOff x="5236220" y="2822337"/>
            <a:chExt cx="1896581" cy="927208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E1DF1ED-6F92-4F1D-A69E-49FB545534B6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D476519-0E19-41CA-ADAC-483450FCAE9E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5BF934E-BB16-406C-A73C-8970C3F0E89E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5A51E813-7520-4883-8E5C-C01A1CBEC65B}"/>
              </a:ext>
            </a:extLst>
          </p:cNvPr>
          <p:cNvCxnSpPr>
            <a:cxnSpLocks/>
          </p:cNvCxnSpPr>
          <p:nvPr/>
        </p:nvCxnSpPr>
        <p:spPr>
          <a:xfrm flipH="1">
            <a:off x="3042028" y="375518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7A4ADC1A-B650-4EAD-9A2C-90AEF84D368C}"/>
              </a:ext>
            </a:extLst>
          </p:cNvPr>
          <p:cNvCxnSpPr>
            <a:cxnSpLocks/>
          </p:cNvCxnSpPr>
          <p:nvPr/>
        </p:nvCxnSpPr>
        <p:spPr>
          <a:xfrm>
            <a:off x="4222865" y="3570831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D8A27C85-1850-4398-B635-5EE77E2C44DF}"/>
              </a:ext>
            </a:extLst>
          </p:cNvPr>
          <p:cNvGrpSpPr/>
          <p:nvPr/>
        </p:nvGrpSpPr>
        <p:grpSpPr>
          <a:xfrm>
            <a:off x="4692948" y="3398312"/>
            <a:ext cx="1056467" cy="516490"/>
            <a:chOff x="5236220" y="2822337"/>
            <a:chExt cx="1896581" cy="927208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611164F-4C94-407E-A12A-306AD081614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0F6AA3A-BE86-4E8D-886B-4371CF1B8344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BA60EEC-AFAA-4678-8F99-ACD150CF8539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5CB41B3F-89A7-46F1-B3D1-12670EBD6128}"/>
              </a:ext>
            </a:extLst>
          </p:cNvPr>
          <p:cNvCxnSpPr>
            <a:cxnSpLocks/>
          </p:cNvCxnSpPr>
          <p:nvPr/>
        </p:nvCxnSpPr>
        <p:spPr>
          <a:xfrm flipH="1">
            <a:off x="4411889" y="375518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2278D21C-CD7C-4C22-83FE-8BA8702DF887}"/>
              </a:ext>
            </a:extLst>
          </p:cNvPr>
          <p:cNvCxnSpPr>
            <a:cxnSpLocks/>
          </p:cNvCxnSpPr>
          <p:nvPr/>
        </p:nvCxnSpPr>
        <p:spPr>
          <a:xfrm>
            <a:off x="5584260" y="356133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EFFA4112-5A3B-42E1-B49C-22D6AF2E4057}"/>
              </a:ext>
            </a:extLst>
          </p:cNvPr>
          <p:cNvGrpSpPr/>
          <p:nvPr/>
        </p:nvGrpSpPr>
        <p:grpSpPr>
          <a:xfrm>
            <a:off x="6054343" y="3398338"/>
            <a:ext cx="1056467" cy="516490"/>
            <a:chOff x="5236220" y="2822337"/>
            <a:chExt cx="1896581" cy="927208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619FA4FB-6E51-4EE4-A4E7-55FD3F70C9C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F20C1AE-1EDC-4180-A43D-6CD02392F568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DE8DFBE-F227-497D-A170-0FF7EF68B24A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F0A0E3B0-C63A-4C49-AE6D-3FAFF3B2E15B}"/>
              </a:ext>
            </a:extLst>
          </p:cNvPr>
          <p:cNvCxnSpPr>
            <a:cxnSpLocks/>
          </p:cNvCxnSpPr>
          <p:nvPr/>
        </p:nvCxnSpPr>
        <p:spPr>
          <a:xfrm flipH="1">
            <a:off x="5763759" y="3755208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F6C54F70-C39F-4C5B-AB9C-23BD671C74C7}"/>
              </a:ext>
            </a:extLst>
          </p:cNvPr>
          <p:cNvCxnSpPr>
            <a:cxnSpLocks/>
          </p:cNvCxnSpPr>
          <p:nvPr/>
        </p:nvCxnSpPr>
        <p:spPr>
          <a:xfrm>
            <a:off x="6952371" y="3561306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C35B2705-114A-4818-AEA9-53442E303D53}"/>
              </a:ext>
            </a:extLst>
          </p:cNvPr>
          <p:cNvGrpSpPr/>
          <p:nvPr/>
        </p:nvGrpSpPr>
        <p:grpSpPr>
          <a:xfrm>
            <a:off x="7866890" y="1808534"/>
            <a:ext cx="1056467" cy="516490"/>
            <a:chOff x="5236220" y="2822337"/>
            <a:chExt cx="1896581" cy="927208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2CD8B90-826F-47DE-853A-6E14B5E08A54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1B64538-8448-4A2B-99F3-77C69BA0A2FA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B86E3738-453A-483C-B927-A0F54FE78084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DE8EB301-D123-4C32-9E53-DFB7F59978AB}"/>
              </a:ext>
            </a:extLst>
          </p:cNvPr>
          <p:cNvCxnSpPr>
            <a:cxnSpLocks/>
          </p:cNvCxnSpPr>
          <p:nvPr/>
        </p:nvCxnSpPr>
        <p:spPr>
          <a:xfrm flipH="1">
            <a:off x="7566781" y="2165404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3CDA7F36-6F32-4746-BCCD-CE0095D4AFC6}"/>
              </a:ext>
            </a:extLst>
          </p:cNvPr>
          <p:cNvCxnSpPr>
            <a:cxnSpLocks/>
          </p:cNvCxnSpPr>
          <p:nvPr/>
        </p:nvCxnSpPr>
        <p:spPr>
          <a:xfrm>
            <a:off x="8757143" y="1971528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1B048644-F241-460A-9C83-D079DFCB80E1}"/>
              </a:ext>
            </a:extLst>
          </p:cNvPr>
          <p:cNvCxnSpPr>
            <a:cxnSpLocks/>
          </p:cNvCxnSpPr>
          <p:nvPr/>
        </p:nvCxnSpPr>
        <p:spPr>
          <a:xfrm flipV="1">
            <a:off x="8389647" y="2340209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26EB47F7-3AF0-40A1-8DE1-14D9CA278F5F}"/>
              </a:ext>
            </a:extLst>
          </p:cNvPr>
          <p:cNvSpPr txBox="1"/>
          <p:nvPr/>
        </p:nvSpPr>
        <p:spPr>
          <a:xfrm>
            <a:off x="7847461" y="2604812"/>
            <a:ext cx="1089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newptr</a:t>
            </a:r>
            <a:endParaRPr lang="zh-TW" altLang="en-US" sz="2400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0F2E4D4-A379-4544-8376-AE77B6B31CC2}"/>
              </a:ext>
            </a:extLst>
          </p:cNvPr>
          <p:cNvCxnSpPr>
            <a:cxnSpLocks/>
          </p:cNvCxnSpPr>
          <p:nvPr/>
        </p:nvCxnSpPr>
        <p:spPr>
          <a:xfrm flipV="1">
            <a:off x="5675968" y="3923389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7963488C-D8EB-4CB0-ABFC-D2B8334E8C24}"/>
              </a:ext>
            </a:extLst>
          </p:cNvPr>
          <p:cNvSpPr txBox="1"/>
          <p:nvPr/>
        </p:nvSpPr>
        <p:spPr>
          <a:xfrm>
            <a:off x="5320614" y="4262146"/>
            <a:ext cx="71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ptr2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21943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3EF7-7EA1-4ECE-8784-E07AFFA9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雙向串列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4D283E-CAE6-405F-ABEA-26BA2433E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插入在某數字之後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E2F2262-E557-4122-B2A5-6337500D0FB8}"/>
              </a:ext>
            </a:extLst>
          </p:cNvPr>
          <p:cNvCxnSpPr>
            <a:cxnSpLocks/>
          </p:cNvCxnSpPr>
          <p:nvPr/>
        </p:nvCxnSpPr>
        <p:spPr>
          <a:xfrm flipV="1">
            <a:off x="2493933" y="3907980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022B8A-BA40-4312-A41D-518424CAC269}"/>
              </a:ext>
            </a:extLst>
          </p:cNvPr>
          <p:cNvSpPr txBox="1"/>
          <p:nvPr/>
        </p:nvSpPr>
        <p:spPr>
          <a:xfrm>
            <a:off x="2089014" y="4253558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</a:t>
            </a:r>
            <a:endParaRPr lang="zh-TW" altLang="en-US" sz="24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27CCAF4-BE46-4E4B-97F4-990581D0D945}"/>
              </a:ext>
            </a:extLst>
          </p:cNvPr>
          <p:cNvGrpSpPr/>
          <p:nvPr/>
        </p:nvGrpSpPr>
        <p:grpSpPr>
          <a:xfrm>
            <a:off x="1962561" y="3398312"/>
            <a:ext cx="1056467" cy="516490"/>
            <a:chOff x="5236220" y="2822337"/>
            <a:chExt cx="1896581" cy="92720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769B1F8-4390-44D0-9F89-CCA6DDF09CD8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AE88747-F6E1-4FC8-8BE4-F7FD6EFE9DEF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96EB483-222F-4853-B7A6-063725333BB6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8CCB2CC-A8E3-4F79-8B56-E223E367F6AA}"/>
              </a:ext>
            </a:extLst>
          </p:cNvPr>
          <p:cNvGrpSpPr/>
          <p:nvPr/>
        </p:nvGrpSpPr>
        <p:grpSpPr>
          <a:xfrm>
            <a:off x="838200" y="3656557"/>
            <a:ext cx="825311" cy="578896"/>
            <a:chOff x="6019604" y="2773904"/>
            <a:chExt cx="825311" cy="578896"/>
          </a:xfrm>
        </p:grpSpPr>
        <p:cxnSp>
          <p:nvCxnSpPr>
            <p:cNvPr id="12" name="接點: 肘形 11">
              <a:extLst>
                <a:ext uri="{FF2B5EF4-FFF2-40B4-BE49-F238E27FC236}">
                  <a16:creationId xmlns:a16="http://schemas.microsoft.com/office/drawing/2014/main" id="{08479318-BA27-40C0-947D-F3FBCE8873B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18654" y="2773904"/>
              <a:ext cx="526261" cy="461049"/>
            </a:xfrm>
            <a:prstGeom prst="bentConnector3">
              <a:avLst>
                <a:gd name="adj1" fmla="val 95249"/>
              </a:avLst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2845EC6A-AFFA-4579-A415-B90F12B0896D}"/>
                </a:ext>
              </a:extLst>
            </p:cNvPr>
            <p:cNvCxnSpPr/>
            <p:nvPr/>
          </p:nvCxnSpPr>
          <p:spPr>
            <a:xfrm>
              <a:off x="6019604" y="3234953"/>
              <a:ext cx="6288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C1A40084-3BDD-4E6D-B8F7-A7DE3D6C3621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54" y="3352800"/>
              <a:ext cx="2859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21A0B50-F284-412C-858B-F3A23ADCAB5D}"/>
              </a:ext>
            </a:extLst>
          </p:cNvPr>
          <p:cNvCxnSpPr>
            <a:cxnSpLocks/>
          </p:cNvCxnSpPr>
          <p:nvPr/>
        </p:nvCxnSpPr>
        <p:spPr>
          <a:xfrm flipH="1">
            <a:off x="1663511" y="365993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82F27B42-B2FA-4CA2-8A43-8C2098CE7E97}"/>
              </a:ext>
            </a:extLst>
          </p:cNvPr>
          <p:cNvGrpSpPr/>
          <p:nvPr/>
        </p:nvGrpSpPr>
        <p:grpSpPr>
          <a:xfrm>
            <a:off x="7407411" y="3561306"/>
            <a:ext cx="793141" cy="578896"/>
            <a:chOff x="5855309" y="2773904"/>
            <a:chExt cx="793141" cy="578896"/>
          </a:xfrm>
        </p:grpSpPr>
        <p:cxnSp>
          <p:nvCxnSpPr>
            <p:cNvPr id="24" name="接點: 肘形 23">
              <a:extLst>
                <a:ext uri="{FF2B5EF4-FFF2-40B4-BE49-F238E27FC236}">
                  <a16:creationId xmlns:a16="http://schemas.microsoft.com/office/drawing/2014/main" id="{0D97B45C-F752-4689-9B8E-9CD79422CF35}"/>
                </a:ext>
              </a:extLst>
            </p:cNvPr>
            <p:cNvCxnSpPr>
              <a:cxnSpLocks/>
            </p:cNvCxnSpPr>
            <p:nvPr/>
          </p:nvCxnSpPr>
          <p:spPr>
            <a:xfrm>
              <a:off x="5855309" y="2773904"/>
              <a:ext cx="463346" cy="461049"/>
            </a:xfrm>
            <a:prstGeom prst="bentConnector3">
              <a:avLst>
                <a:gd name="adj1" fmla="val 101392"/>
              </a:avLst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7AB6F226-209F-4ABC-93D3-FC189C39C190}"/>
                </a:ext>
              </a:extLst>
            </p:cNvPr>
            <p:cNvCxnSpPr/>
            <p:nvPr/>
          </p:nvCxnSpPr>
          <p:spPr>
            <a:xfrm>
              <a:off x="6019604" y="3234953"/>
              <a:ext cx="6288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815AAD1-311A-46F1-AE07-92B8A7FA8286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54" y="3352800"/>
              <a:ext cx="2859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4681F2F4-E1F6-4587-AA55-534C6D67A429}"/>
              </a:ext>
            </a:extLst>
          </p:cNvPr>
          <p:cNvCxnSpPr>
            <a:cxnSpLocks/>
          </p:cNvCxnSpPr>
          <p:nvPr/>
        </p:nvCxnSpPr>
        <p:spPr>
          <a:xfrm flipV="1">
            <a:off x="6568761" y="3910075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430C0B2-70AB-41B8-BEF8-E464A5D1E271}"/>
              </a:ext>
            </a:extLst>
          </p:cNvPr>
          <p:cNvSpPr txBox="1"/>
          <p:nvPr/>
        </p:nvSpPr>
        <p:spPr>
          <a:xfrm>
            <a:off x="6291152" y="4253323"/>
            <a:ext cx="555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ptr</a:t>
            </a:r>
            <a:endParaRPr lang="zh-TW" altLang="en-US" sz="2400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88820BB-699A-4D6E-8917-F9E7549B8309}"/>
              </a:ext>
            </a:extLst>
          </p:cNvPr>
          <p:cNvCxnSpPr>
            <a:cxnSpLocks/>
          </p:cNvCxnSpPr>
          <p:nvPr/>
        </p:nvCxnSpPr>
        <p:spPr>
          <a:xfrm>
            <a:off x="2853004" y="3561306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EFA3DD34-5F6D-40BA-9BAE-0ADF41A55AB0}"/>
              </a:ext>
            </a:extLst>
          </p:cNvPr>
          <p:cNvGrpSpPr/>
          <p:nvPr/>
        </p:nvGrpSpPr>
        <p:grpSpPr>
          <a:xfrm>
            <a:off x="3342137" y="3398312"/>
            <a:ext cx="1056467" cy="516490"/>
            <a:chOff x="5236220" y="2822337"/>
            <a:chExt cx="1896581" cy="927208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E1DF1ED-6F92-4F1D-A69E-49FB545534B6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D476519-0E19-41CA-ADAC-483450FCAE9E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5BF934E-BB16-406C-A73C-8970C3F0E89E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5A51E813-7520-4883-8E5C-C01A1CBEC65B}"/>
              </a:ext>
            </a:extLst>
          </p:cNvPr>
          <p:cNvCxnSpPr>
            <a:cxnSpLocks/>
          </p:cNvCxnSpPr>
          <p:nvPr/>
        </p:nvCxnSpPr>
        <p:spPr>
          <a:xfrm flipH="1">
            <a:off x="3042028" y="375518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7A4ADC1A-B650-4EAD-9A2C-90AEF84D368C}"/>
              </a:ext>
            </a:extLst>
          </p:cNvPr>
          <p:cNvCxnSpPr>
            <a:cxnSpLocks/>
          </p:cNvCxnSpPr>
          <p:nvPr/>
        </p:nvCxnSpPr>
        <p:spPr>
          <a:xfrm>
            <a:off x="4222865" y="3570831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D8A27C85-1850-4398-B635-5EE77E2C44DF}"/>
              </a:ext>
            </a:extLst>
          </p:cNvPr>
          <p:cNvGrpSpPr/>
          <p:nvPr/>
        </p:nvGrpSpPr>
        <p:grpSpPr>
          <a:xfrm>
            <a:off x="4692948" y="3398312"/>
            <a:ext cx="1056467" cy="516490"/>
            <a:chOff x="5236220" y="2822337"/>
            <a:chExt cx="1896581" cy="927208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611164F-4C94-407E-A12A-306AD081614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0F6AA3A-BE86-4E8D-886B-4371CF1B8344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BA60EEC-AFAA-4678-8F99-ACD150CF8539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5CB41B3F-89A7-46F1-B3D1-12670EBD6128}"/>
              </a:ext>
            </a:extLst>
          </p:cNvPr>
          <p:cNvCxnSpPr>
            <a:cxnSpLocks/>
          </p:cNvCxnSpPr>
          <p:nvPr/>
        </p:nvCxnSpPr>
        <p:spPr>
          <a:xfrm flipH="1">
            <a:off x="4411889" y="375518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2278D21C-CD7C-4C22-83FE-8BA8702DF887}"/>
              </a:ext>
            </a:extLst>
          </p:cNvPr>
          <p:cNvCxnSpPr>
            <a:cxnSpLocks/>
          </p:cNvCxnSpPr>
          <p:nvPr/>
        </p:nvCxnSpPr>
        <p:spPr>
          <a:xfrm>
            <a:off x="5584260" y="356133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EFFA4112-5A3B-42E1-B49C-22D6AF2E4057}"/>
              </a:ext>
            </a:extLst>
          </p:cNvPr>
          <p:cNvGrpSpPr/>
          <p:nvPr/>
        </p:nvGrpSpPr>
        <p:grpSpPr>
          <a:xfrm>
            <a:off x="6054343" y="3398338"/>
            <a:ext cx="1056467" cy="516490"/>
            <a:chOff x="5236220" y="2822337"/>
            <a:chExt cx="1896581" cy="927208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619FA4FB-6E51-4EE4-A4E7-55FD3F70C9C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F20C1AE-1EDC-4180-A43D-6CD02392F568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DE8DFBE-F227-497D-A170-0FF7EF68B24A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F0A0E3B0-C63A-4C49-AE6D-3FAFF3B2E15B}"/>
              </a:ext>
            </a:extLst>
          </p:cNvPr>
          <p:cNvCxnSpPr>
            <a:cxnSpLocks/>
          </p:cNvCxnSpPr>
          <p:nvPr/>
        </p:nvCxnSpPr>
        <p:spPr>
          <a:xfrm flipH="1">
            <a:off x="5763759" y="3755208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F6C54F70-C39F-4C5B-AB9C-23BD671C74C7}"/>
              </a:ext>
            </a:extLst>
          </p:cNvPr>
          <p:cNvCxnSpPr>
            <a:cxnSpLocks/>
          </p:cNvCxnSpPr>
          <p:nvPr/>
        </p:nvCxnSpPr>
        <p:spPr>
          <a:xfrm>
            <a:off x="6952371" y="3561306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C35B2705-114A-4818-AEA9-53442E303D53}"/>
              </a:ext>
            </a:extLst>
          </p:cNvPr>
          <p:cNvGrpSpPr/>
          <p:nvPr/>
        </p:nvGrpSpPr>
        <p:grpSpPr>
          <a:xfrm>
            <a:off x="7866890" y="1808534"/>
            <a:ext cx="1056467" cy="516490"/>
            <a:chOff x="5236220" y="2822337"/>
            <a:chExt cx="1896581" cy="927208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2CD8B90-826F-47DE-853A-6E14B5E08A54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1B64538-8448-4A2B-99F3-77C69BA0A2FA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B86E3738-453A-483C-B927-A0F54FE78084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DE8EB301-D123-4C32-9E53-DFB7F59978AB}"/>
              </a:ext>
            </a:extLst>
          </p:cNvPr>
          <p:cNvCxnSpPr>
            <a:cxnSpLocks/>
          </p:cNvCxnSpPr>
          <p:nvPr/>
        </p:nvCxnSpPr>
        <p:spPr>
          <a:xfrm flipH="1">
            <a:off x="7566781" y="2165404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3CDA7F36-6F32-4746-BCCD-CE0095D4AFC6}"/>
              </a:ext>
            </a:extLst>
          </p:cNvPr>
          <p:cNvCxnSpPr>
            <a:cxnSpLocks/>
          </p:cNvCxnSpPr>
          <p:nvPr/>
        </p:nvCxnSpPr>
        <p:spPr>
          <a:xfrm>
            <a:off x="8757143" y="1971528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1B048644-F241-460A-9C83-D079DFCB80E1}"/>
              </a:ext>
            </a:extLst>
          </p:cNvPr>
          <p:cNvCxnSpPr>
            <a:cxnSpLocks/>
          </p:cNvCxnSpPr>
          <p:nvPr/>
        </p:nvCxnSpPr>
        <p:spPr>
          <a:xfrm flipV="1">
            <a:off x="8389647" y="2340209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26EB47F7-3AF0-40A1-8DE1-14D9CA278F5F}"/>
              </a:ext>
            </a:extLst>
          </p:cNvPr>
          <p:cNvSpPr txBox="1"/>
          <p:nvPr/>
        </p:nvSpPr>
        <p:spPr>
          <a:xfrm>
            <a:off x="7847461" y="2604812"/>
            <a:ext cx="1089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newptr</a:t>
            </a:r>
            <a:endParaRPr lang="zh-TW" altLang="en-US" sz="2400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0F2E4D4-A379-4544-8376-AE77B6B31CC2}"/>
              </a:ext>
            </a:extLst>
          </p:cNvPr>
          <p:cNvCxnSpPr>
            <a:cxnSpLocks/>
          </p:cNvCxnSpPr>
          <p:nvPr/>
        </p:nvCxnSpPr>
        <p:spPr>
          <a:xfrm flipV="1">
            <a:off x="5667577" y="3914566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7963488C-D8EB-4CB0-ABFC-D2B8334E8C24}"/>
              </a:ext>
            </a:extLst>
          </p:cNvPr>
          <p:cNvSpPr txBox="1"/>
          <p:nvPr/>
        </p:nvSpPr>
        <p:spPr>
          <a:xfrm>
            <a:off x="5312223" y="4253323"/>
            <a:ext cx="71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ptr2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8650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50B96150-2DB7-44B0-857E-65595CD99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插入在某數字之後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D93EF7-7EA1-4ECE-8784-E07AFFA9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雙向串列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E2F2262-E557-4122-B2A5-6337500D0FB8}"/>
              </a:ext>
            </a:extLst>
          </p:cNvPr>
          <p:cNvCxnSpPr>
            <a:cxnSpLocks/>
          </p:cNvCxnSpPr>
          <p:nvPr/>
        </p:nvCxnSpPr>
        <p:spPr>
          <a:xfrm flipV="1">
            <a:off x="2493933" y="3907980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022B8A-BA40-4312-A41D-518424CAC269}"/>
              </a:ext>
            </a:extLst>
          </p:cNvPr>
          <p:cNvSpPr txBox="1"/>
          <p:nvPr/>
        </p:nvSpPr>
        <p:spPr>
          <a:xfrm>
            <a:off x="2089014" y="4253558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</a:t>
            </a:r>
            <a:endParaRPr lang="zh-TW" altLang="en-US" sz="24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27CCAF4-BE46-4E4B-97F4-990581D0D945}"/>
              </a:ext>
            </a:extLst>
          </p:cNvPr>
          <p:cNvGrpSpPr/>
          <p:nvPr/>
        </p:nvGrpSpPr>
        <p:grpSpPr>
          <a:xfrm>
            <a:off x="1962561" y="3398312"/>
            <a:ext cx="1056467" cy="516490"/>
            <a:chOff x="5236220" y="2822337"/>
            <a:chExt cx="1896581" cy="92720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769B1F8-4390-44D0-9F89-CCA6DDF09CD8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AE88747-F6E1-4FC8-8BE4-F7FD6EFE9DEF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96EB483-222F-4853-B7A6-063725333BB6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8CCB2CC-A8E3-4F79-8B56-E223E367F6AA}"/>
              </a:ext>
            </a:extLst>
          </p:cNvPr>
          <p:cNvGrpSpPr/>
          <p:nvPr/>
        </p:nvGrpSpPr>
        <p:grpSpPr>
          <a:xfrm>
            <a:off x="838200" y="3656557"/>
            <a:ext cx="825311" cy="578896"/>
            <a:chOff x="6019604" y="2773904"/>
            <a:chExt cx="825311" cy="578896"/>
          </a:xfrm>
        </p:grpSpPr>
        <p:cxnSp>
          <p:nvCxnSpPr>
            <p:cNvPr id="12" name="接點: 肘形 11">
              <a:extLst>
                <a:ext uri="{FF2B5EF4-FFF2-40B4-BE49-F238E27FC236}">
                  <a16:creationId xmlns:a16="http://schemas.microsoft.com/office/drawing/2014/main" id="{08479318-BA27-40C0-947D-F3FBCE8873B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18654" y="2773904"/>
              <a:ext cx="526261" cy="461049"/>
            </a:xfrm>
            <a:prstGeom prst="bentConnector3">
              <a:avLst>
                <a:gd name="adj1" fmla="val 95249"/>
              </a:avLst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2845EC6A-AFFA-4579-A415-B90F12B0896D}"/>
                </a:ext>
              </a:extLst>
            </p:cNvPr>
            <p:cNvCxnSpPr/>
            <p:nvPr/>
          </p:nvCxnSpPr>
          <p:spPr>
            <a:xfrm>
              <a:off x="6019604" y="3234953"/>
              <a:ext cx="6288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C1A40084-3BDD-4E6D-B8F7-A7DE3D6C3621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54" y="3352800"/>
              <a:ext cx="2859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21A0B50-F284-412C-858B-F3A23ADCAB5D}"/>
              </a:ext>
            </a:extLst>
          </p:cNvPr>
          <p:cNvCxnSpPr>
            <a:cxnSpLocks/>
          </p:cNvCxnSpPr>
          <p:nvPr/>
        </p:nvCxnSpPr>
        <p:spPr>
          <a:xfrm flipH="1">
            <a:off x="1663511" y="365993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82F27B42-B2FA-4CA2-8A43-8C2098CE7E97}"/>
              </a:ext>
            </a:extLst>
          </p:cNvPr>
          <p:cNvGrpSpPr/>
          <p:nvPr/>
        </p:nvGrpSpPr>
        <p:grpSpPr>
          <a:xfrm>
            <a:off x="8788536" y="3561306"/>
            <a:ext cx="793141" cy="578896"/>
            <a:chOff x="5855309" y="2773904"/>
            <a:chExt cx="793141" cy="578896"/>
          </a:xfrm>
        </p:grpSpPr>
        <p:cxnSp>
          <p:nvCxnSpPr>
            <p:cNvPr id="24" name="接點: 肘形 23">
              <a:extLst>
                <a:ext uri="{FF2B5EF4-FFF2-40B4-BE49-F238E27FC236}">
                  <a16:creationId xmlns:a16="http://schemas.microsoft.com/office/drawing/2014/main" id="{0D97B45C-F752-4689-9B8E-9CD79422CF35}"/>
                </a:ext>
              </a:extLst>
            </p:cNvPr>
            <p:cNvCxnSpPr>
              <a:cxnSpLocks/>
            </p:cNvCxnSpPr>
            <p:nvPr/>
          </p:nvCxnSpPr>
          <p:spPr>
            <a:xfrm>
              <a:off x="5855309" y="2773904"/>
              <a:ext cx="463346" cy="461049"/>
            </a:xfrm>
            <a:prstGeom prst="bentConnector3">
              <a:avLst>
                <a:gd name="adj1" fmla="val 101392"/>
              </a:avLst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7AB6F226-209F-4ABC-93D3-FC189C39C190}"/>
                </a:ext>
              </a:extLst>
            </p:cNvPr>
            <p:cNvCxnSpPr/>
            <p:nvPr/>
          </p:nvCxnSpPr>
          <p:spPr>
            <a:xfrm>
              <a:off x="6019604" y="3234953"/>
              <a:ext cx="6288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815AAD1-311A-46F1-AE07-92B8A7FA8286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54" y="3352800"/>
              <a:ext cx="2859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4681F2F4-E1F6-4587-AA55-534C6D67A429}"/>
              </a:ext>
            </a:extLst>
          </p:cNvPr>
          <p:cNvCxnSpPr>
            <a:cxnSpLocks/>
          </p:cNvCxnSpPr>
          <p:nvPr/>
        </p:nvCxnSpPr>
        <p:spPr>
          <a:xfrm flipV="1">
            <a:off x="7965234" y="3910075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430C0B2-70AB-41B8-BEF8-E464A5D1E271}"/>
              </a:ext>
            </a:extLst>
          </p:cNvPr>
          <p:cNvSpPr txBox="1"/>
          <p:nvPr/>
        </p:nvSpPr>
        <p:spPr>
          <a:xfrm>
            <a:off x="7687625" y="4253323"/>
            <a:ext cx="555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ptr</a:t>
            </a:r>
            <a:endParaRPr lang="zh-TW" altLang="en-US" sz="2400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88820BB-699A-4D6E-8917-F9E7549B8309}"/>
              </a:ext>
            </a:extLst>
          </p:cNvPr>
          <p:cNvCxnSpPr>
            <a:cxnSpLocks/>
          </p:cNvCxnSpPr>
          <p:nvPr/>
        </p:nvCxnSpPr>
        <p:spPr>
          <a:xfrm>
            <a:off x="2853004" y="3561306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EFA3DD34-5F6D-40BA-9BAE-0ADF41A55AB0}"/>
              </a:ext>
            </a:extLst>
          </p:cNvPr>
          <p:cNvGrpSpPr/>
          <p:nvPr/>
        </p:nvGrpSpPr>
        <p:grpSpPr>
          <a:xfrm>
            <a:off x="3342137" y="3398312"/>
            <a:ext cx="1056467" cy="516490"/>
            <a:chOff x="5236220" y="2822337"/>
            <a:chExt cx="1896581" cy="927208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E1DF1ED-6F92-4F1D-A69E-49FB545534B6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D476519-0E19-41CA-ADAC-483450FCAE9E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5BF934E-BB16-406C-A73C-8970C3F0E89E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5A51E813-7520-4883-8E5C-C01A1CBEC65B}"/>
              </a:ext>
            </a:extLst>
          </p:cNvPr>
          <p:cNvCxnSpPr>
            <a:cxnSpLocks/>
          </p:cNvCxnSpPr>
          <p:nvPr/>
        </p:nvCxnSpPr>
        <p:spPr>
          <a:xfrm flipH="1">
            <a:off x="3042028" y="375518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7A4ADC1A-B650-4EAD-9A2C-90AEF84D368C}"/>
              </a:ext>
            </a:extLst>
          </p:cNvPr>
          <p:cNvCxnSpPr>
            <a:cxnSpLocks/>
          </p:cNvCxnSpPr>
          <p:nvPr/>
        </p:nvCxnSpPr>
        <p:spPr>
          <a:xfrm>
            <a:off x="4222865" y="3570831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D8A27C85-1850-4398-B635-5EE77E2C44DF}"/>
              </a:ext>
            </a:extLst>
          </p:cNvPr>
          <p:cNvGrpSpPr/>
          <p:nvPr/>
        </p:nvGrpSpPr>
        <p:grpSpPr>
          <a:xfrm>
            <a:off x="4692948" y="3398312"/>
            <a:ext cx="1056467" cy="516490"/>
            <a:chOff x="5236220" y="2822337"/>
            <a:chExt cx="1896581" cy="927208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611164F-4C94-407E-A12A-306AD081614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0F6AA3A-BE86-4E8D-886B-4371CF1B8344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BA60EEC-AFAA-4678-8F99-ACD150CF8539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5CB41B3F-89A7-46F1-B3D1-12670EBD6128}"/>
              </a:ext>
            </a:extLst>
          </p:cNvPr>
          <p:cNvCxnSpPr>
            <a:cxnSpLocks/>
          </p:cNvCxnSpPr>
          <p:nvPr/>
        </p:nvCxnSpPr>
        <p:spPr>
          <a:xfrm flipH="1">
            <a:off x="4411889" y="375518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2278D21C-CD7C-4C22-83FE-8BA8702DF887}"/>
              </a:ext>
            </a:extLst>
          </p:cNvPr>
          <p:cNvCxnSpPr>
            <a:cxnSpLocks/>
          </p:cNvCxnSpPr>
          <p:nvPr/>
        </p:nvCxnSpPr>
        <p:spPr>
          <a:xfrm>
            <a:off x="5584260" y="356133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EFFA4112-5A3B-42E1-B49C-22D6AF2E4057}"/>
              </a:ext>
            </a:extLst>
          </p:cNvPr>
          <p:cNvGrpSpPr/>
          <p:nvPr/>
        </p:nvGrpSpPr>
        <p:grpSpPr>
          <a:xfrm>
            <a:off x="7435468" y="3398338"/>
            <a:ext cx="1056467" cy="516490"/>
            <a:chOff x="5236220" y="2822337"/>
            <a:chExt cx="1896581" cy="927208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619FA4FB-6E51-4EE4-A4E7-55FD3F70C9C7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F20C1AE-1EDC-4180-A43D-6CD02392F568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DE8DFBE-F227-497D-A170-0FF7EF68B24A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F0A0E3B0-C63A-4C49-AE6D-3FAFF3B2E15B}"/>
              </a:ext>
            </a:extLst>
          </p:cNvPr>
          <p:cNvCxnSpPr>
            <a:cxnSpLocks/>
          </p:cNvCxnSpPr>
          <p:nvPr/>
        </p:nvCxnSpPr>
        <p:spPr>
          <a:xfrm flipH="1">
            <a:off x="7144884" y="3755208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F6C54F70-C39F-4C5B-AB9C-23BD671C74C7}"/>
              </a:ext>
            </a:extLst>
          </p:cNvPr>
          <p:cNvCxnSpPr>
            <a:cxnSpLocks/>
          </p:cNvCxnSpPr>
          <p:nvPr/>
        </p:nvCxnSpPr>
        <p:spPr>
          <a:xfrm>
            <a:off x="8333496" y="3561306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C35B2705-114A-4818-AEA9-53442E303D53}"/>
              </a:ext>
            </a:extLst>
          </p:cNvPr>
          <p:cNvGrpSpPr/>
          <p:nvPr/>
        </p:nvGrpSpPr>
        <p:grpSpPr>
          <a:xfrm>
            <a:off x="6058264" y="3398312"/>
            <a:ext cx="1056467" cy="516490"/>
            <a:chOff x="5236220" y="2822337"/>
            <a:chExt cx="1896581" cy="927208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2CD8B90-826F-47DE-853A-6E14B5E08A54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1B64538-8448-4A2B-99F3-77C69BA0A2FA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B86E3738-453A-483C-B927-A0F54FE78084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DE8EB301-D123-4C32-9E53-DFB7F59978AB}"/>
              </a:ext>
            </a:extLst>
          </p:cNvPr>
          <p:cNvCxnSpPr>
            <a:cxnSpLocks/>
          </p:cNvCxnSpPr>
          <p:nvPr/>
        </p:nvCxnSpPr>
        <p:spPr>
          <a:xfrm flipH="1">
            <a:off x="5758155" y="3755182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3CDA7F36-6F32-4746-BCCD-CE0095D4AFC6}"/>
              </a:ext>
            </a:extLst>
          </p:cNvPr>
          <p:cNvCxnSpPr>
            <a:cxnSpLocks/>
          </p:cNvCxnSpPr>
          <p:nvPr/>
        </p:nvCxnSpPr>
        <p:spPr>
          <a:xfrm>
            <a:off x="6948517" y="3561306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1B048644-F241-460A-9C83-D079DFCB80E1}"/>
              </a:ext>
            </a:extLst>
          </p:cNvPr>
          <p:cNvCxnSpPr>
            <a:cxnSpLocks/>
          </p:cNvCxnSpPr>
          <p:nvPr/>
        </p:nvCxnSpPr>
        <p:spPr>
          <a:xfrm flipV="1">
            <a:off x="6581021" y="3929987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26EB47F7-3AF0-40A1-8DE1-14D9CA278F5F}"/>
              </a:ext>
            </a:extLst>
          </p:cNvPr>
          <p:cNvSpPr txBox="1"/>
          <p:nvPr/>
        </p:nvSpPr>
        <p:spPr>
          <a:xfrm>
            <a:off x="6038835" y="4194590"/>
            <a:ext cx="1089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newptr</a:t>
            </a:r>
            <a:endParaRPr lang="zh-TW" altLang="en-US" sz="2400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0F2E4D4-A379-4544-8376-AE77B6B31CC2}"/>
              </a:ext>
            </a:extLst>
          </p:cNvPr>
          <p:cNvCxnSpPr>
            <a:cxnSpLocks/>
          </p:cNvCxnSpPr>
          <p:nvPr/>
        </p:nvCxnSpPr>
        <p:spPr>
          <a:xfrm flipV="1">
            <a:off x="5667577" y="3914566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7963488C-D8EB-4CB0-ABFC-D2B8334E8C24}"/>
              </a:ext>
            </a:extLst>
          </p:cNvPr>
          <p:cNvSpPr txBox="1"/>
          <p:nvPr/>
        </p:nvSpPr>
        <p:spPr>
          <a:xfrm>
            <a:off x="5312223" y="4253323"/>
            <a:ext cx="71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ptr2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76970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3EF7-7EA1-4ECE-8784-E07AFFA9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雙向串列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4D283E-CAE6-405F-ABEA-26BA2433E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刪除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C2290A17-3ACA-4366-A185-6A28498BD88F}"/>
              </a:ext>
            </a:extLst>
          </p:cNvPr>
          <p:cNvCxnSpPr>
            <a:cxnSpLocks/>
          </p:cNvCxnSpPr>
          <p:nvPr/>
        </p:nvCxnSpPr>
        <p:spPr>
          <a:xfrm flipV="1">
            <a:off x="3979833" y="3938668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81D8E060-AB96-4F3F-8B04-F3992658BE51}"/>
              </a:ext>
            </a:extLst>
          </p:cNvPr>
          <p:cNvSpPr txBox="1"/>
          <p:nvPr/>
        </p:nvSpPr>
        <p:spPr>
          <a:xfrm>
            <a:off x="3574914" y="4284246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</a:t>
            </a:r>
            <a:endParaRPr lang="zh-TW" altLang="en-US" sz="24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B64AB69F-E18A-4343-926E-37FBB65A4A1E}"/>
              </a:ext>
            </a:extLst>
          </p:cNvPr>
          <p:cNvGrpSpPr/>
          <p:nvPr/>
        </p:nvGrpSpPr>
        <p:grpSpPr>
          <a:xfrm>
            <a:off x="3448461" y="3429000"/>
            <a:ext cx="1056467" cy="516490"/>
            <a:chOff x="5236220" y="2822337"/>
            <a:chExt cx="1896581" cy="92720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F4395E3-ECC6-4422-89A9-B8BCA4F4306D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2354208-8C32-46D2-8F1C-67BC4B98FB8F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CBB4C5D-A0F8-47D0-8DC4-99F514DD1E14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D00BD961-5363-4296-9C20-592D04F7B616}"/>
              </a:ext>
            </a:extLst>
          </p:cNvPr>
          <p:cNvGrpSpPr/>
          <p:nvPr/>
        </p:nvGrpSpPr>
        <p:grpSpPr>
          <a:xfrm>
            <a:off x="2324100" y="3687245"/>
            <a:ext cx="825311" cy="578896"/>
            <a:chOff x="6019604" y="2773904"/>
            <a:chExt cx="825311" cy="578896"/>
          </a:xfrm>
        </p:grpSpPr>
        <p:cxnSp>
          <p:nvCxnSpPr>
            <p:cNvPr id="11" name="接點: 肘形 10">
              <a:extLst>
                <a:ext uri="{FF2B5EF4-FFF2-40B4-BE49-F238E27FC236}">
                  <a16:creationId xmlns:a16="http://schemas.microsoft.com/office/drawing/2014/main" id="{836EDF72-6953-411F-B268-34922DA3038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18654" y="2773904"/>
              <a:ext cx="526261" cy="461049"/>
            </a:xfrm>
            <a:prstGeom prst="bentConnector3">
              <a:avLst>
                <a:gd name="adj1" fmla="val 95249"/>
              </a:avLst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9F91773A-3E82-47D3-8170-696DE1BC02CB}"/>
                </a:ext>
              </a:extLst>
            </p:cNvPr>
            <p:cNvCxnSpPr/>
            <p:nvPr/>
          </p:nvCxnSpPr>
          <p:spPr>
            <a:xfrm>
              <a:off x="6019604" y="3234953"/>
              <a:ext cx="6288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12F3A2B0-4373-45E7-8A8C-9CAC6CC9FE18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54" y="3352800"/>
              <a:ext cx="2859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79E3BEA-898C-4AE1-9C17-87EEB85899FD}"/>
              </a:ext>
            </a:extLst>
          </p:cNvPr>
          <p:cNvCxnSpPr>
            <a:cxnSpLocks/>
          </p:cNvCxnSpPr>
          <p:nvPr/>
        </p:nvCxnSpPr>
        <p:spPr>
          <a:xfrm flipH="1">
            <a:off x="3149411" y="3690620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3067D8B-44F1-443A-9319-75A46E8A78A1}"/>
              </a:ext>
            </a:extLst>
          </p:cNvPr>
          <p:cNvGrpSpPr/>
          <p:nvPr/>
        </p:nvGrpSpPr>
        <p:grpSpPr>
          <a:xfrm>
            <a:off x="8893311" y="3591994"/>
            <a:ext cx="793141" cy="578896"/>
            <a:chOff x="5855309" y="2773904"/>
            <a:chExt cx="793141" cy="578896"/>
          </a:xfrm>
        </p:grpSpPr>
        <p:cxnSp>
          <p:nvCxnSpPr>
            <p:cNvPr id="16" name="接點: 肘形 15">
              <a:extLst>
                <a:ext uri="{FF2B5EF4-FFF2-40B4-BE49-F238E27FC236}">
                  <a16:creationId xmlns:a16="http://schemas.microsoft.com/office/drawing/2014/main" id="{FC6F0840-1DB1-423B-B900-72C39BFEDC0F}"/>
                </a:ext>
              </a:extLst>
            </p:cNvPr>
            <p:cNvCxnSpPr>
              <a:cxnSpLocks/>
            </p:cNvCxnSpPr>
            <p:nvPr/>
          </p:nvCxnSpPr>
          <p:spPr>
            <a:xfrm>
              <a:off x="5855309" y="2773904"/>
              <a:ext cx="463346" cy="461049"/>
            </a:xfrm>
            <a:prstGeom prst="bentConnector3">
              <a:avLst>
                <a:gd name="adj1" fmla="val 101392"/>
              </a:avLst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A30BBFF5-31BB-4952-81AF-338AFA8ECE5C}"/>
                </a:ext>
              </a:extLst>
            </p:cNvPr>
            <p:cNvCxnSpPr/>
            <p:nvPr/>
          </p:nvCxnSpPr>
          <p:spPr>
            <a:xfrm>
              <a:off x="6019604" y="3234953"/>
              <a:ext cx="6288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F0B52FAA-C226-4A8D-8EA5-A7AB93B4E7DA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54" y="3352800"/>
              <a:ext cx="2859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49D7C19-3872-4020-A3EA-F7380F772AFF}"/>
              </a:ext>
            </a:extLst>
          </p:cNvPr>
          <p:cNvCxnSpPr>
            <a:cxnSpLocks/>
          </p:cNvCxnSpPr>
          <p:nvPr/>
        </p:nvCxnSpPr>
        <p:spPr>
          <a:xfrm flipV="1">
            <a:off x="6703178" y="3944404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1FEC4F4-62A8-41BB-9A50-D806455A40E2}"/>
              </a:ext>
            </a:extLst>
          </p:cNvPr>
          <p:cNvSpPr txBox="1"/>
          <p:nvPr/>
        </p:nvSpPr>
        <p:spPr>
          <a:xfrm>
            <a:off x="6425569" y="4287652"/>
            <a:ext cx="555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ptr</a:t>
            </a:r>
            <a:endParaRPr lang="zh-TW" altLang="en-US" sz="2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E7A1849-9414-4D12-AED8-5AB502ADE2A4}"/>
              </a:ext>
            </a:extLst>
          </p:cNvPr>
          <p:cNvCxnSpPr>
            <a:cxnSpLocks/>
          </p:cNvCxnSpPr>
          <p:nvPr/>
        </p:nvCxnSpPr>
        <p:spPr>
          <a:xfrm>
            <a:off x="4338904" y="3591994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3982181-1CFA-483E-A346-DB45453F4082}"/>
              </a:ext>
            </a:extLst>
          </p:cNvPr>
          <p:cNvGrpSpPr/>
          <p:nvPr/>
        </p:nvGrpSpPr>
        <p:grpSpPr>
          <a:xfrm>
            <a:off x="4828037" y="3429000"/>
            <a:ext cx="1056467" cy="516490"/>
            <a:chOff x="5236220" y="2822337"/>
            <a:chExt cx="1896581" cy="927208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E5EF0BF-73EB-4233-969D-7F5FFF09FDC3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F9762A0-EB6E-4CEF-BA1B-6801285F1B1B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5714EE3-DA89-4AD2-8B3B-E445C63308B9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099E6CD-7411-4761-9A40-2FE972472936}"/>
              </a:ext>
            </a:extLst>
          </p:cNvPr>
          <p:cNvCxnSpPr>
            <a:cxnSpLocks/>
          </p:cNvCxnSpPr>
          <p:nvPr/>
        </p:nvCxnSpPr>
        <p:spPr>
          <a:xfrm flipH="1">
            <a:off x="4527928" y="3785870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2B946B7-F6A8-48F9-9946-DBFE4439C871}"/>
              </a:ext>
            </a:extLst>
          </p:cNvPr>
          <p:cNvCxnSpPr>
            <a:cxnSpLocks/>
          </p:cNvCxnSpPr>
          <p:nvPr/>
        </p:nvCxnSpPr>
        <p:spPr>
          <a:xfrm>
            <a:off x="5708765" y="3601519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9E1BB29C-CF51-4189-9414-08DE5BE35464}"/>
              </a:ext>
            </a:extLst>
          </p:cNvPr>
          <p:cNvGrpSpPr/>
          <p:nvPr/>
        </p:nvGrpSpPr>
        <p:grpSpPr>
          <a:xfrm>
            <a:off x="6178848" y="3429000"/>
            <a:ext cx="1056467" cy="516490"/>
            <a:chOff x="5236220" y="2822337"/>
            <a:chExt cx="1896581" cy="92720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E61CFE9-2441-466D-A111-50D8218FE228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99420BA-3A1B-4D9B-BB35-4AF27991CDF0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289C308-FDBE-4478-B0B3-C885B6FB4B55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A04A031-7B0B-425A-8B30-C399CD750979}"/>
              </a:ext>
            </a:extLst>
          </p:cNvPr>
          <p:cNvCxnSpPr>
            <a:cxnSpLocks/>
          </p:cNvCxnSpPr>
          <p:nvPr/>
        </p:nvCxnSpPr>
        <p:spPr>
          <a:xfrm flipH="1">
            <a:off x="5897789" y="3785870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3C4F3F6-FA6D-4A92-A822-31B12D7AE105}"/>
              </a:ext>
            </a:extLst>
          </p:cNvPr>
          <p:cNvCxnSpPr>
            <a:cxnSpLocks/>
          </p:cNvCxnSpPr>
          <p:nvPr/>
        </p:nvCxnSpPr>
        <p:spPr>
          <a:xfrm>
            <a:off x="7070160" y="3592020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7AE4A3F4-2ACD-4AF8-944D-356D5837FC1D}"/>
              </a:ext>
            </a:extLst>
          </p:cNvPr>
          <p:cNvGrpSpPr/>
          <p:nvPr/>
        </p:nvGrpSpPr>
        <p:grpSpPr>
          <a:xfrm>
            <a:off x="7540243" y="3429026"/>
            <a:ext cx="1056467" cy="516490"/>
            <a:chOff x="5236220" y="2822337"/>
            <a:chExt cx="1896581" cy="927208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94E491A-31DF-4D0D-A16D-8E5F9EB9217C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A080ED3-CBAB-4E2C-B83B-13D314419F31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AAF5C93-0F74-47A7-BB19-18B4F427217A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C2408A17-A038-45AE-8391-A44E8372022A}"/>
              </a:ext>
            </a:extLst>
          </p:cNvPr>
          <p:cNvCxnSpPr>
            <a:cxnSpLocks/>
          </p:cNvCxnSpPr>
          <p:nvPr/>
        </p:nvCxnSpPr>
        <p:spPr>
          <a:xfrm flipH="1">
            <a:off x="7249659" y="3785896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800E47A-7110-4AFB-B39D-632F1F1888C7}"/>
              </a:ext>
            </a:extLst>
          </p:cNvPr>
          <p:cNvCxnSpPr>
            <a:cxnSpLocks/>
          </p:cNvCxnSpPr>
          <p:nvPr/>
        </p:nvCxnSpPr>
        <p:spPr>
          <a:xfrm>
            <a:off x="8438271" y="3591994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0777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4D283E-CAE6-405F-ABEA-26BA2433E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刪除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D93EF7-7EA1-4ECE-8784-E07AFFA9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雙向串列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C2290A17-3ACA-4366-A185-6A28498BD88F}"/>
              </a:ext>
            </a:extLst>
          </p:cNvPr>
          <p:cNvCxnSpPr>
            <a:cxnSpLocks/>
          </p:cNvCxnSpPr>
          <p:nvPr/>
        </p:nvCxnSpPr>
        <p:spPr>
          <a:xfrm flipV="1">
            <a:off x="3979833" y="3938668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81D8E060-AB96-4F3F-8B04-F3992658BE51}"/>
              </a:ext>
            </a:extLst>
          </p:cNvPr>
          <p:cNvSpPr txBox="1"/>
          <p:nvPr/>
        </p:nvSpPr>
        <p:spPr>
          <a:xfrm>
            <a:off x="3574914" y="4284246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</a:t>
            </a:r>
            <a:endParaRPr lang="zh-TW" altLang="en-US" sz="24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49D7C19-3872-4020-A3EA-F7380F772AFF}"/>
              </a:ext>
            </a:extLst>
          </p:cNvPr>
          <p:cNvCxnSpPr>
            <a:cxnSpLocks/>
          </p:cNvCxnSpPr>
          <p:nvPr/>
        </p:nvCxnSpPr>
        <p:spPr>
          <a:xfrm flipV="1">
            <a:off x="6703178" y="3944404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1FEC4F4-62A8-41BB-9A50-D806455A40E2}"/>
              </a:ext>
            </a:extLst>
          </p:cNvPr>
          <p:cNvSpPr txBox="1"/>
          <p:nvPr/>
        </p:nvSpPr>
        <p:spPr>
          <a:xfrm>
            <a:off x="6425569" y="4287652"/>
            <a:ext cx="555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ptr</a:t>
            </a:r>
            <a:endParaRPr lang="zh-TW" altLang="en-US" sz="2400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DC9C9565-7D9C-4810-8B6B-12B03FA94F5C}"/>
              </a:ext>
            </a:extLst>
          </p:cNvPr>
          <p:cNvCxnSpPr>
            <a:cxnSpLocks/>
          </p:cNvCxnSpPr>
          <p:nvPr/>
        </p:nvCxnSpPr>
        <p:spPr>
          <a:xfrm flipV="1">
            <a:off x="5362075" y="3945489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E63EB79-58C3-4DE9-BC2A-DBF3639855FC}"/>
              </a:ext>
            </a:extLst>
          </p:cNvPr>
          <p:cNvSpPr txBox="1"/>
          <p:nvPr/>
        </p:nvSpPr>
        <p:spPr>
          <a:xfrm>
            <a:off x="5006721" y="4284246"/>
            <a:ext cx="71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ptr2</a:t>
            </a:r>
            <a:endParaRPr lang="zh-TW" altLang="en-US" sz="24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B64AB69F-E18A-4343-926E-37FBB65A4A1E}"/>
              </a:ext>
            </a:extLst>
          </p:cNvPr>
          <p:cNvGrpSpPr/>
          <p:nvPr/>
        </p:nvGrpSpPr>
        <p:grpSpPr>
          <a:xfrm>
            <a:off x="3448461" y="3429000"/>
            <a:ext cx="1056467" cy="516490"/>
            <a:chOff x="5236220" y="2822337"/>
            <a:chExt cx="1896581" cy="92720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F4395E3-ECC6-4422-89A9-B8BCA4F4306D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2354208-8C32-46D2-8F1C-67BC4B98FB8F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CBB4C5D-A0F8-47D0-8DC4-99F514DD1E14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3982181-1CFA-483E-A346-DB45453F4082}"/>
              </a:ext>
            </a:extLst>
          </p:cNvPr>
          <p:cNvGrpSpPr/>
          <p:nvPr/>
        </p:nvGrpSpPr>
        <p:grpSpPr>
          <a:xfrm>
            <a:off x="4828037" y="3429000"/>
            <a:ext cx="1056467" cy="516490"/>
            <a:chOff x="5236220" y="2822337"/>
            <a:chExt cx="1896581" cy="927208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E5EF0BF-73EB-4233-969D-7F5FFF09FDC3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F9762A0-EB6E-4CEF-BA1B-6801285F1B1B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5714EE3-DA89-4AD2-8B3B-E445C63308B9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9E1BB29C-CF51-4189-9414-08DE5BE35464}"/>
              </a:ext>
            </a:extLst>
          </p:cNvPr>
          <p:cNvGrpSpPr/>
          <p:nvPr/>
        </p:nvGrpSpPr>
        <p:grpSpPr>
          <a:xfrm>
            <a:off x="6178848" y="3429000"/>
            <a:ext cx="1056467" cy="516490"/>
            <a:chOff x="5236220" y="2822337"/>
            <a:chExt cx="1896581" cy="92720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E61CFE9-2441-466D-A111-50D8218FE228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99420BA-3A1B-4D9B-BB35-4AF27991CDF0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289C308-FDBE-4478-B0B3-C885B6FB4B55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7AE4A3F4-2ACD-4AF8-944D-356D5837FC1D}"/>
              </a:ext>
            </a:extLst>
          </p:cNvPr>
          <p:cNvGrpSpPr/>
          <p:nvPr/>
        </p:nvGrpSpPr>
        <p:grpSpPr>
          <a:xfrm>
            <a:off x="7540243" y="3429026"/>
            <a:ext cx="1056467" cy="516490"/>
            <a:chOff x="5236220" y="2822337"/>
            <a:chExt cx="1896581" cy="927208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94E491A-31DF-4D0D-A16D-8E5F9EB9217C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A080ED3-CBAB-4E2C-B83B-13D314419F31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AAF5C93-0F74-47A7-BB19-18B4F427217A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D00BD961-5363-4296-9C20-592D04F7B616}"/>
              </a:ext>
            </a:extLst>
          </p:cNvPr>
          <p:cNvGrpSpPr/>
          <p:nvPr/>
        </p:nvGrpSpPr>
        <p:grpSpPr>
          <a:xfrm>
            <a:off x="2324100" y="3687245"/>
            <a:ext cx="825311" cy="578896"/>
            <a:chOff x="6019604" y="2773904"/>
            <a:chExt cx="825311" cy="578896"/>
          </a:xfrm>
        </p:grpSpPr>
        <p:cxnSp>
          <p:nvCxnSpPr>
            <p:cNvPr id="11" name="接點: 肘形 10">
              <a:extLst>
                <a:ext uri="{FF2B5EF4-FFF2-40B4-BE49-F238E27FC236}">
                  <a16:creationId xmlns:a16="http://schemas.microsoft.com/office/drawing/2014/main" id="{836EDF72-6953-411F-B268-34922DA3038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18654" y="2773904"/>
              <a:ext cx="526261" cy="461049"/>
            </a:xfrm>
            <a:prstGeom prst="bentConnector3">
              <a:avLst>
                <a:gd name="adj1" fmla="val 95249"/>
              </a:avLst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9F91773A-3E82-47D3-8170-696DE1BC02CB}"/>
                </a:ext>
              </a:extLst>
            </p:cNvPr>
            <p:cNvCxnSpPr/>
            <p:nvPr/>
          </p:nvCxnSpPr>
          <p:spPr>
            <a:xfrm>
              <a:off x="6019604" y="3234953"/>
              <a:ext cx="6288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12F3A2B0-4373-45E7-8A8C-9CAC6CC9FE18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54" y="3352800"/>
              <a:ext cx="2859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79E3BEA-898C-4AE1-9C17-87EEB85899FD}"/>
              </a:ext>
            </a:extLst>
          </p:cNvPr>
          <p:cNvCxnSpPr>
            <a:cxnSpLocks/>
          </p:cNvCxnSpPr>
          <p:nvPr/>
        </p:nvCxnSpPr>
        <p:spPr>
          <a:xfrm flipH="1">
            <a:off x="3149411" y="3690620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3067D8B-44F1-443A-9319-75A46E8A78A1}"/>
              </a:ext>
            </a:extLst>
          </p:cNvPr>
          <p:cNvGrpSpPr/>
          <p:nvPr/>
        </p:nvGrpSpPr>
        <p:grpSpPr>
          <a:xfrm>
            <a:off x="8893311" y="3591994"/>
            <a:ext cx="793141" cy="578896"/>
            <a:chOff x="5855309" y="2773904"/>
            <a:chExt cx="793141" cy="578896"/>
          </a:xfrm>
        </p:grpSpPr>
        <p:cxnSp>
          <p:nvCxnSpPr>
            <p:cNvPr id="16" name="接點: 肘形 15">
              <a:extLst>
                <a:ext uri="{FF2B5EF4-FFF2-40B4-BE49-F238E27FC236}">
                  <a16:creationId xmlns:a16="http://schemas.microsoft.com/office/drawing/2014/main" id="{FC6F0840-1DB1-423B-B900-72C39BFEDC0F}"/>
                </a:ext>
              </a:extLst>
            </p:cNvPr>
            <p:cNvCxnSpPr>
              <a:cxnSpLocks/>
            </p:cNvCxnSpPr>
            <p:nvPr/>
          </p:nvCxnSpPr>
          <p:spPr>
            <a:xfrm>
              <a:off x="5855309" y="2773904"/>
              <a:ext cx="463346" cy="461049"/>
            </a:xfrm>
            <a:prstGeom prst="bentConnector3">
              <a:avLst>
                <a:gd name="adj1" fmla="val 101392"/>
              </a:avLst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A30BBFF5-31BB-4952-81AF-338AFA8ECE5C}"/>
                </a:ext>
              </a:extLst>
            </p:cNvPr>
            <p:cNvCxnSpPr/>
            <p:nvPr/>
          </p:nvCxnSpPr>
          <p:spPr>
            <a:xfrm>
              <a:off x="6019604" y="3234953"/>
              <a:ext cx="6288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F0B52FAA-C226-4A8D-8EA5-A7AB93B4E7DA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54" y="3352800"/>
              <a:ext cx="2859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E7A1849-9414-4D12-AED8-5AB502ADE2A4}"/>
              </a:ext>
            </a:extLst>
          </p:cNvPr>
          <p:cNvCxnSpPr>
            <a:cxnSpLocks/>
          </p:cNvCxnSpPr>
          <p:nvPr/>
        </p:nvCxnSpPr>
        <p:spPr>
          <a:xfrm>
            <a:off x="4338904" y="3591994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099E6CD-7411-4761-9A40-2FE972472936}"/>
              </a:ext>
            </a:extLst>
          </p:cNvPr>
          <p:cNvCxnSpPr>
            <a:cxnSpLocks/>
          </p:cNvCxnSpPr>
          <p:nvPr/>
        </p:nvCxnSpPr>
        <p:spPr>
          <a:xfrm flipH="1">
            <a:off x="4527928" y="3785870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2B946B7-F6A8-48F9-9946-DBFE4439C871}"/>
              </a:ext>
            </a:extLst>
          </p:cNvPr>
          <p:cNvCxnSpPr>
            <a:cxnSpLocks/>
          </p:cNvCxnSpPr>
          <p:nvPr/>
        </p:nvCxnSpPr>
        <p:spPr>
          <a:xfrm>
            <a:off x="5708765" y="3601519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A04A031-7B0B-425A-8B30-C399CD750979}"/>
              </a:ext>
            </a:extLst>
          </p:cNvPr>
          <p:cNvCxnSpPr>
            <a:cxnSpLocks/>
          </p:cNvCxnSpPr>
          <p:nvPr/>
        </p:nvCxnSpPr>
        <p:spPr>
          <a:xfrm flipH="1">
            <a:off x="5897789" y="3785870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3C4F3F6-FA6D-4A92-A822-31B12D7AE105}"/>
              </a:ext>
            </a:extLst>
          </p:cNvPr>
          <p:cNvCxnSpPr>
            <a:cxnSpLocks/>
          </p:cNvCxnSpPr>
          <p:nvPr/>
        </p:nvCxnSpPr>
        <p:spPr>
          <a:xfrm>
            <a:off x="7070160" y="3592020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C2408A17-A038-45AE-8391-A44E8372022A}"/>
              </a:ext>
            </a:extLst>
          </p:cNvPr>
          <p:cNvCxnSpPr>
            <a:cxnSpLocks/>
          </p:cNvCxnSpPr>
          <p:nvPr/>
        </p:nvCxnSpPr>
        <p:spPr>
          <a:xfrm flipH="1">
            <a:off x="7249659" y="3785896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800E47A-7110-4AFB-B39D-632F1F1888C7}"/>
              </a:ext>
            </a:extLst>
          </p:cNvPr>
          <p:cNvCxnSpPr>
            <a:cxnSpLocks/>
          </p:cNvCxnSpPr>
          <p:nvPr/>
        </p:nvCxnSpPr>
        <p:spPr>
          <a:xfrm>
            <a:off x="8438271" y="3591994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CF6988B8-62E9-424A-BEDA-F230EA4B9368}"/>
              </a:ext>
            </a:extLst>
          </p:cNvPr>
          <p:cNvCxnSpPr>
            <a:cxnSpLocks/>
          </p:cNvCxnSpPr>
          <p:nvPr/>
        </p:nvCxnSpPr>
        <p:spPr>
          <a:xfrm flipV="1">
            <a:off x="8071124" y="3945489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6BB218B-A143-4C17-9BDA-EBEBA8EE3439}"/>
              </a:ext>
            </a:extLst>
          </p:cNvPr>
          <p:cNvSpPr txBox="1"/>
          <p:nvPr/>
        </p:nvSpPr>
        <p:spPr>
          <a:xfrm>
            <a:off x="7715770" y="4284246"/>
            <a:ext cx="71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ptr3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7565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4D283E-CAE6-405F-ABEA-26BA2433E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刪除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D93EF7-7EA1-4ECE-8784-E07AFFA9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雙向串列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C2290A17-3ACA-4366-A185-6A28498BD88F}"/>
              </a:ext>
            </a:extLst>
          </p:cNvPr>
          <p:cNvCxnSpPr>
            <a:cxnSpLocks/>
          </p:cNvCxnSpPr>
          <p:nvPr/>
        </p:nvCxnSpPr>
        <p:spPr>
          <a:xfrm flipV="1">
            <a:off x="3979833" y="3938668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81D8E060-AB96-4F3F-8B04-F3992658BE51}"/>
              </a:ext>
            </a:extLst>
          </p:cNvPr>
          <p:cNvSpPr txBox="1"/>
          <p:nvPr/>
        </p:nvSpPr>
        <p:spPr>
          <a:xfrm>
            <a:off x="3574914" y="4284246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head</a:t>
            </a:r>
            <a:endParaRPr lang="zh-TW" altLang="en-US" sz="24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49D7C19-3872-4020-A3EA-F7380F772AFF}"/>
              </a:ext>
            </a:extLst>
          </p:cNvPr>
          <p:cNvCxnSpPr>
            <a:cxnSpLocks/>
          </p:cNvCxnSpPr>
          <p:nvPr/>
        </p:nvCxnSpPr>
        <p:spPr>
          <a:xfrm flipV="1">
            <a:off x="9217778" y="1548473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1FEC4F4-62A8-41BB-9A50-D806455A40E2}"/>
              </a:ext>
            </a:extLst>
          </p:cNvPr>
          <p:cNvSpPr txBox="1"/>
          <p:nvPr/>
        </p:nvSpPr>
        <p:spPr>
          <a:xfrm>
            <a:off x="8940169" y="1891721"/>
            <a:ext cx="555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ptr</a:t>
            </a:r>
            <a:endParaRPr lang="zh-TW" altLang="en-US" sz="2400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DC9C9565-7D9C-4810-8B6B-12B03FA94F5C}"/>
              </a:ext>
            </a:extLst>
          </p:cNvPr>
          <p:cNvCxnSpPr>
            <a:cxnSpLocks/>
          </p:cNvCxnSpPr>
          <p:nvPr/>
        </p:nvCxnSpPr>
        <p:spPr>
          <a:xfrm flipV="1">
            <a:off x="5362075" y="3945489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E63EB79-58C3-4DE9-BC2A-DBF3639855FC}"/>
              </a:ext>
            </a:extLst>
          </p:cNvPr>
          <p:cNvSpPr txBox="1"/>
          <p:nvPr/>
        </p:nvSpPr>
        <p:spPr>
          <a:xfrm>
            <a:off x="5006721" y="4284246"/>
            <a:ext cx="71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ptr2</a:t>
            </a:r>
            <a:endParaRPr lang="zh-TW" altLang="en-US" sz="24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B64AB69F-E18A-4343-926E-37FBB65A4A1E}"/>
              </a:ext>
            </a:extLst>
          </p:cNvPr>
          <p:cNvGrpSpPr/>
          <p:nvPr/>
        </p:nvGrpSpPr>
        <p:grpSpPr>
          <a:xfrm>
            <a:off x="3448461" y="3429000"/>
            <a:ext cx="1056467" cy="516490"/>
            <a:chOff x="5236220" y="2822337"/>
            <a:chExt cx="1896581" cy="92720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F4395E3-ECC6-4422-89A9-B8BCA4F4306D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2354208-8C32-46D2-8F1C-67BC4B98FB8F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CBB4C5D-A0F8-47D0-8DC4-99F514DD1E14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3982181-1CFA-483E-A346-DB45453F4082}"/>
              </a:ext>
            </a:extLst>
          </p:cNvPr>
          <p:cNvGrpSpPr/>
          <p:nvPr/>
        </p:nvGrpSpPr>
        <p:grpSpPr>
          <a:xfrm>
            <a:off x="4828037" y="3429000"/>
            <a:ext cx="1056467" cy="516490"/>
            <a:chOff x="5236220" y="2822337"/>
            <a:chExt cx="1896581" cy="927208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E5EF0BF-73EB-4233-969D-7F5FFF09FDC3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F9762A0-EB6E-4CEF-BA1B-6801285F1B1B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5714EE3-DA89-4AD2-8B3B-E445C63308B9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9E1BB29C-CF51-4189-9414-08DE5BE35464}"/>
              </a:ext>
            </a:extLst>
          </p:cNvPr>
          <p:cNvGrpSpPr/>
          <p:nvPr/>
        </p:nvGrpSpPr>
        <p:grpSpPr>
          <a:xfrm>
            <a:off x="8693448" y="1033069"/>
            <a:ext cx="1056467" cy="516490"/>
            <a:chOff x="5236220" y="2822337"/>
            <a:chExt cx="1896581" cy="92720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E61CFE9-2441-466D-A111-50D8218FE228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99420BA-3A1B-4D9B-BB35-4AF27991CDF0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289C308-FDBE-4478-B0B3-C885B6FB4B55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7AE4A3F4-2ACD-4AF8-944D-356D5837FC1D}"/>
              </a:ext>
            </a:extLst>
          </p:cNvPr>
          <p:cNvGrpSpPr/>
          <p:nvPr/>
        </p:nvGrpSpPr>
        <p:grpSpPr>
          <a:xfrm>
            <a:off x="6186843" y="3429000"/>
            <a:ext cx="1056467" cy="516490"/>
            <a:chOff x="5236220" y="2822337"/>
            <a:chExt cx="1896581" cy="927208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94E491A-31DF-4D0D-A16D-8E5F9EB9217C}"/>
                </a:ext>
              </a:extLst>
            </p:cNvPr>
            <p:cNvSpPr/>
            <p:nvPr/>
          </p:nvSpPr>
          <p:spPr>
            <a:xfrm>
              <a:off x="5236220" y="2822337"/>
              <a:ext cx="630218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A080ED3-CBAB-4E2C-B83B-13D314419F31}"/>
                </a:ext>
              </a:extLst>
            </p:cNvPr>
            <p:cNvSpPr/>
            <p:nvPr/>
          </p:nvSpPr>
          <p:spPr>
            <a:xfrm>
              <a:off x="5872365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AAF5C93-0F74-47A7-BB19-18B4F427217A}"/>
                </a:ext>
              </a:extLst>
            </p:cNvPr>
            <p:cNvSpPr/>
            <p:nvPr/>
          </p:nvSpPr>
          <p:spPr>
            <a:xfrm>
              <a:off x="6502583" y="2822337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D00BD961-5363-4296-9C20-592D04F7B616}"/>
              </a:ext>
            </a:extLst>
          </p:cNvPr>
          <p:cNvGrpSpPr/>
          <p:nvPr/>
        </p:nvGrpSpPr>
        <p:grpSpPr>
          <a:xfrm>
            <a:off x="2324100" y="3687245"/>
            <a:ext cx="825311" cy="578896"/>
            <a:chOff x="6019604" y="2773904"/>
            <a:chExt cx="825311" cy="578896"/>
          </a:xfrm>
        </p:grpSpPr>
        <p:cxnSp>
          <p:nvCxnSpPr>
            <p:cNvPr id="11" name="接點: 肘形 10">
              <a:extLst>
                <a:ext uri="{FF2B5EF4-FFF2-40B4-BE49-F238E27FC236}">
                  <a16:creationId xmlns:a16="http://schemas.microsoft.com/office/drawing/2014/main" id="{836EDF72-6953-411F-B268-34922DA3038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18654" y="2773904"/>
              <a:ext cx="526261" cy="461049"/>
            </a:xfrm>
            <a:prstGeom prst="bentConnector3">
              <a:avLst>
                <a:gd name="adj1" fmla="val 95249"/>
              </a:avLst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9F91773A-3E82-47D3-8170-696DE1BC02CB}"/>
                </a:ext>
              </a:extLst>
            </p:cNvPr>
            <p:cNvCxnSpPr/>
            <p:nvPr/>
          </p:nvCxnSpPr>
          <p:spPr>
            <a:xfrm>
              <a:off x="6019604" y="3234953"/>
              <a:ext cx="6288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12F3A2B0-4373-45E7-8A8C-9CAC6CC9FE18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54" y="3352800"/>
              <a:ext cx="2859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79E3BEA-898C-4AE1-9C17-87EEB85899FD}"/>
              </a:ext>
            </a:extLst>
          </p:cNvPr>
          <p:cNvCxnSpPr>
            <a:cxnSpLocks/>
          </p:cNvCxnSpPr>
          <p:nvPr/>
        </p:nvCxnSpPr>
        <p:spPr>
          <a:xfrm flipH="1">
            <a:off x="3149411" y="3690620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3067D8B-44F1-443A-9319-75A46E8A78A1}"/>
              </a:ext>
            </a:extLst>
          </p:cNvPr>
          <p:cNvGrpSpPr/>
          <p:nvPr/>
        </p:nvGrpSpPr>
        <p:grpSpPr>
          <a:xfrm>
            <a:off x="7539911" y="3591968"/>
            <a:ext cx="793141" cy="578896"/>
            <a:chOff x="5855309" y="2773904"/>
            <a:chExt cx="793141" cy="578896"/>
          </a:xfrm>
        </p:grpSpPr>
        <p:cxnSp>
          <p:nvCxnSpPr>
            <p:cNvPr id="16" name="接點: 肘形 15">
              <a:extLst>
                <a:ext uri="{FF2B5EF4-FFF2-40B4-BE49-F238E27FC236}">
                  <a16:creationId xmlns:a16="http://schemas.microsoft.com/office/drawing/2014/main" id="{FC6F0840-1DB1-423B-B900-72C39BFEDC0F}"/>
                </a:ext>
              </a:extLst>
            </p:cNvPr>
            <p:cNvCxnSpPr>
              <a:cxnSpLocks/>
            </p:cNvCxnSpPr>
            <p:nvPr/>
          </p:nvCxnSpPr>
          <p:spPr>
            <a:xfrm>
              <a:off x="5855309" y="2773904"/>
              <a:ext cx="463346" cy="461049"/>
            </a:xfrm>
            <a:prstGeom prst="bentConnector3">
              <a:avLst>
                <a:gd name="adj1" fmla="val 101392"/>
              </a:avLst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A30BBFF5-31BB-4952-81AF-338AFA8ECE5C}"/>
                </a:ext>
              </a:extLst>
            </p:cNvPr>
            <p:cNvCxnSpPr/>
            <p:nvPr/>
          </p:nvCxnSpPr>
          <p:spPr>
            <a:xfrm>
              <a:off x="6019604" y="3234953"/>
              <a:ext cx="6288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F0B52FAA-C226-4A8D-8EA5-A7AB93B4E7DA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54" y="3352800"/>
              <a:ext cx="285946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E7A1849-9414-4D12-AED8-5AB502ADE2A4}"/>
              </a:ext>
            </a:extLst>
          </p:cNvPr>
          <p:cNvCxnSpPr>
            <a:cxnSpLocks/>
          </p:cNvCxnSpPr>
          <p:nvPr/>
        </p:nvCxnSpPr>
        <p:spPr>
          <a:xfrm>
            <a:off x="4338904" y="3591994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099E6CD-7411-4761-9A40-2FE972472936}"/>
              </a:ext>
            </a:extLst>
          </p:cNvPr>
          <p:cNvCxnSpPr>
            <a:cxnSpLocks/>
          </p:cNvCxnSpPr>
          <p:nvPr/>
        </p:nvCxnSpPr>
        <p:spPr>
          <a:xfrm flipH="1">
            <a:off x="4527928" y="3785870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2B946B7-F6A8-48F9-9946-DBFE4439C871}"/>
              </a:ext>
            </a:extLst>
          </p:cNvPr>
          <p:cNvCxnSpPr>
            <a:cxnSpLocks/>
          </p:cNvCxnSpPr>
          <p:nvPr/>
        </p:nvCxnSpPr>
        <p:spPr>
          <a:xfrm>
            <a:off x="5708765" y="3601519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A04A031-7B0B-425A-8B30-C399CD750979}"/>
              </a:ext>
            </a:extLst>
          </p:cNvPr>
          <p:cNvCxnSpPr>
            <a:cxnSpLocks/>
          </p:cNvCxnSpPr>
          <p:nvPr/>
        </p:nvCxnSpPr>
        <p:spPr>
          <a:xfrm flipH="1">
            <a:off x="8412389" y="1389939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3C4F3F6-FA6D-4A92-A822-31B12D7AE105}"/>
              </a:ext>
            </a:extLst>
          </p:cNvPr>
          <p:cNvCxnSpPr>
            <a:cxnSpLocks/>
          </p:cNvCxnSpPr>
          <p:nvPr/>
        </p:nvCxnSpPr>
        <p:spPr>
          <a:xfrm>
            <a:off x="9584760" y="1196089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C2408A17-A038-45AE-8391-A44E8372022A}"/>
              </a:ext>
            </a:extLst>
          </p:cNvPr>
          <p:cNvCxnSpPr>
            <a:cxnSpLocks/>
          </p:cNvCxnSpPr>
          <p:nvPr/>
        </p:nvCxnSpPr>
        <p:spPr>
          <a:xfrm flipH="1">
            <a:off x="5896259" y="3785870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800E47A-7110-4AFB-B39D-632F1F1888C7}"/>
              </a:ext>
            </a:extLst>
          </p:cNvPr>
          <p:cNvCxnSpPr>
            <a:cxnSpLocks/>
          </p:cNvCxnSpPr>
          <p:nvPr/>
        </p:nvCxnSpPr>
        <p:spPr>
          <a:xfrm>
            <a:off x="7084871" y="3591968"/>
            <a:ext cx="4661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CF6988B8-62E9-424A-BEDA-F230EA4B9368}"/>
              </a:ext>
            </a:extLst>
          </p:cNvPr>
          <p:cNvCxnSpPr>
            <a:cxnSpLocks/>
          </p:cNvCxnSpPr>
          <p:nvPr/>
        </p:nvCxnSpPr>
        <p:spPr>
          <a:xfrm flipV="1">
            <a:off x="6717724" y="3945463"/>
            <a:ext cx="0" cy="408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6BB218B-A143-4C17-9BDA-EBEBA8EE3439}"/>
              </a:ext>
            </a:extLst>
          </p:cNvPr>
          <p:cNvSpPr txBox="1"/>
          <p:nvPr/>
        </p:nvSpPr>
        <p:spPr>
          <a:xfrm>
            <a:off x="6362370" y="4284220"/>
            <a:ext cx="71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ptr3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9714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3EF7-7EA1-4ECE-8784-E07AFFA9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4D283E-CAE6-405F-ABEA-26BA2433E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另外一種可往回拜訪的方式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829B7E9-1E1B-45C7-BC8B-354A39CF122F}"/>
              </a:ext>
            </a:extLst>
          </p:cNvPr>
          <p:cNvGrpSpPr/>
          <p:nvPr/>
        </p:nvGrpSpPr>
        <p:grpSpPr>
          <a:xfrm>
            <a:off x="2770553" y="2965396"/>
            <a:ext cx="2021403" cy="927208"/>
            <a:chOff x="5675533" y="763480"/>
            <a:chExt cx="2021403" cy="92720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DD27030-C1B5-4E01-8740-1D8447A43005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7302F04-F75A-4B9B-855B-F599E5A655C0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A983FEB5-5FDB-4157-B939-9B63328E8776}"/>
              </a:ext>
            </a:extLst>
          </p:cNvPr>
          <p:cNvGrpSpPr/>
          <p:nvPr/>
        </p:nvGrpSpPr>
        <p:grpSpPr>
          <a:xfrm>
            <a:off x="5116362" y="2965395"/>
            <a:ext cx="2021403" cy="927208"/>
            <a:chOff x="5675533" y="763480"/>
            <a:chExt cx="2021403" cy="92720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A752A7D-2617-43BC-B2F6-DA10ADD7478D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8ABEFC0-1B77-4BFD-9772-597A93A03BB1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7127222-CE13-4557-9C9D-2C5F4D8AE4C1}"/>
              </a:ext>
            </a:extLst>
          </p:cNvPr>
          <p:cNvCxnSpPr>
            <a:cxnSpLocks/>
          </p:cNvCxnSpPr>
          <p:nvPr/>
        </p:nvCxnSpPr>
        <p:spPr>
          <a:xfrm>
            <a:off x="4483201" y="3438363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9272BFB-B942-4F4F-B1D9-4703DDE0E2B9}"/>
              </a:ext>
            </a:extLst>
          </p:cNvPr>
          <p:cNvGrpSpPr/>
          <p:nvPr/>
        </p:nvGrpSpPr>
        <p:grpSpPr>
          <a:xfrm>
            <a:off x="7462171" y="2974759"/>
            <a:ext cx="2021403" cy="927208"/>
            <a:chOff x="5675533" y="763480"/>
            <a:chExt cx="2021403" cy="92720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9384614-E424-4B85-93D4-4BC2DD16C2AA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E0655A7-ACE2-48BD-91F2-10E5DBFF1B23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6417D00-55E8-4119-81E5-ABC8AEA0A1CB}"/>
              </a:ext>
            </a:extLst>
          </p:cNvPr>
          <p:cNvCxnSpPr>
            <a:cxnSpLocks/>
          </p:cNvCxnSpPr>
          <p:nvPr/>
        </p:nvCxnSpPr>
        <p:spPr>
          <a:xfrm>
            <a:off x="6829010" y="344772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5F0A46B-8B84-4C89-9E02-F456BF9A99AD}"/>
              </a:ext>
            </a:extLst>
          </p:cNvPr>
          <p:cNvCxnSpPr>
            <a:cxnSpLocks/>
          </p:cNvCxnSpPr>
          <p:nvPr/>
        </p:nvCxnSpPr>
        <p:spPr>
          <a:xfrm flipV="1">
            <a:off x="3813878" y="3911331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2544F09-388D-4D07-BE0D-B1BB86CC7E25}"/>
              </a:ext>
            </a:extLst>
          </p:cNvPr>
          <p:cNvSpPr txBox="1"/>
          <p:nvPr/>
        </p:nvSpPr>
        <p:spPr>
          <a:xfrm>
            <a:off x="3409204" y="4470075"/>
            <a:ext cx="84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head</a:t>
            </a:r>
            <a:endParaRPr lang="zh-TW" altLang="en-US" sz="2400" dirty="0"/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D211C201-6062-4AE2-82F2-006AF4867289}"/>
              </a:ext>
            </a:extLst>
          </p:cNvPr>
          <p:cNvCxnSpPr>
            <a:stCxn id="15" idx="3"/>
            <a:endCxn id="7" idx="1"/>
          </p:cNvCxnSpPr>
          <p:nvPr/>
        </p:nvCxnSpPr>
        <p:spPr>
          <a:xfrm flipH="1" flipV="1">
            <a:off x="2770553" y="3429000"/>
            <a:ext cx="6713021" cy="9363"/>
          </a:xfrm>
          <a:prstGeom prst="bentConnector5">
            <a:avLst>
              <a:gd name="adj1" fmla="val -3405"/>
              <a:gd name="adj2" fmla="val 7492972"/>
              <a:gd name="adj3" fmla="val 103405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920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3EF7-7EA1-4ECE-8784-E07AFFA9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4D283E-CAE6-405F-ABEA-26BA2433E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將最後一個節點的指標指向</a:t>
            </a:r>
            <a:r>
              <a:rPr lang="en-US" altLang="zh-TW" dirty="0"/>
              <a:t>head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829B7E9-1E1B-45C7-BC8B-354A39CF122F}"/>
              </a:ext>
            </a:extLst>
          </p:cNvPr>
          <p:cNvGrpSpPr/>
          <p:nvPr/>
        </p:nvGrpSpPr>
        <p:grpSpPr>
          <a:xfrm>
            <a:off x="2770553" y="2965396"/>
            <a:ext cx="2021403" cy="927208"/>
            <a:chOff x="5675533" y="763480"/>
            <a:chExt cx="2021403" cy="92720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DD27030-C1B5-4E01-8740-1D8447A43005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7302F04-F75A-4B9B-855B-F599E5A655C0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A983FEB5-5FDB-4157-B939-9B63328E8776}"/>
              </a:ext>
            </a:extLst>
          </p:cNvPr>
          <p:cNvGrpSpPr/>
          <p:nvPr/>
        </p:nvGrpSpPr>
        <p:grpSpPr>
          <a:xfrm>
            <a:off x="5116362" y="2965395"/>
            <a:ext cx="2021403" cy="927208"/>
            <a:chOff x="5675533" y="763480"/>
            <a:chExt cx="2021403" cy="92720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A752A7D-2617-43BC-B2F6-DA10ADD7478D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8ABEFC0-1B77-4BFD-9772-597A93A03BB1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7127222-CE13-4557-9C9D-2C5F4D8AE4C1}"/>
              </a:ext>
            </a:extLst>
          </p:cNvPr>
          <p:cNvCxnSpPr>
            <a:cxnSpLocks/>
          </p:cNvCxnSpPr>
          <p:nvPr/>
        </p:nvCxnSpPr>
        <p:spPr>
          <a:xfrm>
            <a:off x="4483201" y="3438363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9272BFB-B942-4F4F-B1D9-4703DDE0E2B9}"/>
              </a:ext>
            </a:extLst>
          </p:cNvPr>
          <p:cNvGrpSpPr/>
          <p:nvPr/>
        </p:nvGrpSpPr>
        <p:grpSpPr>
          <a:xfrm>
            <a:off x="7462171" y="2974759"/>
            <a:ext cx="2021403" cy="927208"/>
            <a:chOff x="5675533" y="763480"/>
            <a:chExt cx="2021403" cy="92720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9384614-E424-4B85-93D4-4BC2DD16C2AA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E0655A7-ACE2-48BD-91F2-10E5DBFF1B23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6417D00-55E8-4119-81E5-ABC8AEA0A1CB}"/>
              </a:ext>
            </a:extLst>
          </p:cNvPr>
          <p:cNvCxnSpPr>
            <a:cxnSpLocks/>
          </p:cNvCxnSpPr>
          <p:nvPr/>
        </p:nvCxnSpPr>
        <p:spPr>
          <a:xfrm>
            <a:off x="6829010" y="344772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5F0A46B-8B84-4C89-9E02-F456BF9A99AD}"/>
              </a:ext>
            </a:extLst>
          </p:cNvPr>
          <p:cNvCxnSpPr>
            <a:cxnSpLocks/>
          </p:cNvCxnSpPr>
          <p:nvPr/>
        </p:nvCxnSpPr>
        <p:spPr>
          <a:xfrm flipV="1">
            <a:off x="3813878" y="3911331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2544F09-388D-4D07-BE0D-B1BB86CC7E25}"/>
              </a:ext>
            </a:extLst>
          </p:cNvPr>
          <p:cNvSpPr txBox="1"/>
          <p:nvPr/>
        </p:nvSpPr>
        <p:spPr>
          <a:xfrm>
            <a:off x="3409204" y="4470075"/>
            <a:ext cx="84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head</a:t>
            </a:r>
            <a:endParaRPr lang="zh-TW" altLang="en-US" sz="2400" dirty="0"/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D211C201-6062-4AE2-82F2-006AF4867289}"/>
              </a:ext>
            </a:extLst>
          </p:cNvPr>
          <p:cNvCxnSpPr>
            <a:stCxn id="15" idx="3"/>
            <a:endCxn id="7" idx="1"/>
          </p:cNvCxnSpPr>
          <p:nvPr/>
        </p:nvCxnSpPr>
        <p:spPr>
          <a:xfrm flipH="1" flipV="1">
            <a:off x="2770553" y="3429000"/>
            <a:ext cx="6713021" cy="9363"/>
          </a:xfrm>
          <a:prstGeom prst="bentConnector5">
            <a:avLst>
              <a:gd name="adj1" fmla="val -3405"/>
              <a:gd name="adj2" fmla="val 7492972"/>
              <a:gd name="adj3" fmla="val 103405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3426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527794-B677-4A22-AD8B-083C5C4D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863781-6337-4354-A05A-67E13D71B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請製作一雙向串列，讓使用者可以新增數字，並提供正印、倒印的功能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23 45 34 19 28</a:t>
            </a:r>
          </a:p>
          <a:p>
            <a:pPr marL="0" indent="0">
              <a:buNone/>
            </a:pPr>
            <a:r>
              <a:rPr lang="en-US" altLang="zh-TW" dirty="0"/>
              <a:t>28 19 34 45 23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 startAt="2"/>
            </a:pPr>
            <a:r>
              <a:rPr lang="zh-TW" altLang="en-US" dirty="0"/>
              <a:t>請製作一環狀串列，讓使用者新增數字，並可以從指定的數字開始往後印，印至指定數字前</a:t>
            </a:r>
            <a:r>
              <a:rPr lang="en-US" altLang="zh-TW" dirty="0"/>
              <a:t>(</a:t>
            </a:r>
            <a:r>
              <a:rPr lang="zh-TW" altLang="en-US" dirty="0"/>
              <a:t>指定數字不存在需防呆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23 45 34 19 28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19</a:t>
            </a:r>
            <a:r>
              <a:rPr lang="en-US" altLang="zh-TW" dirty="0"/>
              <a:t> 28 23 45 34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45</a:t>
            </a:r>
            <a:r>
              <a:rPr lang="en-US" altLang="zh-TW" dirty="0"/>
              <a:t> 34 19 28 23</a:t>
            </a:r>
          </a:p>
        </p:txBody>
      </p:sp>
    </p:spTree>
    <p:extLst>
      <p:ext uri="{BB962C8B-B14F-4D97-AF65-F5344CB8AC3E}">
        <p14:creationId xmlns:p14="http://schemas.microsoft.com/office/powerpoint/2010/main" val="416332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DD581-797B-4A9E-B962-D7C21F21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619BC-DB41-4496-A643-04AB6C76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newptr</a:t>
            </a:r>
            <a:r>
              <a:rPr lang="en-US" altLang="zh-TW" dirty="0"/>
              <a:t> = </a:t>
            </a:r>
            <a:r>
              <a:rPr lang="en-US" altLang="zh-TW" dirty="0" err="1"/>
              <a:t>createnode</a:t>
            </a:r>
            <a:r>
              <a:rPr lang="en-US" altLang="zh-TW" dirty="0"/>
              <a:t>();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top-&gt;link = </a:t>
            </a:r>
            <a:r>
              <a:rPr lang="en-US" altLang="zh-TW" dirty="0" err="1"/>
              <a:t>newptr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top = top-&gt;link;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D6E11C3-F836-4DD3-B2CC-836DC21ABEDD}"/>
              </a:ext>
            </a:extLst>
          </p:cNvPr>
          <p:cNvCxnSpPr>
            <a:cxnSpLocks/>
          </p:cNvCxnSpPr>
          <p:nvPr/>
        </p:nvCxnSpPr>
        <p:spPr>
          <a:xfrm flipV="1">
            <a:off x="9067134" y="3576288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B1353F8-3D95-4629-9AC2-6293AEA4A0B0}"/>
              </a:ext>
            </a:extLst>
          </p:cNvPr>
          <p:cNvSpPr txBox="1"/>
          <p:nvPr/>
        </p:nvSpPr>
        <p:spPr>
          <a:xfrm>
            <a:off x="8763108" y="4135032"/>
            <a:ext cx="608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top</a:t>
            </a:r>
            <a:endParaRPr lang="zh-TW" altLang="en-US" sz="24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E58D38F-F471-494F-BF67-F23B526DE20A}"/>
              </a:ext>
            </a:extLst>
          </p:cNvPr>
          <p:cNvGrpSpPr/>
          <p:nvPr/>
        </p:nvGrpSpPr>
        <p:grpSpPr>
          <a:xfrm>
            <a:off x="3380153" y="2639718"/>
            <a:ext cx="2021403" cy="927208"/>
            <a:chOff x="5675533" y="763480"/>
            <a:chExt cx="2021403" cy="92720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D38F2D6-5FC3-4CEB-8C12-E26960F9AF19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F9ED277-2AEF-4B19-BF8A-92CDEA922B54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152BBE4-E4C9-4E04-86C8-4F05F788CA10}"/>
              </a:ext>
            </a:extLst>
          </p:cNvPr>
          <p:cNvGrpSpPr/>
          <p:nvPr/>
        </p:nvGrpSpPr>
        <p:grpSpPr>
          <a:xfrm>
            <a:off x="5725962" y="2639717"/>
            <a:ext cx="2021403" cy="927208"/>
            <a:chOff x="5675533" y="763480"/>
            <a:chExt cx="2021403" cy="92720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89C3545-D939-47AF-9C6B-A0D581F25FD6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8A893D-5998-4D3F-88A2-C655A21A3633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D52A5AD-DB0A-4364-8A29-D67043831D0C}"/>
              </a:ext>
            </a:extLst>
          </p:cNvPr>
          <p:cNvCxnSpPr>
            <a:cxnSpLocks/>
          </p:cNvCxnSpPr>
          <p:nvPr/>
        </p:nvCxnSpPr>
        <p:spPr>
          <a:xfrm>
            <a:off x="5092801" y="3112685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4C32CAA-771A-4799-884B-DCB4D0F3E35C}"/>
              </a:ext>
            </a:extLst>
          </p:cNvPr>
          <p:cNvGrpSpPr/>
          <p:nvPr/>
        </p:nvGrpSpPr>
        <p:grpSpPr>
          <a:xfrm>
            <a:off x="8071771" y="2649081"/>
            <a:ext cx="2021403" cy="927208"/>
            <a:chOff x="5675533" y="763480"/>
            <a:chExt cx="2021403" cy="92720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D18102F-6646-4E07-BCE5-C29C927B92D7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03EAC5F-CE75-4160-9AA7-E07DF70ED90B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418B296-9C13-4F29-BC9D-7E09EB4022C0}"/>
              </a:ext>
            </a:extLst>
          </p:cNvPr>
          <p:cNvCxnSpPr>
            <a:cxnSpLocks/>
          </p:cNvCxnSpPr>
          <p:nvPr/>
        </p:nvCxnSpPr>
        <p:spPr>
          <a:xfrm>
            <a:off x="7438610" y="3122049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28FF71E-C5E0-4F64-AD24-D99521843C32}"/>
              </a:ext>
            </a:extLst>
          </p:cNvPr>
          <p:cNvCxnSpPr>
            <a:cxnSpLocks/>
          </p:cNvCxnSpPr>
          <p:nvPr/>
        </p:nvCxnSpPr>
        <p:spPr>
          <a:xfrm flipV="1">
            <a:off x="3500496" y="3591442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7D93189-0A30-462B-8AB1-16D3E5607AA6}"/>
              </a:ext>
            </a:extLst>
          </p:cNvPr>
          <p:cNvSpPr txBox="1"/>
          <p:nvPr/>
        </p:nvSpPr>
        <p:spPr>
          <a:xfrm>
            <a:off x="3095822" y="4150186"/>
            <a:ext cx="84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head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528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DD581-797B-4A9E-B962-D7C21F21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619BC-DB41-4496-A643-04AB6C76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printf</a:t>
            </a:r>
            <a:r>
              <a:rPr lang="en-US" altLang="zh-TW" dirty="0"/>
              <a:t>(“%d”, top-&gt;data);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delptr</a:t>
            </a:r>
            <a:r>
              <a:rPr lang="en-US" altLang="zh-TW" dirty="0"/>
              <a:t> = head;</a:t>
            </a:r>
          </a:p>
          <a:p>
            <a:pPr marL="0" indent="0">
              <a:buNone/>
            </a:pPr>
            <a:r>
              <a:rPr lang="en-US" altLang="zh-TW" dirty="0"/>
              <a:t>if(</a:t>
            </a:r>
            <a:r>
              <a:rPr lang="en-US" altLang="zh-TW" dirty="0" err="1"/>
              <a:t>delptr</a:t>
            </a:r>
            <a:r>
              <a:rPr lang="en-US" altLang="zh-TW" dirty="0"/>
              <a:t>-&gt;link</a:t>
            </a:r>
            <a:r>
              <a:rPr lang="zh-TW" altLang="en-US" dirty="0"/>
              <a:t> </a:t>
            </a:r>
            <a:r>
              <a:rPr lang="en-US" altLang="zh-TW" dirty="0"/>
              <a:t>!=</a:t>
            </a:r>
            <a:r>
              <a:rPr lang="zh-TW" altLang="en-US" dirty="0"/>
              <a:t> </a:t>
            </a:r>
            <a:r>
              <a:rPr lang="en-US" altLang="zh-TW" dirty="0"/>
              <a:t>NULL)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D6E11C3-F836-4DD3-B2CC-836DC21ABEDD}"/>
              </a:ext>
            </a:extLst>
          </p:cNvPr>
          <p:cNvCxnSpPr>
            <a:cxnSpLocks/>
          </p:cNvCxnSpPr>
          <p:nvPr/>
        </p:nvCxnSpPr>
        <p:spPr>
          <a:xfrm flipV="1">
            <a:off x="9067134" y="3576288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B1353F8-3D95-4629-9AC2-6293AEA4A0B0}"/>
              </a:ext>
            </a:extLst>
          </p:cNvPr>
          <p:cNvSpPr txBox="1"/>
          <p:nvPr/>
        </p:nvSpPr>
        <p:spPr>
          <a:xfrm>
            <a:off x="8763108" y="4135032"/>
            <a:ext cx="608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top</a:t>
            </a:r>
            <a:endParaRPr lang="zh-TW" altLang="en-US" sz="24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E58D38F-F471-494F-BF67-F23B526DE20A}"/>
              </a:ext>
            </a:extLst>
          </p:cNvPr>
          <p:cNvGrpSpPr/>
          <p:nvPr/>
        </p:nvGrpSpPr>
        <p:grpSpPr>
          <a:xfrm>
            <a:off x="3380153" y="2639718"/>
            <a:ext cx="2021403" cy="927208"/>
            <a:chOff x="5675533" y="763480"/>
            <a:chExt cx="2021403" cy="92720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D38F2D6-5FC3-4CEB-8C12-E26960F9AF19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F9ED277-2AEF-4B19-BF8A-92CDEA922B54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152BBE4-E4C9-4E04-86C8-4F05F788CA10}"/>
              </a:ext>
            </a:extLst>
          </p:cNvPr>
          <p:cNvGrpSpPr/>
          <p:nvPr/>
        </p:nvGrpSpPr>
        <p:grpSpPr>
          <a:xfrm>
            <a:off x="5725962" y="2639717"/>
            <a:ext cx="2021403" cy="927208"/>
            <a:chOff x="5675533" y="763480"/>
            <a:chExt cx="2021403" cy="92720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89C3545-D939-47AF-9C6B-A0D581F25FD6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8A893D-5998-4D3F-88A2-C655A21A3633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D52A5AD-DB0A-4364-8A29-D67043831D0C}"/>
              </a:ext>
            </a:extLst>
          </p:cNvPr>
          <p:cNvCxnSpPr>
            <a:cxnSpLocks/>
          </p:cNvCxnSpPr>
          <p:nvPr/>
        </p:nvCxnSpPr>
        <p:spPr>
          <a:xfrm>
            <a:off x="5092801" y="3112685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4C32CAA-771A-4799-884B-DCB4D0F3E35C}"/>
              </a:ext>
            </a:extLst>
          </p:cNvPr>
          <p:cNvGrpSpPr/>
          <p:nvPr/>
        </p:nvGrpSpPr>
        <p:grpSpPr>
          <a:xfrm>
            <a:off x="8071771" y="2649081"/>
            <a:ext cx="2021403" cy="927208"/>
            <a:chOff x="5675533" y="763480"/>
            <a:chExt cx="2021403" cy="92720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D18102F-6646-4E07-BCE5-C29C927B92D7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03EAC5F-CE75-4160-9AA7-E07DF70ED90B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418B296-9C13-4F29-BC9D-7E09EB4022C0}"/>
              </a:ext>
            </a:extLst>
          </p:cNvPr>
          <p:cNvCxnSpPr>
            <a:cxnSpLocks/>
          </p:cNvCxnSpPr>
          <p:nvPr/>
        </p:nvCxnSpPr>
        <p:spPr>
          <a:xfrm>
            <a:off x="7438610" y="3122049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241212F-64EC-44E8-8C0E-16AB5D464706}"/>
              </a:ext>
            </a:extLst>
          </p:cNvPr>
          <p:cNvCxnSpPr>
            <a:cxnSpLocks/>
          </p:cNvCxnSpPr>
          <p:nvPr/>
        </p:nvCxnSpPr>
        <p:spPr>
          <a:xfrm flipV="1">
            <a:off x="5233103" y="3585653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81FA1B3-C887-4374-81B1-C54D2BA8C90F}"/>
              </a:ext>
            </a:extLst>
          </p:cNvPr>
          <p:cNvSpPr txBox="1"/>
          <p:nvPr/>
        </p:nvSpPr>
        <p:spPr>
          <a:xfrm>
            <a:off x="4828429" y="4144397"/>
            <a:ext cx="84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head</a:t>
            </a:r>
            <a:endParaRPr lang="zh-TW" altLang="en-US" sz="2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2244DE0-E448-4EC9-8BF3-E73E74CBE0B3}"/>
              </a:ext>
            </a:extLst>
          </p:cNvPr>
          <p:cNvCxnSpPr>
            <a:cxnSpLocks/>
          </p:cNvCxnSpPr>
          <p:nvPr/>
        </p:nvCxnSpPr>
        <p:spPr>
          <a:xfrm flipV="1">
            <a:off x="5212421" y="4542444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F279390-0BA5-4B25-97D7-6B9D89BFA0B6}"/>
              </a:ext>
            </a:extLst>
          </p:cNvPr>
          <p:cNvSpPr txBox="1"/>
          <p:nvPr/>
        </p:nvSpPr>
        <p:spPr>
          <a:xfrm>
            <a:off x="4741651" y="5125704"/>
            <a:ext cx="941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delptr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269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DD581-797B-4A9E-B962-D7C21F21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619BC-DB41-4496-A643-04AB6C76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/>
              <a:t>printf</a:t>
            </a:r>
            <a:r>
              <a:rPr lang="en-US" altLang="zh-TW" dirty="0"/>
              <a:t>(“%d”, top-&gt;data);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while(</a:t>
            </a:r>
            <a:r>
              <a:rPr lang="en-US" altLang="zh-TW" dirty="0" err="1"/>
              <a:t>delptr</a:t>
            </a:r>
            <a:r>
              <a:rPr lang="en-US" altLang="zh-TW" dirty="0"/>
              <a:t>-&gt;link != top) 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delptr</a:t>
            </a:r>
            <a:r>
              <a:rPr lang="en-US" altLang="zh-TW" dirty="0"/>
              <a:t> = </a:t>
            </a:r>
            <a:r>
              <a:rPr lang="en-US" altLang="zh-TW" dirty="0" err="1"/>
              <a:t>delptr</a:t>
            </a:r>
            <a:r>
              <a:rPr lang="en-US" altLang="zh-TW" dirty="0"/>
              <a:t>-&gt;link;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D6E11C3-F836-4DD3-B2CC-836DC21ABEDD}"/>
              </a:ext>
            </a:extLst>
          </p:cNvPr>
          <p:cNvCxnSpPr>
            <a:cxnSpLocks/>
          </p:cNvCxnSpPr>
          <p:nvPr/>
        </p:nvCxnSpPr>
        <p:spPr>
          <a:xfrm flipV="1">
            <a:off x="9067134" y="3576288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B1353F8-3D95-4629-9AC2-6293AEA4A0B0}"/>
              </a:ext>
            </a:extLst>
          </p:cNvPr>
          <p:cNvSpPr txBox="1"/>
          <p:nvPr/>
        </p:nvSpPr>
        <p:spPr>
          <a:xfrm>
            <a:off x="8763108" y="4135032"/>
            <a:ext cx="608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top</a:t>
            </a:r>
            <a:endParaRPr lang="zh-TW" altLang="en-US" sz="24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E58D38F-F471-494F-BF67-F23B526DE20A}"/>
              </a:ext>
            </a:extLst>
          </p:cNvPr>
          <p:cNvGrpSpPr/>
          <p:nvPr/>
        </p:nvGrpSpPr>
        <p:grpSpPr>
          <a:xfrm>
            <a:off x="3380153" y="2639718"/>
            <a:ext cx="2021403" cy="927208"/>
            <a:chOff x="5675533" y="763480"/>
            <a:chExt cx="2021403" cy="92720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D38F2D6-5FC3-4CEB-8C12-E26960F9AF19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F9ED277-2AEF-4B19-BF8A-92CDEA922B54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152BBE4-E4C9-4E04-86C8-4F05F788CA10}"/>
              </a:ext>
            </a:extLst>
          </p:cNvPr>
          <p:cNvGrpSpPr/>
          <p:nvPr/>
        </p:nvGrpSpPr>
        <p:grpSpPr>
          <a:xfrm>
            <a:off x="5725962" y="2639717"/>
            <a:ext cx="2021403" cy="927208"/>
            <a:chOff x="5675533" y="763480"/>
            <a:chExt cx="2021403" cy="92720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89C3545-D939-47AF-9C6B-A0D581F25FD6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8A893D-5998-4D3F-88A2-C655A21A3633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D52A5AD-DB0A-4364-8A29-D67043831D0C}"/>
              </a:ext>
            </a:extLst>
          </p:cNvPr>
          <p:cNvCxnSpPr>
            <a:cxnSpLocks/>
          </p:cNvCxnSpPr>
          <p:nvPr/>
        </p:nvCxnSpPr>
        <p:spPr>
          <a:xfrm>
            <a:off x="5092801" y="3112685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4C32CAA-771A-4799-884B-DCB4D0F3E35C}"/>
              </a:ext>
            </a:extLst>
          </p:cNvPr>
          <p:cNvGrpSpPr/>
          <p:nvPr/>
        </p:nvGrpSpPr>
        <p:grpSpPr>
          <a:xfrm>
            <a:off x="8071771" y="2649081"/>
            <a:ext cx="2021403" cy="927208"/>
            <a:chOff x="5675533" y="763480"/>
            <a:chExt cx="2021403" cy="92720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D18102F-6646-4E07-BCE5-C29C927B92D7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03EAC5F-CE75-4160-9AA7-E07DF70ED90B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418B296-9C13-4F29-BC9D-7E09EB4022C0}"/>
              </a:ext>
            </a:extLst>
          </p:cNvPr>
          <p:cNvCxnSpPr>
            <a:cxnSpLocks/>
          </p:cNvCxnSpPr>
          <p:nvPr/>
        </p:nvCxnSpPr>
        <p:spPr>
          <a:xfrm>
            <a:off x="7438610" y="3122049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241212F-64EC-44E8-8C0E-16AB5D464706}"/>
              </a:ext>
            </a:extLst>
          </p:cNvPr>
          <p:cNvCxnSpPr>
            <a:cxnSpLocks/>
          </p:cNvCxnSpPr>
          <p:nvPr/>
        </p:nvCxnSpPr>
        <p:spPr>
          <a:xfrm flipV="1">
            <a:off x="5233103" y="3585653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81FA1B3-C887-4374-81B1-C54D2BA8C90F}"/>
              </a:ext>
            </a:extLst>
          </p:cNvPr>
          <p:cNvSpPr txBox="1"/>
          <p:nvPr/>
        </p:nvSpPr>
        <p:spPr>
          <a:xfrm>
            <a:off x="4828429" y="4144397"/>
            <a:ext cx="84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head</a:t>
            </a:r>
            <a:endParaRPr lang="zh-TW" altLang="en-US" sz="2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2244DE0-E448-4EC9-8BF3-E73E74CBE0B3}"/>
              </a:ext>
            </a:extLst>
          </p:cNvPr>
          <p:cNvCxnSpPr>
            <a:cxnSpLocks/>
          </p:cNvCxnSpPr>
          <p:nvPr/>
        </p:nvCxnSpPr>
        <p:spPr>
          <a:xfrm flipV="1">
            <a:off x="6712270" y="3576983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F279390-0BA5-4B25-97D7-6B9D89BFA0B6}"/>
              </a:ext>
            </a:extLst>
          </p:cNvPr>
          <p:cNvSpPr txBox="1"/>
          <p:nvPr/>
        </p:nvSpPr>
        <p:spPr>
          <a:xfrm>
            <a:off x="6241500" y="4142487"/>
            <a:ext cx="941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delptr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044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DD581-797B-4A9E-B962-D7C21F21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619BC-DB41-4496-A643-04AB6C76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/>
              <a:t>printf</a:t>
            </a:r>
            <a:r>
              <a:rPr lang="en-US" altLang="zh-TW" dirty="0"/>
              <a:t>(“%d”, top-&gt;data);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delptr</a:t>
            </a:r>
            <a:r>
              <a:rPr lang="en-US" altLang="zh-TW" dirty="0"/>
              <a:t>-&gt;link = NULL;</a:t>
            </a:r>
          </a:p>
          <a:p>
            <a:pPr marL="0" indent="0">
              <a:buNone/>
            </a:pPr>
            <a:r>
              <a:rPr lang="en-US" altLang="zh-TW" dirty="0"/>
              <a:t>free(top);</a:t>
            </a:r>
          </a:p>
          <a:p>
            <a:pPr marL="0" indent="0">
              <a:buNone/>
            </a:pPr>
            <a:r>
              <a:rPr lang="en-US" altLang="zh-TW" dirty="0"/>
              <a:t>top = </a:t>
            </a:r>
            <a:r>
              <a:rPr lang="en-US" altLang="zh-TW" dirty="0" err="1"/>
              <a:t>delptr</a:t>
            </a:r>
            <a:r>
              <a:rPr lang="en-US" altLang="zh-TW" dirty="0"/>
              <a:t>;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D6E11C3-F836-4DD3-B2CC-836DC21ABEDD}"/>
              </a:ext>
            </a:extLst>
          </p:cNvPr>
          <p:cNvCxnSpPr>
            <a:cxnSpLocks/>
          </p:cNvCxnSpPr>
          <p:nvPr/>
        </p:nvCxnSpPr>
        <p:spPr>
          <a:xfrm flipV="1">
            <a:off x="7443339" y="3585653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B1353F8-3D95-4629-9AC2-6293AEA4A0B0}"/>
              </a:ext>
            </a:extLst>
          </p:cNvPr>
          <p:cNvSpPr txBox="1"/>
          <p:nvPr/>
        </p:nvSpPr>
        <p:spPr>
          <a:xfrm>
            <a:off x="7139313" y="4144397"/>
            <a:ext cx="608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top</a:t>
            </a:r>
            <a:endParaRPr lang="zh-TW" altLang="en-US" sz="24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E58D38F-F471-494F-BF67-F23B526DE20A}"/>
              </a:ext>
            </a:extLst>
          </p:cNvPr>
          <p:cNvGrpSpPr/>
          <p:nvPr/>
        </p:nvGrpSpPr>
        <p:grpSpPr>
          <a:xfrm>
            <a:off x="3380153" y="2639718"/>
            <a:ext cx="2021403" cy="927208"/>
            <a:chOff x="5675533" y="763480"/>
            <a:chExt cx="2021403" cy="92720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D38F2D6-5FC3-4CEB-8C12-E26960F9AF19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F9ED277-2AEF-4B19-BF8A-92CDEA922B54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152BBE4-E4C9-4E04-86C8-4F05F788CA10}"/>
              </a:ext>
            </a:extLst>
          </p:cNvPr>
          <p:cNvGrpSpPr/>
          <p:nvPr/>
        </p:nvGrpSpPr>
        <p:grpSpPr>
          <a:xfrm>
            <a:off x="5725962" y="2639717"/>
            <a:ext cx="2021403" cy="927208"/>
            <a:chOff x="5675533" y="763480"/>
            <a:chExt cx="2021403" cy="92720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89C3545-D939-47AF-9C6B-A0D581F25FD6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8A893D-5998-4D3F-88A2-C655A21A3633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D52A5AD-DB0A-4364-8A29-D67043831D0C}"/>
              </a:ext>
            </a:extLst>
          </p:cNvPr>
          <p:cNvCxnSpPr>
            <a:cxnSpLocks/>
          </p:cNvCxnSpPr>
          <p:nvPr/>
        </p:nvCxnSpPr>
        <p:spPr>
          <a:xfrm>
            <a:off x="5092801" y="3112685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241212F-64EC-44E8-8C0E-16AB5D464706}"/>
              </a:ext>
            </a:extLst>
          </p:cNvPr>
          <p:cNvCxnSpPr>
            <a:cxnSpLocks/>
          </p:cNvCxnSpPr>
          <p:nvPr/>
        </p:nvCxnSpPr>
        <p:spPr>
          <a:xfrm flipV="1">
            <a:off x="5233103" y="3585653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81FA1B3-C887-4374-81B1-C54D2BA8C90F}"/>
              </a:ext>
            </a:extLst>
          </p:cNvPr>
          <p:cNvSpPr txBox="1"/>
          <p:nvPr/>
        </p:nvSpPr>
        <p:spPr>
          <a:xfrm>
            <a:off x="4828429" y="4144397"/>
            <a:ext cx="84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head</a:t>
            </a:r>
            <a:endParaRPr lang="zh-TW" altLang="en-US" sz="2400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4BE860D-55A6-4133-864B-DC10FD518F7F}"/>
              </a:ext>
            </a:extLst>
          </p:cNvPr>
          <p:cNvCxnSpPr>
            <a:cxnSpLocks/>
          </p:cNvCxnSpPr>
          <p:nvPr/>
        </p:nvCxnSpPr>
        <p:spPr>
          <a:xfrm flipV="1">
            <a:off x="6712270" y="3576983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56F76B1-7FA8-4803-BAFC-40E8C85FC253}"/>
              </a:ext>
            </a:extLst>
          </p:cNvPr>
          <p:cNvSpPr txBox="1"/>
          <p:nvPr/>
        </p:nvSpPr>
        <p:spPr>
          <a:xfrm>
            <a:off x="6241500" y="4142487"/>
            <a:ext cx="941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delptr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155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DD581-797B-4A9E-B962-D7C21F21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619BC-DB41-4496-A643-04AB6C76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printf</a:t>
            </a:r>
            <a:r>
              <a:rPr lang="en-US" altLang="zh-TW" dirty="0"/>
              <a:t>(“%d”, top-&gt;data);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delptr</a:t>
            </a:r>
            <a:r>
              <a:rPr lang="zh-TW" altLang="en-US" dirty="0"/>
              <a:t> </a:t>
            </a:r>
            <a:r>
              <a:rPr lang="en-US" altLang="zh-TW" dirty="0"/>
              <a:t>= head;</a:t>
            </a:r>
          </a:p>
          <a:p>
            <a:pPr marL="0" indent="0">
              <a:buNone/>
            </a:pPr>
            <a:r>
              <a:rPr lang="en-US" altLang="zh-TW" dirty="0"/>
              <a:t>if(</a:t>
            </a:r>
            <a:r>
              <a:rPr lang="en-US" altLang="zh-TW" dirty="0" err="1"/>
              <a:t>delptr</a:t>
            </a:r>
            <a:r>
              <a:rPr lang="en-US" altLang="zh-TW" dirty="0"/>
              <a:t>-&gt;link != NULL)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…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else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…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97363B6-E0DF-435F-9BDC-1B4323956A5D}"/>
              </a:ext>
            </a:extLst>
          </p:cNvPr>
          <p:cNvCxnSpPr>
            <a:cxnSpLocks/>
          </p:cNvCxnSpPr>
          <p:nvPr/>
        </p:nvCxnSpPr>
        <p:spPr>
          <a:xfrm flipV="1">
            <a:off x="9349934" y="3429000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BF7C34D-13A6-4D2B-958A-2F136358A5F5}"/>
              </a:ext>
            </a:extLst>
          </p:cNvPr>
          <p:cNvSpPr txBox="1"/>
          <p:nvPr/>
        </p:nvSpPr>
        <p:spPr>
          <a:xfrm>
            <a:off x="9045908" y="3987744"/>
            <a:ext cx="608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top</a:t>
            </a:r>
            <a:endParaRPr lang="zh-TW" altLang="en-US" sz="2400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5588C98-F536-4DC4-BACF-2A506FC723E6}"/>
              </a:ext>
            </a:extLst>
          </p:cNvPr>
          <p:cNvGrpSpPr/>
          <p:nvPr/>
        </p:nvGrpSpPr>
        <p:grpSpPr>
          <a:xfrm>
            <a:off x="7632557" y="2488853"/>
            <a:ext cx="2021403" cy="927208"/>
            <a:chOff x="5675533" y="763480"/>
            <a:chExt cx="2021403" cy="927208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BFC4AEB-3EAD-4019-ADB6-276113D8AEE6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EFAA475-44DD-4176-9993-DFCFEB20E9F5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749E4F54-F76B-4F8F-9592-1BA8A3D16C76}"/>
              </a:ext>
            </a:extLst>
          </p:cNvPr>
          <p:cNvCxnSpPr>
            <a:cxnSpLocks/>
          </p:cNvCxnSpPr>
          <p:nvPr/>
        </p:nvCxnSpPr>
        <p:spPr>
          <a:xfrm flipV="1">
            <a:off x="8667058" y="3434788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3C01803-62B6-4AC6-A0B0-C4660BACC512}"/>
              </a:ext>
            </a:extLst>
          </p:cNvPr>
          <p:cNvSpPr txBox="1"/>
          <p:nvPr/>
        </p:nvSpPr>
        <p:spPr>
          <a:xfrm>
            <a:off x="8262384" y="3993532"/>
            <a:ext cx="84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head</a:t>
            </a:r>
            <a:endParaRPr lang="zh-TW" altLang="en-US" sz="24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6D0F563-99BA-4461-9CAF-454BC960BC6A}"/>
              </a:ext>
            </a:extLst>
          </p:cNvPr>
          <p:cNvCxnSpPr>
            <a:cxnSpLocks/>
          </p:cNvCxnSpPr>
          <p:nvPr/>
        </p:nvCxnSpPr>
        <p:spPr>
          <a:xfrm flipV="1">
            <a:off x="8655749" y="4391578"/>
            <a:ext cx="0" cy="641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5B3295F-A95E-478A-87D6-AE6C9C92E1C0}"/>
              </a:ext>
            </a:extLst>
          </p:cNvPr>
          <p:cNvSpPr txBox="1"/>
          <p:nvPr/>
        </p:nvSpPr>
        <p:spPr>
          <a:xfrm>
            <a:off x="8184979" y="4974838"/>
            <a:ext cx="941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delptr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759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823</Words>
  <Application>Microsoft Office PowerPoint</Application>
  <PresentationFormat>寬螢幕</PresentationFormat>
  <Paragraphs>507</Paragraphs>
  <Slides>48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4" baseType="lpstr">
      <vt:lpstr>微軟正黑體</vt:lpstr>
      <vt:lpstr>新細明體</vt:lpstr>
      <vt:lpstr>Arial</vt:lpstr>
      <vt:lpstr>Calibri</vt:lpstr>
      <vt:lpstr>Times New Roman</vt:lpstr>
      <vt:lpstr>Office 佈景主題</vt:lpstr>
      <vt:lpstr>資料結構實習</vt:lpstr>
      <vt:lpstr>串列Stack</vt:lpstr>
      <vt:lpstr>串列Stack</vt:lpstr>
      <vt:lpstr>串列Stack</vt:lpstr>
      <vt:lpstr>串列Stack</vt:lpstr>
      <vt:lpstr>串列Stack</vt:lpstr>
      <vt:lpstr>串列Stack</vt:lpstr>
      <vt:lpstr>串列Stack</vt:lpstr>
      <vt:lpstr>串列Stack</vt:lpstr>
      <vt:lpstr>串列Queue</vt:lpstr>
      <vt:lpstr>串列Queue</vt:lpstr>
      <vt:lpstr>串列Queue</vt:lpstr>
      <vt:lpstr>串列Queue</vt:lpstr>
      <vt:lpstr>串列Queue</vt:lpstr>
      <vt:lpstr>串列Queue</vt:lpstr>
      <vt:lpstr>串列Queue</vt:lpstr>
      <vt:lpstr>串列多項式加減</vt:lpstr>
      <vt:lpstr>串列多項式加減</vt:lpstr>
      <vt:lpstr>串列多項式加減</vt:lpstr>
      <vt:lpstr>串列多項式加減</vt:lpstr>
      <vt:lpstr>串列多項式加減</vt:lpstr>
      <vt:lpstr>串列多項式加減</vt:lpstr>
      <vt:lpstr>串列多項式加減</vt:lpstr>
      <vt:lpstr>串列多項式加減</vt:lpstr>
      <vt:lpstr>串列多項式加減</vt:lpstr>
      <vt:lpstr>雙向串列</vt:lpstr>
      <vt:lpstr>雙向串列</vt:lpstr>
      <vt:lpstr>雙向串列</vt:lpstr>
      <vt:lpstr>雙向串列</vt:lpstr>
      <vt:lpstr>雙向串列</vt:lpstr>
      <vt:lpstr>雙向串列</vt:lpstr>
      <vt:lpstr>雙向串列</vt:lpstr>
      <vt:lpstr>雙向串列</vt:lpstr>
      <vt:lpstr>雙向串列</vt:lpstr>
      <vt:lpstr>雙向串列</vt:lpstr>
      <vt:lpstr>雙向串列</vt:lpstr>
      <vt:lpstr>雙向串列</vt:lpstr>
      <vt:lpstr>雙向串列</vt:lpstr>
      <vt:lpstr>雙向串列</vt:lpstr>
      <vt:lpstr>雙向串列</vt:lpstr>
      <vt:lpstr>雙向串列</vt:lpstr>
      <vt:lpstr>雙向串列</vt:lpstr>
      <vt:lpstr>雙向串列</vt:lpstr>
      <vt:lpstr>雙向串列</vt:lpstr>
      <vt:lpstr>雙向串列</vt:lpstr>
      <vt:lpstr>環狀串列</vt:lpstr>
      <vt:lpstr>環狀串列</vt:lpstr>
      <vt:lpstr>練習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資料結構實習</dc:title>
  <dc:creator>Ken Chen</dc:creator>
  <cp:lastModifiedBy>Ken Chen</cp:lastModifiedBy>
  <cp:revision>22</cp:revision>
  <dcterms:created xsi:type="dcterms:W3CDTF">2017-11-27T10:39:35Z</dcterms:created>
  <dcterms:modified xsi:type="dcterms:W3CDTF">2017-11-30T07:28:24Z</dcterms:modified>
</cp:coreProperties>
</file>