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38" y="-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21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9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2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3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38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08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41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9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8C5C-E2F4-4439-B8CA-D1DFF98D5081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70FA-211A-42E1-A414-D05E9C49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6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Binary Search</a:t>
            </a:r>
            <a:endParaRPr lang="zh-TW" alt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055916"/>
            <a:ext cx="10254343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list[],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right){</a:t>
            </a:r>
            <a:b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search list[0]≦list[1]≦…≦list[n-1] for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its position if found, otherwise return -1           */</a:t>
            </a:r>
          </a:p>
          <a:p>
            <a:pPr defTabSz="271463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middle;</a:t>
            </a:r>
          </a:p>
          <a:p>
            <a:pPr defTabSz="271463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(left &lt;= right) {</a:t>
            </a:r>
            <a:b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middle = left + (right - left) / 2;		</a:t>
            </a:r>
          </a:p>
          <a:p>
            <a:pPr defTabSz="533400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/* If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at the middle */     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(list[middle] ==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middle;          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If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smaller than middle, then it can only be present in left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	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(list[middle] &gt;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right = middle - 1;</a:t>
            </a:r>
          </a:p>
          <a:p>
            <a:pPr defTabSz="533400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/* Else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only be present in right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left = middle + 1;          </a:t>
            </a:r>
          </a:p>
          <a:p>
            <a:pPr defTabSz="271463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defTabSz="271463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The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present in list */</a:t>
            </a:r>
            <a:b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-1;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4771" y="2340430"/>
            <a:ext cx="8926286" cy="33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Binary Search</a:t>
            </a:r>
            <a:endParaRPr lang="zh-TW" alt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979716"/>
            <a:ext cx="10199914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recursiveBinarySearch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list[],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right){</a:t>
            </a:r>
            <a:b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Search list[0]≦list[1]≦…≦list[n-1] for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its position if found, otherwise return -1   */</a:t>
            </a:r>
          </a:p>
          <a:p>
            <a:pPr defTabSz="179388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middle;</a:t>
            </a:r>
            <a:b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(left &lt;= right) {     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= left + (right - left) / 2;		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If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at the middle */     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(list[middle] ==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defTabSz="804863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middle;     </a:t>
            </a:r>
          </a:p>
          <a:p>
            <a:pPr>
              <a:tabLst>
                <a:tab pos="533400" algn="l"/>
              </a:tabLs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If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smaller than middle, then it can only be present in left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	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(list[middle] &gt;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defTabSz="804863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recursiveBinarySearch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(list,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left, middle - 1);</a:t>
            </a:r>
          </a:p>
          <a:p>
            <a:pPr defTabSz="5334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Else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only be present in right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defTabSz="804863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recursiveBinarySearch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(list,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middle + 1, right);          </a:t>
            </a:r>
          </a:p>
          <a:p>
            <a:pPr defTabSz="179388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defTabSz="179388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/* The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present in list */</a:t>
            </a:r>
          </a:p>
          <a:p>
            <a:pPr defTabSz="179388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-1;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914" y="2264232"/>
            <a:ext cx="8926286" cy="3363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8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507"/>
            <a:ext cx="10515600" cy="640715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Ternary Search</a:t>
            </a:r>
            <a:endParaRPr lang="zh-TW" alt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3769" y="886094"/>
            <a:ext cx="10722429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recursiveTernarySearch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list[], </a:t>
            </a:r>
            <a:r>
              <a:rPr lang="en-US" altLang="zh-TW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altLang="zh-TW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right){</a:t>
            </a:r>
          </a:p>
          <a:p>
            <a:pPr defTabSz="533400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  Search list[0]≦list[1]≦…≦list[n-1] for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return its position if found, otherwise return -1   */	</a:t>
            </a:r>
            <a:r>
              <a:rPr lang="en-US" altLang="zh-TW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middle1, middle2;	</a:t>
            </a:r>
          </a:p>
          <a:p>
            <a:pPr defTabSz="533400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(right &gt;= left){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middle1 = left + (right - left)/3;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middle2 = middle1 + (right - left)/3;	</a:t>
            </a:r>
          </a:p>
          <a:p>
            <a:r>
              <a:rPr lang="en-US" altLang="zh-TW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(list[middle1] ==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If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at the middle1 */</a:t>
            </a:r>
            <a:endParaRPr lang="en-US" altLang="zh-TW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46088"/>
            <a:r>
              <a:rPr lang="en-US" altLang="zh-TW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middle1;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(list[middle2] ==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If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at the middle2  */</a:t>
            </a:r>
          </a:p>
          <a:p>
            <a:pPr defTabSz="674688"/>
            <a:r>
              <a:rPr lang="en-US" altLang="zh-TW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middle2;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(list[middle1] &gt;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If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in left one-third */</a:t>
            </a:r>
          </a:p>
          <a:p>
            <a:pPr defTabSz="1349375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recursiveTernarySearch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(list,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left, middle1-1);		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(list[middle2] &lt;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If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in right one-third */</a:t>
            </a:r>
          </a:p>
          <a:p>
            <a:pPr defTabSz="674688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recursiveTernarySearch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(list,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middle2+1, right);			</a:t>
            </a:r>
          </a:p>
          <a:p>
            <a:pPr defTabSz="674688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/* If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in middle one-third */</a:t>
            </a:r>
          </a:p>
          <a:p>
            <a:pPr defTabSz="674688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recursiveTernarySearch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(list,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middle1+1, middle2-1);</a:t>
            </a:r>
          </a:p>
          <a:p>
            <a:pPr defTabSz="533400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pPr defTabSz="533400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/* The </a:t>
            </a:r>
            <a:r>
              <a:rPr lang="en-US" altLang="zh-TW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searchnum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present in list */</a:t>
            </a:r>
          </a:p>
          <a:p>
            <a:pPr defTabSz="533400"/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-1;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8941" y="1828798"/>
            <a:ext cx="8447315" cy="407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7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78</Words>
  <Application>Microsoft Office PowerPoint</Application>
  <PresentationFormat>寬螢幕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Times New Roman</vt:lpstr>
      <vt:lpstr>Office 佈景主題</vt:lpstr>
      <vt:lpstr>Iterative Binary Search</vt:lpstr>
      <vt:lpstr>Recursive Binary Search</vt:lpstr>
      <vt:lpstr>Recursive Ternary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2017-09-22T23:40:34Z</dcterms:created>
  <dcterms:modified xsi:type="dcterms:W3CDTF">2017-09-23T00:18:47Z</dcterms:modified>
</cp:coreProperties>
</file>