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2020/5/17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2020/5/17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cap="all" spc="200" dirty="0">
                <a:latin typeface="+mn-lt"/>
                <a:ea typeface="Microsoft JhengHei UI" panose="020B0604030504040204" pitchFamily="34" charset="-120"/>
                <a:cs typeface="+mn-cs"/>
              </a:rPr>
              <a:t>Flash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的結束</a:t>
            </a:r>
            <a:endParaRPr lang="zh-tw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不被信任的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Flash</a:t>
            </a:r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圖片 4" descr="含有建築物、坐下、板凳、側面的圖片&#10;&#10;自動產生的描述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/>
            <a:r>
              <a:rPr lang="zh-TW" altLang="en-US" sz="4800" i="1" dirty="0">
                <a:solidFill>
                  <a:srgbClr val="FFFFFF"/>
                </a:solidFill>
              </a:rPr>
              <a:t>“</a:t>
            </a:r>
            <a:r>
              <a:rPr lang="en-US" altLang="zh-TW" sz="4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Given enough eyeballs, all bugs are shallow.</a:t>
            </a:r>
            <a:r>
              <a:rPr lang="zh-TW" altLang="en-US" sz="4800" i="1" dirty="0">
                <a:solidFill>
                  <a:srgbClr val="FFFFFF"/>
                </a:solidFill>
              </a:rPr>
              <a:t>”</a:t>
            </a:r>
            <a:endParaRPr lang="zh-tw" sz="4800" i="1" dirty="0">
              <a:solidFill>
                <a:srgbClr val="FFFFFF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r>
              <a:rPr lang="zh-tw" dirty="0">
                <a:solidFill>
                  <a:srgbClr val="FFFFFF"/>
                </a:solidFill>
              </a:rPr>
              <a:t>- </a:t>
            </a:r>
            <a:r>
              <a:rPr lang="en-US" altLang="zh-TW" dirty="0">
                <a:solidFill>
                  <a:srgbClr val="FFFFFF"/>
                </a:solidFill>
              </a:rPr>
              <a:t>Eric S. Raymond</a:t>
            </a:r>
            <a:endParaRPr lang="zh-tw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B652F-F297-4610-B6A7-1A273457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Adobe Flash?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BEB2B-CBB9-47AD-BD4C-F7C6CB5C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1996</a:t>
            </a:r>
            <a:r>
              <a:rPr lang="zh-TW" altLang="en-US" dirty="0"/>
              <a:t>年</a:t>
            </a:r>
            <a:r>
              <a:rPr lang="en-US" altLang="zh-TW" dirty="0"/>
              <a:t>-2020</a:t>
            </a:r>
            <a:r>
              <a:rPr lang="zh-TW" altLang="en-US" dirty="0"/>
              <a:t>年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2014</a:t>
            </a:r>
            <a:r>
              <a:rPr lang="zh-TW" altLang="en-US" dirty="0"/>
              <a:t>年 </a:t>
            </a:r>
            <a:r>
              <a:rPr lang="en-US" altLang="zh-TW" dirty="0"/>
              <a:t>80%</a:t>
            </a:r>
            <a:r>
              <a:rPr lang="zh-TW" altLang="en-US" dirty="0"/>
              <a:t>使用率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dirty="0"/>
              <a:t>多媒體程式播放器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互動介面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應用程式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遊戲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動畫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影片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6705E-2727-4253-8099-02D0F1E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2020/5/17</a:t>
            </a:fld>
            <a:endParaRPr lang="en-US" dirty="0"/>
          </a:p>
        </p:txBody>
      </p:sp>
      <p:pic>
        <p:nvPicPr>
          <p:cNvPr id="1026" name="Picture 2" descr="adobe-icon | Tetra4D">
            <a:extLst>
              <a:ext uri="{FF2B5EF4-FFF2-40B4-BE49-F238E27FC236}">
                <a16:creationId xmlns:a16="http://schemas.microsoft.com/office/drawing/2014/main" id="{C080E831-C8ED-4AC4-965F-0BE62F7D3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04" y="2080143"/>
            <a:ext cx="2630749" cy="26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FAED2E-E538-4E0A-8F2C-80AF15147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4774"/>
          <a:stretch/>
        </p:blipFill>
        <p:spPr bwMode="auto">
          <a:xfrm>
            <a:off x="8065363" y="3364637"/>
            <a:ext cx="2508830" cy="25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1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B3D36-08F9-42E7-8BE5-C98406DD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BUGS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6594C-AE7E-4859-9303-AB8C3DC2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Flash Cookies</a:t>
            </a:r>
            <a:endParaRPr lang="zh-TW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彈跳視窗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問題轉跳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大量廣告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木馬程式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個資竊取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惡意檔案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惡意程式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8431D-E8DB-4D92-B80E-5DDD5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2020/5/17</a:t>
            </a:fld>
            <a:endParaRPr lang="en-US" dirty="0"/>
          </a:p>
        </p:txBody>
      </p:sp>
      <p:pic>
        <p:nvPicPr>
          <p:cNvPr id="2050" name="Picture 2" descr="Bug, code, develop, developer, program, programming, search icon">
            <a:extLst>
              <a:ext uri="{FF2B5EF4-FFF2-40B4-BE49-F238E27FC236}">
                <a16:creationId xmlns:a16="http://schemas.microsoft.com/office/drawing/2014/main" id="{C1600C9E-850F-45B8-8AD5-07B28E0EB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 bwMode="auto">
          <a:xfrm>
            <a:off x="7048870" y="2146529"/>
            <a:ext cx="3684233" cy="347322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1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B3D36-08F9-42E7-8BE5-C98406DD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Replace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6594C-AE7E-4859-9303-AB8C3DC2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HTML5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WebGL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WebAssembly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JavaScript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Adobe Animate CC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8431D-E8DB-4D92-B80E-5DDD5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2020/5/17</a:t>
            </a:fld>
            <a:endParaRPr lang="en-US" dirty="0"/>
          </a:p>
        </p:txBody>
      </p:sp>
      <p:pic>
        <p:nvPicPr>
          <p:cNvPr id="3074" name="Picture 2" descr="Html Css Javascript Logo Png">
            <a:extLst>
              <a:ext uri="{FF2B5EF4-FFF2-40B4-BE49-F238E27FC236}">
                <a16:creationId xmlns:a16="http://schemas.microsoft.com/office/drawing/2014/main" id="{DBC70D84-D03B-41D6-A20F-C3E2CC57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55" y="2315106"/>
            <a:ext cx="6174715" cy="23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106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" id="{AFA1F695-B6B1-4908-B531-F1E35181B0A1}" vid="{1D29D5DE-7165-44C4-A2A2-7F5A04EFD1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{FE386E50-37C6-4F71-9C77-94D9695E5DF3}tf56160789</Template>
  <TotalTime>0</TotalTime>
  <Words>79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 UI</vt:lpstr>
      <vt:lpstr>MingLiu</vt:lpstr>
      <vt:lpstr>微軟正黑體</vt:lpstr>
      <vt:lpstr>Arial</vt:lpstr>
      <vt:lpstr>Calibri</vt:lpstr>
      <vt:lpstr>Franklin Gothic Book</vt:lpstr>
      <vt:lpstr>Wingdings</vt:lpstr>
      <vt:lpstr>1_RetrospectVTI</vt:lpstr>
      <vt:lpstr>Flash的結束</vt:lpstr>
      <vt:lpstr>“Given enough eyeballs, all bugs are shallow.”</vt:lpstr>
      <vt:lpstr>Adobe Flash?</vt:lpstr>
      <vt:lpstr>BUGS ?</vt:lpstr>
      <vt:lpstr>Replace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2020-05-17T05:47:21Z</dcterms:created>
  <dcterms:modified xsi:type="dcterms:W3CDTF">2020-05-17T06:59:32Z</dcterms:modified>
</cp:coreProperties>
</file>