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4" r:id="rId8"/>
    <p:sldId id="265" r:id="rId9"/>
    <p:sldId id="260" r:id="rId10"/>
    <p:sldId id="261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BCCA-D6DF-41CF-B853-AC6E54329BEB}" type="datetimeFigureOut">
              <a:rPr lang="zh-TW" altLang="en-US" smtClean="0"/>
              <a:t>2020/2/24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7763-25A6-4F11-B196-6B820696BB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3542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BCCA-D6DF-41CF-B853-AC6E54329BEB}" type="datetimeFigureOut">
              <a:rPr lang="zh-TW" altLang="en-US" smtClean="0"/>
              <a:t>2020/2/24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7763-25A6-4F11-B196-6B820696BB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7559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BCCA-D6DF-41CF-B853-AC6E54329BEB}" type="datetimeFigureOut">
              <a:rPr lang="zh-TW" altLang="en-US" smtClean="0"/>
              <a:t>2020/2/24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7763-25A6-4F11-B196-6B820696BB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6804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BCCA-D6DF-41CF-B853-AC6E54329BEB}" type="datetimeFigureOut">
              <a:rPr lang="zh-TW" altLang="en-US" smtClean="0"/>
              <a:t>2020/2/24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7763-25A6-4F11-B196-6B820696BB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4770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BCCA-D6DF-41CF-B853-AC6E54329BEB}" type="datetimeFigureOut">
              <a:rPr lang="zh-TW" altLang="en-US" smtClean="0"/>
              <a:t>2020/2/24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7763-25A6-4F11-B196-6B820696BB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483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BCCA-D6DF-41CF-B853-AC6E54329BEB}" type="datetimeFigureOut">
              <a:rPr lang="zh-TW" altLang="en-US" smtClean="0"/>
              <a:t>2020/2/24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7763-25A6-4F11-B196-6B820696BB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0225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BCCA-D6DF-41CF-B853-AC6E54329BEB}" type="datetimeFigureOut">
              <a:rPr lang="zh-TW" altLang="en-US" smtClean="0"/>
              <a:t>2020/2/24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7763-25A6-4F11-B196-6B820696BB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04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BCCA-D6DF-41CF-B853-AC6E54329BEB}" type="datetimeFigureOut">
              <a:rPr lang="zh-TW" altLang="en-US" smtClean="0"/>
              <a:t>2020/2/24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7763-25A6-4F11-B196-6B820696BB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6163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BCCA-D6DF-41CF-B853-AC6E54329BEB}" type="datetimeFigureOut">
              <a:rPr lang="zh-TW" altLang="en-US" smtClean="0"/>
              <a:t>2020/2/24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7763-25A6-4F11-B196-6B820696BB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0063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BCCA-D6DF-41CF-B853-AC6E54329BEB}" type="datetimeFigureOut">
              <a:rPr lang="zh-TW" altLang="en-US" smtClean="0"/>
              <a:t>2020/2/24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7763-25A6-4F11-B196-6B820696BB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363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BCCA-D6DF-41CF-B853-AC6E54329BEB}" type="datetimeFigureOut">
              <a:rPr lang="zh-TW" altLang="en-US" smtClean="0"/>
              <a:t>2020/2/24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7763-25A6-4F11-B196-6B820696BB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165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BBCCA-D6DF-41CF-B853-AC6E54329BEB}" type="datetimeFigureOut">
              <a:rPr lang="zh-TW" altLang="en-US" smtClean="0"/>
              <a:t>2020/2/24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D7763-25A6-4F11-B196-6B820696BB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29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gptool.github.i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PGP</a:t>
            </a:r>
            <a:r>
              <a:rPr lang="zh-TW" altLang="en-US" dirty="0" smtClean="0"/>
              <a:t> </a:t>
            </a:r>
            <a:r>
              <a:rPr lang="en-US" altLang="zh-TW" dirty="0" smtClean="0"/>
              <a:t>Lab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2019/3/25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4965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加密</a:t>
            </a:r>
            <a:r>
              <a:rPr lang="zh-TW" altLang="en-US" dirty="0" smtClean="0"/>
              <a:t>檔案 </a:t>
            </a:r>
            <a:r>
              <a:rPr lang="en-US" altLang="zh-TW" dirty="0" smtClean="0"/>
              <a:t>(1/2)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5153" y="2157949"/>
            <a:ext cx="6401693" cy="368668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957383" y="2710222"/>
            <a:ext cx="1227439" cy="5190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597989" y="278506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1.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02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加密</a:t>
            </a:r>
            <a:r>
              <a:rPr lang="zh-TW" altLang="en-US" dirty="0" smtClean="0"/>
              <a:t>檔案 </a:t>
            </a:r>
            <a:r>
              <a:rPr lang="en-US" altLang="zh-TW" dirty="0" smtClean="0"/>
              <a:t>(2/2)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30212"/>
            <a:ext cx="5209348" cy="435133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047548" y="3290390"/>
            <a:ext cx="26340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2.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選好要傳送的檔案後，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選擇要傳送的對象。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必須先拿到對方的公鑰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76755" y="3701058"/>
            <a:ext cx="3278660" cy="1894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913056" y="5701896"/>
            <a:ext cx="515137" cy="1822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0051" y="2667579"/>
            <a:ext cx="724001" cy="866896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9220176" y="1630212"/>
            <a:ext cx="2723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3.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按下加密後會在桌面找到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已加密的檔案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019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解密檔案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8469" y="2076975"/>
            <a:ext cx="6535062" cy="384863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082203" y="2712517"/>
            <a:ext cx="1203267" cy="607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853338" y="4442463"/>
            <a:ext cx="453624" cy="2036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408876" y="4442463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2.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選好要解密的檔案後，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用先前設定的密碼解密檔</a:t>
            </a:r>
            <a:r>
              <a:rPr lang="zh-TW" altLang="en-US" dirty="0">
                <a:solidFill>
                  <a:srgbClr val="FF0000"/>
                </a:solidFill>
              </a:rPr>
              <a:t>案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5082203" y="232623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1.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367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內容版面配置區 1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9798" y="1825625"/>
            <a:ext cx="6732403" cy="435133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加密訊息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761713" y="2270031"/>
            <a:ext cx="692521" cy="5084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814641" y="3233421"/>
            <a:ext cx="1724408" cy="1852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749653" y="5501025"/>
            <a:ext cx="1243728" cy="2296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623892" y="3289153"/>
            <a:ext cx="273195" cy="195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993381" y="3635153"/>
            <a:ext cx="2364803" cy="9697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359352" y="193159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866224" y="3772705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2.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選擇傳送對象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970423" y="32127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明文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431520" y="358803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密文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736605" y="5226428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3.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826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解密訊息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5072" y="1825625"/>
            <a:ext cx="6581855" cy="43513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69383" y="2292387"/>
            <a:ext cx="643094" cy="5826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973316" y="3289166"/>
            <a:ext cx="3073257" cy="953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510844" y="5472183"/>
            <a:ext cx="535730" cy="1624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124203" y="3289166"/>
            <a:ext cx="251884" cy="2448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469383" y="193620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23267" y="2674318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mtClean="0">
                <a:solidFill>
                  <a:srgbClr val="FF0000"/>
                </a:solidFill>
              </a:rPr>
              <a:t>2.</a:t>
            </a:r>
          </a:p>
          <a:p>
            <a:r>
              <a:rPr lang="zh-TW" altLang="en-US" smtClean="0">
                <a:solidFill>
                  <a:srgbClr val="FF0000"/>
                </a:solidFill>
              </a:rPr>
              <a:t>貼上密文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469383" y="5129833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95999" y="3534032"/>
            <a:ext cx="1744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4.</a:t>
            </a:r>
            <a:r>
              <a:rPr lang="zh-TW" altLang="en-US" dirty="0" smtClean="0">
                <a:solidFill>
                  <a:srgbClr val="FF0000"/>
                </a:solidFill>
              </a:rPr>
              <a:t>解密後的明文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174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PGP </a:t>
            </a:r>
            <a:r>
              <a:rPr lang="zh-TW" altLang="en-US" dirty="0" smtClean="0"/>
              <a:t>加密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9943" y="2529476"/>
            <a:ext cx="6192114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221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PGP</a:t>
            </a:r>
            <a:r>
              <a:rPr lang="zh-TW" altLang="en-US" dirty="0" smtClean="0"/>
              <a:t> 解密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7548" y="2539002"/>
            <a:ext cx="6296904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048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下載</a:t>
            </a:r>
            <a:r>
              <a:rPr lang="en-US" altLang="zh-TW" dirty="0" smtClean="0"/>
              <a:t>PGP</a:t>
            </a:r>
            <a:r>
              <a:rPr lang="zh-TW" altLang="en-US" dirty="0"/>
              <a:t> </a:t>
            </a:r>
            <a:r>
              <a:rPr lang="en-US" altLang="zh-TW" dirty="0" smtClean="0"/>
              <a:t>Too</a:t>
            </a:r>
            <a:r>
              <a:rPr lang="en-US" altLang="zh-TW" dirty="0"/>
              <a:t>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https://pgptool.github.io/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9633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PGP Tool</a:t>
            </a:r>
            <a:r>
              <a:rPr lang="zh-TW" altLang="en-US" dirty="0" smtClean="0"/>
              <a:t> 介面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734" y="1690688"/>
            <a:ext cx="6828456" cy="3884265"/>
          </a:xfrm>
        </p:spPr>
      </p:pic>
    </p:spTree>
    <p:extLst>
      <p:ext uri="{BB962C8B-B14F-4D97-AF65-F5344CB8AC3E}">
        <p14:creationId xmlns:p14="http://schemas.microsoft.com/office/powerpoint/2010/main" val="1017786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創建 </a:t>
            </a:r>
            <a:r>
              <a:rPr lang="en-US" altLang="zh-TW" dirty="0" smtClean="0"/>
              <a:t>Key </a:t>
            </a:r>
            <a:r>
              <a:rPr lang="en-US" altLang="zh-TW" dirty="0" smtClean="0"/>
              <a:t>Pair</a:t>
            </a:r>
            <a:r>
              <a:rPr lang="zh-TW" altLang="en-US" dirty="0" smtClean="0"/>
              <a:t> </a:t>
            </a:r>
            <a:r>
              <a:rPr lang="en-US" altLang="zh-TW" dirty="0" smtClean="0"/>
              <a:t>(1/2)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149" y="1690688"/>
            <a:ext cx="6847702" cy="384089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253946" y="1952368"/>
            <a:ext cx="543697" cy="2306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253945" y="2957384"/>
            <a:ext cx="2347785" cy="2895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525794" y="163686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53945" y="2641878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2.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965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創建 </a:t>
            </a:r>
            <a:r>
              <a:rPr lang="en-US" altLang="zh-TW" dirty="0" smtClean="0"/>
              <a:t>Key </a:t>
            </a:r>
            <a:r>
              <a:rPr lang="en-US" altLang="zh-TW" dirty="0" smtClean="0"/>
              <a:t>Pair</a:t>
            </a:r>
            <a:r>
              <a:rPr lang="zh-TW" altLang="en-US" dirty="0" smtClean="0"/>
              <a:t> </a:t>
            </a:r>
            <a:r>
              <a:rPr lang="en-US" altLang="zh-TW" dirty="0" smtClean="0"/>
              <a:t>(2/2)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" t="949" r="-1" b="801"/>
          <a:stretch/>
        </p:blipFill>
        <p:spPr>
          <a:xfrm>
            <a:off x="2952583" y="2232573"/>
            <a:ext cx="6286833" cy="3537442"/>
          </a:xfrm>
        </p:spPr>
      </p:pic>
      <p:sp>
        <p:nvSpPr>
          <p:cNvPr id="5" name="文字方塊 4"/>
          <p:cNvSpPr txBox="1"/>
          <p:nvPr/>
        </p:nvSpPr>
        <p:spPr>
          <a:xfrm>
            <a:off x="4563761" y="4744995"/>
            <a:ext cx="236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輸入資料創建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Key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Pair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172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下載 </a:t>
            </a:r>
            <a:r>
              <a:rPr lang="en-US" altLang="zh-TW" dirty="0" smtClean="0"/>
              <a:t>Key Pair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8501" y="1825625"/>
            <a:ext cx="5094998" cy="43513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977449" y="2141838"/>
            <a:ext cx="700216" cy="3954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878595" y="182562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242486" y="411891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2.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在</a:t>
            </a:r>
            <a:r>
              <a:rPr lang="zh-TW" altLang="en-US" dirty="0">
                <a:solidFill>
                  <a:srgbClr val="FF0000"/>
                </a:solidFill>
              </a:rPr>
              <a:t>要</a:t>
            </a:r>
            <a:r>
              <a:rPr lang="zh-TW" altLang="en-US" dirty="0" smtClean="0">
                <a:solidFill>
                  <a:srgbClr val="FF0000"/>
                </a:solidFill>
              </a:rPr>
              <a:t>使用的身份按右</a:t>
            </a:r>
            <a:r>
              <a:rPr lang="zh-TW" altLang="en-US" dirty="0">
                <a:solidFill>
                  <a:srgbClr val="FF0000"/>
                </a:solidFill>
              </a:rPr>
              <a:t>鍵</a:t>
            </a:r>
          </a:p>
        </p:txBody>
      </p:sp>
      <p:sp>
        <p:nvSpPr>
          <p:cNvPr id="8" name="矩形 7"/>
          <p:cNvSpPr/>
          <p:nvPr/>
        </p:nvSpPr>
        <p:spPr>
          <a:xfrm>
            <a:off x="4312509" y="3921211"/>
            <a:ext cx="2925480" cy="1400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8643499" y="399123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3.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下載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Key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Pair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01781" y="3991231"/>
            <a:ext cx="1282046" cy="3171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4315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Import </a:t>
            </a:r>
            <a:r>
              <a:rPr lang="zh-TW" altLang="en-US" dirty="0" smtClean="0"/>
              <a:t>公鑰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9443" y="2191291"/>
            <a:ext cx="6373114" cy="362000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451655" y="2471352"/>
            <a:ext cx="510745" cy="2224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451654" y="2973834"/>
            <a:ext cx="2133599" cy="2205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707027" y="216953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277870" y="2629816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2.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19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6182</TotalTime>
  <Words>181</Words>
  <Application>Microsoft Office PowerPoint</Application>
  <PresentationFormat>寬螢幕</PresentationFormat>
  <Paragraphs>49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Office 佈景主題</vt:lpstr>
      <vt:lpstr>PGP Lab</vt:lpstr>
      <vt:lpstr>PGP 加密</vt:lpstr>
      <vt:lpstr>PGP 解密</vt:lpstr>
      <vt:lpstr>下載PGP Tool</vt:lpstr>
      <vt:lpstr>PGP Tool 介面</vt:lpstr>
      <vt:lpstr>創建 Key Pair (1/2)</vt:lpstr>
      <vt:lpstr>創建 Key Pair (2/2)</vt:lpstr>
      <vt:lpstr>下載 Key Pair</vt:lpstr>
      <vt:lpstr>Import 公鑰</vt:lpstr>
      <vt:lpstr>加密檔案 (1/2)</vt:lpstr>
      <vt:lpstr>加密檔案 (2/2)</vt:lpstr>
      <vt:lpstr>解密檔案</vt:lpstr>
      <vt:lpstr>加密訊息</vt:lpstr>
      <vt:lpstr>解密訊息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PGP</dc:title>
  <dc:creator>danielmao</dc:creator>
  <cp:lastModifiedBy>danielmao</cp:lastModifiedBy>
  <cp:revision>17</cp:revision>
  <dcterms:created xsi:type="dcterms:W3CDTF">2020-02-10T06:43:44Z</dcterms:created>
  <dcterms:modified xsi:type="dcterms:W3CDTF">2020-02-24T08:43:55Z</dcterms:modified>
</cp:coreProperties>
</file>