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88" r:id="rId4"/>
    <p:sldId id="289" r:id="rId5"/>
    <p:sldId id="29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將期中考檔案改名為：學號 姓名</a:t>
            </a:r>
            <a:endParaRPr lang="en-US" altLang="zh-TW" dirty="0" smtClean="0"/>
          </a:p>
          <a:p>
            <a:r>
              <a:rPr lang="en-US" altLang="zh-TW" dirty="0" smtClean="0"/>
              <a:t>D02396xx </a:t>
            </a:r>
            <a:r>
              <a:rPr lang="zh-TW" altLang="en-US" dirty="0" smtClean="0"/>
              <a:t>張</a:t>
            </a:r>
            <a:r>
              <a:rPr lang="en-US" altLang="zh-TW" dirty="0" smtClean="0"/>
              <a:t>x</a:t>
            </a:r>
            <a:r>
              <a:rPr lang="zh-TW" altLang="en-US" dirty="0" smtClean="0"/>
              <a:t>誠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893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利用指令顯示月曆，並將今天反白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60" y="2804451"/>
            <a:ext cx="3574754" cy="3365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93662" y="6271551"/>
            <a:ext cx="414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err="1" smtClean="0">
                <a:solidFill>
                  <a:srgbClr val="FF0000"/>
                </a:solidFill>
              </a:rPr>
              <a:t>cal</a:t>
            </a:r>
            <a:r>
              <a:rPr lang="zh-TW" altLang="en-US" dirty="0" smtClean="0">
                <a:solidFill>
                  <a:srgbClr val="FF0000"/>
                </a:solidFill>
              </a:rPr>
              <a:t>就可能顯示月曆，並將當日反白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列出</a:t>
            </a:r>
            <a:r>
              <a:rPr lang="en-US" altLang="zh-TW" sz="2400" dirty="0" err="1" smtClean="0"/>
              <a:t>whereis</a:t>
            </a:r>
            <a:r>
              <a:rPr lang="zh-TW" altLang="en-US" sz="2400" dirty="0" smtClean="0"/>
              <a:t>會去查詢的所有目錄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9" y="3352800"/>
            <a:ext cx="3600000" cy="24387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34" y="3316289"/>
            <a:ext cx="3600000" cy="24307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849" y="3296882"/>
            <a:ext cx="3600000" cy="245013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05759" y="5981622"/>
            <a:ext cx="513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err="1" smtClean="0">
                <a:solidFill>
                  <a:srgbClr val="FF0000"/>
                </a:solidFill>
              </a:rPr>
              <a:t>whereis</a:t>
            </a:r>
            <a:r>
              <a:rPr lang="en-US" altLang="zh-TW" dirty="0" smtClean="0">
                <a:solidFill>
                  <a:srgbClr val="FF0000"/>
                </a:solidFill>
              </a:rPr>
              <a:t> -l</a:t>
            </a:r>
            <a:r>
              <a:rPr lang="zh-TW" altLang="en-US" dirty="0" smtClean="0">
                <a:solidFill>
                  <a:srgbClr val="FF0000"/>
                </a:solidFill>
              </a:rPr>
              <a:t>就可以顯示所有會去查詢的目錄了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截圖可使用</a:t>
            </a:r>
            <a:r>
              <a:rPr lang="en-US" altLang="zh-TW" dirty="0" smtClean="0"/>
              <a:t>shift + print screen</a:t>
            </a:r>
          </a:p>
          <a:p>
            <a:r>
              <a:rPr lang="zh-TW" altLang="en-US" dirty="0" smtClean="0"/>
              <a:t>圖片會自動存在下面位置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4462"/>
            <a:ext cx="704850" cy="5095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45" y="144461"/>
            <a:ext cx="5040000" cy="29610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45" y="3608768"/>
            <a:ext cx="5040000" cy="29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80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UNIX應用與實務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25</cp:revision>
  <dcterms:created xsi:type="dcterms:W3CDTF">2020-03-01T09:32:47Z</dcterms:created>
  <dcterms:modified xsi:type="dcterms:W3CDTF">2020-05-04T02:40:32Z</dcterms:modified>
</cp:coreProperties>
</file>