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69" r:id="rId9"/>
    <p:sldId id="257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60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30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01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0054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26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9011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078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034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81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43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93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55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7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92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92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97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1A11E-23FB-400C-AC50-FEE1F5277A86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8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UNIX</a:t>
            </a:r>
            <a:r>
              <a:rPr lang="zh-TW" altLang="en-US" dirty="0">
                <a:latin typeface="+mn-ea"/>
                <a:ea typeface="+mn-ea"/>
              </a:rPr>
              <a:t>應用與實務	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資訊工程學系  </a:t>
            </a:r>
            <a:r>
              <a:rPr lang="zh-TW" altLang="en-US" sz="2400" dirty="0" smtClean="0"/>
              <a:t>張哲誠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96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43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終端機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+mn-ea"/>
              </a:rPr>
              <a:t>從圖形使用者介面找圖示</a:t>
            </a:r>
            <a:endParaRPr lang="en-US" altLang="zh-TW" sz="2800" dirty="0" smtClean="0">
              <a:latin typeface="+mn-ea"/>
            </a:endParaRPr>
          </a:p>
          <a:p>
            <a:r>
              <a:rPr lang="en-US" altLang="zh-TW" sz="2800" dirty="0" smtClean="0">
                <a:latin typeface="+mn-ea"/>
              </a:rPr>
              <a:t>Ctrl + Alt + t</a:t>
            </a:r>
            <a:endParaRPr lang="zh-TW" altLang="en-US" sz="2800" dirty="0">
              <a:latin typeface="+mn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12" y="1727200"/>
            <a:ext cx="1095375" cy="12192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548" y="3176589"/>
            <a:ext cx="5149851" cy="352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終端機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latin typeface="+mn-ea"/>
              </a:rPr>
              <a:t>command [-options] parameter1 parameter2</a:t>
            </a:r>
          </a:p>
          <a:p>
            <a:pPr lvl="1"/>
            <a:r>
              <a:rPr lang="zh-TW" altLang="en-US" sz="2600" dirty="0" smtClean="0">
                <a:latin typeface="+mn-ea"/>
              </a:rPr>
              <a:t>指令太長時，可以使用反斜線來分行</a:t>
            </a:r>
            <a:r>
              <a:rPr lang="en-US" altLang="zh-TW" sz="2600" dirty="0" smtClean="0">
                <a:latin typeface="+mn-ea"/>
              </a:rPr>
              <a:t>\</a:t>
            </a:r>
          </a:p>
          <a:p>
            <a:pPr lvl="1"/>
            <a:r>
              <a:rPr lang="zh-TW" altLang="en-US" sz="2600" dirty="0" smtClean="0">
                <a:latin typeface="+mn-ea"/>
              </a:rPr>
              <a:t>大小寫英文字母是不一樣的</a:t>
            </a:r>
            <a:endParaRPr lang="en-US" altLang="zh-TW" sz="2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473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終端機</a:t>
            </a:r>
            <a:endParaRPr lang="zh-TW" alt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42" y="1359321"/>
            <a:ext cx="5040000" cy="1142158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40" y="3017171"/>
            <a:ext cx="5040000" cy="144529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122" y="1359321"/>
            <a:ext cx="6671760" cy="310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0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終端機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89" y="1669254"/>
            <a:ext cx="5058747" cy="997746"/>
          </a:xfr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88" y="3157536"/>
            <a:ext cx="5058747" cy="114537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88" y="4913312"/>
            <a:ext cx="6626012" cy="113314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403600" y="4686300"/>
            <a:ext cx="38100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73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終端機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60" y="1930400"/>
            <a:ext cx="3574754" cy="33655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017" y="176463"/>
            <a:ext cx="569595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0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終端機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err="1" smtClean="0">
                <a:latin typeface="+mn-ea"/>
              </a:rPr>
              <a:t>cal</a:t>
            </a:r>
            <a:r>
              <a:rPr lang="en-US" altLang="zh-TW" sz="2800" dirty="0" smtClean="0">
                <a:latin typeface="+mn-ea"/>
              </a:rPr>
              <a:t> [month] [</a:t>
            </a:r>
            <a:r>
              <a:rPr lang="en-US" altLang="zh-TW" sz="2800" dirty="0">
                <a:latin typeface="+mn-ea"/>
              </a:rPr>
              <a:t>year</a:t>
            </a:r>
            <a:r>
              <a:rPr lang="en-US" altLang="zh-TW" sz="2800" dirty="0" smtClean="0">
                <a:latin typeface="+mn-ea"/>
              </a:rPr>
              <a:t>]</a:t>
            </a:r>
          </a:p>
          <a:p>
            <a:pPr lvl="1"/>
            <a:r>
              <a:rPr lang="en-US" altLang="zh-TW" sz="2600" dirty="0" err="1" smtClean="0">
                <a:latin typeface="+mn-ea"/>
              </a:rPr>
              <a:t>cal</a:t>
            </a:r>
            <a:endParaRPr lang="en-US" altLang="zh-TW" sz="2600" dirty="0" smtClean="0">
              <a:latin typeface="+mn-ea"/>
            </a:endParaRPr>
          </a:p>
          <a:p>
            <a:pPr lvl="1"/>
            <a:r>
              <a:rPr lang="en-US" altLang="zh-TW" sz="2600" dirty="0" err="1" smtClean="0">
                <a:latin typeface="+mn-ea"/>
              </a:rPr>
              <a:t>cal</a:t>
            </a:r>
            <a:r>
              <a:rPr lang="en-US" altLang="zh-TW" sz="2600" dirty="0" smtClean="0">
                <a:latin typeface="+mn-ea"/>
              </a:rPr>
              <a:t> 2020</a:t>
            </a:r>
          </a:p>
          <a:p>
            <a:pPr lvl="1"/>
            <a:r>
              <a:rPr lang="en-US" altLang="zh-TW" sz="2600" dirty="0" err="1" smtClean="0">
                <a:latin typeface="+mn-ea"/>
              </a:rPr>
              <a:t>cal</a:t>
            </a:r>
            <a:r>
              <a:rPr lang="en-US" altLang="zh-TW" sz="2600" dirty="0" smtClean="0">
                <a:latin typeface="+mn-ea"/>
              </a:rPr>
              <a:t> 04 2020</a:t>
            </a:r>
          </a:p>
          <a:p>
            <a:pPr lvl="1"/>
            <a:r>
              <a:rPr lang="en-US" altLang="zh-TW" sz="2600" dirty="0" err="1" smtClean="0">
                <a:latin typeface="+mn-ea"/>
              </a:rPr>
              <a:t>cal</a:t>
            </a:r>
            <a:r>
              <a:rPr lang="en-US" altLang="zh-TW" sz="2600" dirty="0" smtClean="0">
                <a:latin typeface="+mn-ea"/>
              </a:rPr>
              <a:t> 13 2020</a:t>
            </a:r>
            <a:endParaRPr lang="zh-TW" altLang="en-US" sz="2600" dirty="0">
              <a:latin typeface="+mn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195" y="647534"/>
            <a:ext cx="4192490" cy="299912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62" y="4643921"/>
            <a:ext cx="7481356" cy="97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終端機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1" y="1662906"/>
            <a:ext cx="11303199" cy="5023644"/>
          </a:xfrm>
        </p:spPr>
      </p:pic>
    </p:spTree>
    <p:extLst>
      <p:ext uri="{BB962C8B-B14F-4D97-AF65-F5344CB8AC3E}">
        <p14:creationId xmlns:p14="http://schemas.microsoft.com/office/powerpoint/2010/main" val="159752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終端機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latin typeface="+mn-ea"/>
              </a:rPr>
              <a:t>scale = x</a:t>
            </a:r>
            <a:r>
              <a:rPr lang="zh-TW" altLang="en-US" sz="2800" dirty="0" smtClean="0">
                <a:latin typeface="+mn-ea"/>
              </a:rPr>
              <a:t>（希望顯示的小數點位數）</a:t>
            </a:r>
            <a:endParaRPr lang="zh-TW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20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終端機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06" y="2320130"/>
            <a:ext cx="11700159" cy="3737769"/>
          </a:xfrm>
        </p:spPr>
      </p:pic>
    </p:spTree>
    <p:extLst>
      <p:ext uri="{BB962C8B-B14F-4D97-AF65-F5344CB8AC3E}">
        <p14:creationId xmlns:p14="http://schemas.microsoft.com/office/powerpoint/2010/main" val="69530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Linux distributions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Kernel + </a:t>
            </a:r>
            <a:r>
              <a:rPr lang="zh-TW" altLang="en-US" sz="2800" dirty="0" smtClean="0"/>
              <a:t>工具</a:t>
            </a:r>
            <a:endParaRPr lang="en-US" altLang="zh-TW" sz="2800" dirty="0" smtClean="0"/>
          </a:p>
          <a:p>
            <a:r>
              <a:rPr lang="en-US" altLang="zh-TW" sz="2800" dirty="0" smtClean="0"/>
              <a:t>Kernel </a:t>
            </a:r>
            <a:r>
              <a:rPr lang="en-US" altLang="zh-TW" sz="2800" dirty="0"/>
              <a:t>+ </a:t>
            </a:r>
            <a:r>
              <a:rPr lang="zh-TW" altLang="en-US" sz="2800" dirty="0" smtClean="0"/>
              <a:t>工具 </a:t>
            </a:r>
            <a:r>
              <a:rPr lang="en-US" altLang="zh-TW" sz="2800" dirty="0" smtClean="0"/>
              <a:t>+ </a:t>
            </a:r>
            <a:r>
              <a:rPr lang="zh-TW" altLang="en-US" sz="2800" dirty="0" smtClean="0"/>
              <a:t>軟體</a:t>
            </a:r>
            <a:endParaRPr lang="en-US" altLang="zh-TW" sz="2800" dirty="0" smtClean="0"/>
          </a:p>
          <a:p>
            <a:r>
              <a:rPr lang="en-US" altLang="zh-TW" sz="2800" dirty="0" smtClean="0"/>
              <a:t>Kernel </a:t>
            </a:r>
            <a:r>
              <a:rPr lang="en-US" altLang="zh-TW" sz="2800" dirty="0"/>
              <a:t>+ </a:t>
            </a:r>
            <a:r>
              <a:rPr lang="zh-TW" altLang="en-US" sz="2800" dirty="0"/>
              <a:t>工具 </a:t>
            </a:r>
            <a:r>
              <a:rPr lang="en-US" altLang="zh-TW" sz="2800" dirty="0"/>
              <a:t>+ </a:t>
            </a:r>
            <a:r>
              <a:rPr lang="zh-TW" altLang="en-US" sz="2800" dirty="0" smtClean="0"/>
              <a:t>軟體 </a:t>
            </a:r>
            <a:r>
              <a:rPr lang="en-US" altLang="zh-TW" sz="2800" dirty="0" smtClean="0"/>
              <a:t>+ </a:t>
            </a:r>
            <a:r>
              <a:rPr lang="zh-TW" altLang="en-US" sz="2800" dirty="0" smtClean="0"/>
              <a:t>可完整安裝的程序</a:t>
            </a:r>
            <a:endParaRPr lang="en-US" altLang="zh-TW" sz="2800" dirty="0" smtClean="0"/>
          </a:p>
          <a:p>
            <a:pPr lvl="1"/>
            <a:r>
              <a:rPr lang="en-US" altLang="zh-TW" sz="2600" dirty="0"/>
              <a:t>Linux </a:t>
            </a:r>
            <a:r>
              <a:rPr lang="en-US" altLang="zh-TW" sz="2600" dirty="0" smtClean="0"/>
              <a:t>distributions</a:t>
            </a:r>
          </a:p>
          <a:p>
            <a:pPr lvl="1"/>
            <a:r>
              <a:rPr lang="zh-TW" altLang="en-US" sz="2600" dirty="0"/>
              <a:t>中文翻譯成：可完整安裝套件 </a:t>
            </a:r>
            <a:r>
              <a:rPr lang="en-US" altLang="zh-TW" sz="2600" dirty="0"/>
              <a:t>or Linux</a:t>
            </a:r>
            <a:r>
              <a:rPr lang="zh-TW" altLang="en-US" sz="2600" dirty="0"/>
              <a:t>發佈商</a:t>
            </a:r>
            <a:r>
              <a:rPr lang="zh-TW" altLang="en-US" sz="2600" dirty="0" smtClean="0"/>
              <a:t>套件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7457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終端機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+mn-ea"/>
              </a:rPr>
              <a:t>命令</a:t>
            </a:r>
            <a:r>
              <a:rPr lang="en-US" altLang="zh-TW" sz="2800" dirty="0" smtClean="0">
                <a:latin typeface="+mn-ea"/>
              </a:rPr>
              <a:t>/</a:t>
            </a:r>
            <a:r>
              <a:rPr lang="zh-TW" altLang="en-US" sz="2800" dirty="0" smtClean="0">
                <a:latin typeface="+mn-ea"/>
              </a:rPr>
              <a:t>選項</a:t>
            </a:r>
            <a:r>
              <a:rPr lang="en-US" altLang="zh-TW" sz="2800" dirty="0" smtClean="0">
                <a:latin typeface="+mn-ea"/>
              </a:rPr>
              <a:t>/</a:t>
            </a:r>
            <a:r>
              <a:rPr lang="zh-TW" altLang="en-US" sz="2800" dirty="0" smtClean="0">
                <a:latin typeface="+mn-ea"/>
              </a:rPr>
              <a:t>參數</a:t>
            </a:r>
            <a:r>
              <a:rPr lang="en-US" altLang="zh-TW" sz="2800" dirty="0" smtClean="0">
                <a:latin typeface="+mn-ea"/>
              </a:rPr>
              <a:t>/</a:t>
            </a:r>
            <a:r>
              <a:rPr lang="zh-TW" altLang="en-US" sz="2800" dirty="0" smtClean="0">
                <a:latin typeface="+mn-ea"/>
              </a:rPr>
              <a:t>檔案提示：</a:t>
            </a:r>
            <a:r>
              <a:rPr lang="en-US" altLang="zh-TW" sz="2800" dirty="0" smtClean="0">
                <a:latin typeface="+mn-ea"/>
              </a:rPr>
              <a:t>Tab*2</a:t>
            </a:r>
            <a:endParaRPr lang="zh-TW" altLang="en-US" sz="2800" dirty="0">
              <a:latin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62" y="3170137"/>
            <a:ext cx="5387575" cy="186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8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終端機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+mn-ea"/>
              </a:rPr>
              <a:t>當不小心輸錯指令或打錯程式，使得終端機視窗無法停止：關視窗 </a:t>
            </a:r>
            <a:r>
              <a:rPr lang="en-US" altLang="zh-TW" sz="2800" dirty="0" smtClean="0">
                <a:latin typeface="+mn-ea"/>
              </a:rPr>
              <a:t>or Ctrl + c</a:t>
            </a:r>
          </a:p>
          <a:p>
            <a:pPr lvl="1"/>
            <a:r>
              <a:rPr lang="en-US" altLang="zh-TW" sz="2600" dirty="0" smtClean="0">
                <a:latin typeface="+mn-ea"/>
              </a:rPr>
              <a:t>find /</a:t>
            </a:r>
          </a:p>
          <a:p>
            <a:pPr lvl="1"/>
            <a:r>
              <a:rPr lang="en-US" altLang="zh-TW" sz="2600" dirty="0" smtClean="0">
                <a:latin typeface="+mn-ea"/>
              </a:rPr>
              <a:t>Ctrl + c</a:t>
            </a:r>
            <a:endParaRPr lang="zh-TW" altLang="en-US" sz="2600" dirty="0">
              <a:latin typeface="+mn-ea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663" y="3290887"/>
            <a:ext cx="4605338" cy="66949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4" y="4325939"/>
            <a:ext cx="11127875" cy="171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4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Linux distributions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為了讓</a:t>
            </a:r>
            <a:r>
              <a:rPr lang="en-US" altLang="zh-TW" sz="2800" dirty="0" smtClean="0"/>
              <a:t>Linux </a:t>
            </a:r>
            <a:r>
              <a:rPr lang="en-US" altLang="zh-TW" sz="2800" dirty="0"/>
              <a:t>distributions</a:t>
            </a:r>
            <a:r>
              <a:rPr lang="zh-TW" altLang="en-US" sz="2800" dirty="0" smtClean="0"/>
              <a:t>開發會差異</a:t>
            </a:r>
            <a:r>
              <a:rPr lang="zh-TW" altLang="en-US" sz="2800" dirty="0"/>
              <a:t>太大</a:t>
            </a:r>
            <a:r>
              <a:rPr lang="zh-TW" altLang="en-US" sz="2800" dirty="0" smtClean="0"/>
              <a:t>，並且</a:t>
            </a:r>
            <a:r>
              <a:rPr lang="zh-TW" altLang="en-US" sz="2800" dirty="0"/>
              <a:t>讓這些開發商在</a:t>
            </a:r>
            <a:r>
              <a:rPr lang="zh-TW" altLang="en-US" sz="2800" dirty="0" smtClean="0"/>
              <a:t>開發時有一些依據，就有一些標準來來</a:t>
            </a:r>
            <a:r>
              <a:rPr lang="zh-TW" altLang="en-US" sz="2800" dirty="0"/>
              <a:t>規範開發</a:t>
            </a:r>
            <a:r>
              <a:rPr lang="zh-TW" altLang="en-US" sz="2800" dirty="0" smtClean="0"/>
              <a:t>者</a:t>
            </a:r>
            <a:endParaRPr lang="en-US" altLang="zh-TW" sz="2800" dirty="0" smtClean="0"/>
          </a:p>
          <a:p>
            <a:pPr lvl="1"/>
            <a:r>
              <a:rPr lang="en-US" altLang="zh-TW" sz="2600" dirty="0" smtClean="0"/>
              <a:t>Linux </a:t>
            </a:r>
            <a:r>
              <a:rPr lang="en-US" altLang="zh-TW" sz="2600" dirty="0"/>
              <a:t>Standard Base</a:t>
            </a:r>
            <a:r>
              <a:rPr lang="zh-TW" altLang="en-US" sz="2600" dirty="0"/>
              <a:t>（</a:t>
            </a:r>
            <a:r>
              <a:rPr lang="en-US" altLang="zh-TW" sz="2600" dirty="0"/>
              <a:t>LSB</a:t>
            </a:r>
            <a:r>
              <a:rPr lang="zh-TW" altLang="en-US" sz="2600" dirty="0" smtClean="0"/>
              <a:t>）</a:t>
            </a:r>
            <a:endParaRPr lang="en-US" altLang="zh-TW" sz="2600" dirty="0" smtClean="0"/>
          </a:p>
          <a:p>
            <a:pPr lvl="1"/>
            <a:r>
              <a:rPr lang="zh-TW" altLang="en-US" sz="2600" dirty="0" smtClean="0"/>
              <a:t>目錄架構標準</a:t>
            </a:r>
            <a:r>
              <a:rPr lang="en-US" altLang="zh-TW" sz="2600" dirty="0" smtClean="0"/>
              <a:t>File </a:t>
            </a:r>
            <a:r>
              <a:rPr lang="en-US" altLang="zh-TW" sz="2600" dirty="0"/>
              <a:t>system Hierarchy </a:t>
            </a:r>
            <a:r>
              <a:rPr lang="en-US" altLang="zh-TW" sz="2600" dirty="0" smtClean="0"/>
              <a:t>Standard</a:t>
            </a:r>
            <a:r>
              <a:rPr lang="zh-TW" altLang="en-US" sz="2600" dirty="0" smtClean="0"/>
              <a:t>（</a:t>
            </a:r>
            <a:r>
              <a:rPr lang="en-US" altLang="zh-TW" sz="2600" dirty="0" smtClean="0"/>
              <a:t>FHS</a:t>
            </a:r>
            <a:r>
              <a:rPr lang="zh-TW" altLang="en-US" sz="2600" dirty="0" smtClean="0"/>
              <a:t>）</a:t>
            </a:r>
            <a:endParaRPr lang="zh-TW" altLang="en-US" sz="2600" dirty="0"/>
          </a:p>
          <a:p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51912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Linux distributions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少部份有差別的：就是開發</a:t>
            </a:r>
            <a:r>
              <a:rPr lang="zh-TW" altLang="en-US" sz="2800" dirty="0"/>
              <a:t>者自家所開發出來</a:t>
            </a:r>
            <a:r>
              <a:rPr lang="zh-TW" altLang="en-US" sz="2800" dirty="0" smtClean="0"/>
              <a:t>的工具及模式</a:t>
            </a:r>
            <a:endParaRPr lang="en-US" altLang="zh-TW" sz="2800" dirty="0" smtClean="0"/>
          </a:p>
          <a:p>
            <a:r>
              <a:rPr lang="zh-TW" altLang="en-US" sz="2800" dirty="0" smtClean="0"/>
              <a:t>所以基本上</a:t>
            </a:r>
            <a:r>
              <a:rPr lang="zh-TW" altLang="en-US" sz="2800" dirty="0"/>
              <a:t>，每個</a:t>
            </a:r>
            <a:r>
              <a:rPr lang="en-US" altLang="zh-TW" sz="2800" dirty="0"/>
              <a:t>Linux distributions</a:t>
            </a:r>
            <a:r>
              <a:rPr lang="zh-TW" altLang="en-US" sz="2800" dirty="0" smtClean="0"/>
              <a:t>除了套件</a:t>
            </a:r>
            <a:r>
              <a:rPr lang="zh-TW" altLang="en-US" sz="2800" dirty="0"/>
              <a:t>內容外</a:t>
            </a:r>
            <a:r>
              <a:rPr lang="zh-TW" altLang="en-US" sz="2800" dirty="0" smtClean="0"/>
              <a:t>，其實</a:t>
            </a:r>
            <a:r>
              <a:rPr lang="zh-TW" altLang="en-US" sz="2800" dirty="0"/>
              <a:t>差異並不太</a:t>
            </a:r>
            <a:r>
              <a:rPr lang="zh-TW" altLang="en-US" sz="2800" dirty="0" smtClean="0"/>
              <a:t>大，可以</a:t>
            </a:r>
            <a:r>
              <a:rPr lang="zh-TW" altLang="en-US" sz="2800" dirty="0"/>
              <a:t>選擇自己喜好</a:t>
            </a:r>
            <a:r>
              <a:rPr lang="zh-TW" altLang="en-US" sz="2800" dirty="0" smtClean="0"/>
              <a:t>的來安裝</a:t>
            </a:r>
            <a:endParaRPr lang="zh-TW" altLang="en-US" sz="2800" dirty="0"/>
          </a:p>
          <a:p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39695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Linux distributions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Red Hat: http://www.redhat.com</a:t>
            </a:r>
          </a:p>
          <a:p>
            <a:r>
              <a:rPr lang="en-US" altLang="zh-TW" sz="2800" dirty="0" err="1"/>
              <a:t>SuSE</a:t>
            </a:r>
            <a:r>
              <a:rPr lang="en-US" altLang="zh-TW" sz="2800" dirty="0"/>
              <a:t>: https://www.suse.com</a:t>
            </a:r>
          </a:p>
          <a:p>
            <a:r>
              <a:rPr lang="en-US" altLang="zh-TW" sz="2800" dirty="0"/>
              <a:t>Fedora: https://getfedora.org/</a:t>
            </a:r>
          </a:p>
          <a:p>
            <a:r>
              <a:rPr lang="en-US" altLang="zh-TW" sz="2800" dirty="0"/>
              <a:t>CentOS: http://www.centos.org/</a:t>
            </a:r>
          </a:p>
          <a:p>
            <a:r>
              <a:rPr lang="en-US" altLang="zh-TW" sz="2800" dirty="0" err="1"/>
              <a:t>Debian</a:t>
            </a:r>
            <a:r>
              <a:rPr lang="en-US" altLang="zh-TW" sz="2800" dirty="0"/>
              <a:t>: http://www.debian.org/</a:t>
            </a:r>
          </a:p>
          <a:p>
            <a:r>
              <a:rPr lang="en-US" altLang="zh-TW" sz="2800" dirty="0"/>
              <a:t>Ubuntu: http://www.ubuntu.com/</a:t>
            </a:r>
          </a:p>
          <a:p>
            <a:r>
              <a:rPr lang="en-US" altLang="zh-TW" sz="2800" dirty="0"/>
              <a:t>Gentoo: http://www.gentoo.org/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62680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Linux distributions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62" y="1593151"/>
            <a:ext cx="11806237" cy="4342866"/>
          </a:xfrm>
        </p:spPr>
      </p:pic>
    </p:spTree>
    <p:extLst>
      <p:ext uri="{BB962C8B-B14F-4D97-AF65-F5344CB8AC3E}">
        <p14:creationId xmlns:p14="http://schemas.microsoft.com/office/powerpoint/2010/main" val="9493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Linux distributions</a:t>
            </a:r>
            <a:endParaRPr lang="zh-TW" altLang="en-US" dirty="0"/>
          </a:p>
        </p:txBody>
      </p:sp>
      <p:pic>
        <p:nvPicPr>
          <p:cNvPr id="1026" name="Picture 2" descr="http://wiki.ubuntu-tw.org/images/thumb/d/dd/UbuntuLogo.png/280px-Ubuntu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019300"/>
            <a:ext cx="2667000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iki.ubuntu-tw.org/images/thumb/b/b7/KubuntuLogo.png/300px-Kubuntu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201988"/>
            <a:ext cx="28575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iki.ubuntu-tw.org/images/thumb/1/12/Xubuntu_banner.png/400px-Xubuntu_bann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34" y="4259263"/>
            <a:ext cx="3810000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iki.ubuntu-tw.org/images/d/d6/Lubuntu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275" y="2109788"/>
            <a:ext cx="263842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iki.ubuntu-tw.org/images/thumb/b/b2/EdubuntuLogo.png/300px-Edubuntu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737" y="3201988"/>
            <a:ext cx="28575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iki.ubuntu-tw.org/images/thumb/1/1c/Ubuntu_Studio_logo.png/320px-Ubuntu_Studio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487" y="4332288"/>
            <a:ext cx="30480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94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37" y="722775"/>
            <a:ext cx="1909763" cy="268781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850" y="722775"/>
            <a:ext cx="666750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0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>
                <a:latin typeface="+mn-ea"/>
              </a:rPr>
              <a:t>帳號：</a:t>
            </a:r>
            <a:r>
              <a:rPr lang="en-US" altLang="zh-TW" sz="3200" dirty="0" smtClean="0">
                <a:latin typeface="+mn-ea"/>
              </a:rPr>
              <a:t>Student</a:t>
            </a:r>
            <a:endParaRPr lang="en-US" altLang="zh-TW" sz="3200" dirty="0">
              <a:latin typeface="+mn-ea"/>
            </a:endParaRPr>
          </a:p>
          <a:p>
            <a:r>
              <a:rPr lang="zh-TW" altLang="en-US" sz="3200" dirty="0" smtClean="0">
                <a:latin typeface="+mn-ea"/>
              </a:rPr>
              <a:t>密碼：</a:t>
            </a:r>
            <a:r>
              <a:rPr lang="en-US" altLang="zh-TW" sz="3200" dirty="0" err="1" smtClean="0">
                <a:latin typeface="+mn-ea"/>
              </a:rPr>
              <a:t>fengchia</a:t>
            </a:r>
            <a:endParaRPr lang="zh-TW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551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434</TotalTime>
  <Words>301</Words>
  <Application>Microsoft Office PowerPoint</Application>
  <PresentationFormat>寬螢幕</PresentationFormat>
  <Paragraphs>53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微軟正黑體</vt:lpstr>
      <vt:lpstr>Arial</vt:lpstr>
      <vt:lpstr>Trebuchet MS</vt:lpstr>
      <vt:lpstr>Wingdings 3</vt:lpstr>
      <vt:lpstr>多面向</vt:lpstr>
      <vt:lpstr>UNIX應用與實務 </vt:lpstr>
      <vt:lpstr>Linux distributions</vt:lpstr>
      <vt:lpstr>Linux distributions</vt:lpstr>
      <vt:lpstr>Linux distributions</vt:lpstr>
      <vt:lpstr>Linux distributions</vt:lpstr>
      <vt:lpstr>Linux distributions</vt:lpstr>
      <vt:lpstr>Linux distributions</vt:lpstr>
      <vt:lpstr>PowerPoint 簡報</vt:lpstr>
      <vt:lpstr>PowerPoint 簡報</vt:lpstr>
      <vt:lpstr>PowerPoint 簡報</vt:lpstr>
      <vt:lpstr>終端機</vt:lpstr>
      <vt:lpstr>終端機</vt:lpstr>
      <vt:lpstr>終端機</vt:lpstr>
      <vt:lpstr>終端機</vt:lpstr>
      <vt:lpstr>終端機</vt:lpstr>
      <vt:lpstr>終端機</vt:lpstr>
      <vt:lpstr>終端機</vt:lpstr>
      <vt:lpstr>終端機</vt:lpstr>
      <vt:lpstr>終端機</vt:lpstr>
      <vt:lpstr>終端機</vt:lpstr>
      <vt:lpstr>終端機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UNIX應用與實務 </dc:title>
  <dc:creator>Ray</dc:creator>
  <cp:lastModifiedBy>Ray</cp:lastModifiedBy>
  <cp:revision>21</cp:revision>
  <dcterms:created xsi:type="dcterms:W3CDTF">2020-03-01T09:32:47Z</dcterms:created>
  <dcterms:modified xsi:type="dcterms:W3CDTF">2020-03-08T14:31:08Z</dcterms:modified>
</cp:coreProperties>
</file>