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22" r:id="rId3"/>
    <p:sldId id="423" r:id="rId4"/>
    <p:sldId id="425" r:id="rId5"/>
    <p:sldId id="426" r:id="rId6"/>
    <p:sldId id="427" r:id="rId7"/>
    <p:sldId id="378" r:id="rId8"/>
    <p:sldId id="431" r:id="rId9"/>
    <p:sldId id="432" r:id="rId10"/>
    <p:sldId id="433" r:id="rId11"/>
    <p:sldId id="434" r:id="rId12"/>
    <p:sldId id="429" r:id="rId13"/>
    <p:sldId id="435" r:id="rId14"/>
    <p:sldId id="436" r:id="rId15"/>
    <p:sldId id="437" r:id="rId16"/>
    <p:sldId id="438" r:id="rId17"/>
    <p:sldId id="439" r:id="rId18"/>
    <p:sldId id="418" r:id="rId19"/>
    <p:sldId id="440" r:id="rId20"/>
    <p:sldId id="442" r:id="rId21"/>
    <p:sldId id="441" r:id="rId22"/>
    <p:sldId id="444" r:id="rId23"/>
    <p:sldId id="443" r:id="rId24"/>
    <p:sldId id="30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4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函式功能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HelloUser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"file name: ${0}"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"Hello ${1}!!"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HelloUser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Rayray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37" y="50800"/>
            <a:ext cx="8696325" cy="2095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37" y="2376489"/>
            <a:ext cx="8696325" cy="9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 time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HelloUser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"Hello ${1}!!"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"${2}"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TW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HelloUser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TW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Rayray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${1}</a:t>
            </a:r>
            <a:endParaRPr lang="zh-TW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11919"/>
            <a:ext cx="8705850" cy="1933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34"/>
          <a:stretch/>
        </p:blipFill>
        <p:spPr>
          <a:xfrm>
            <a:off x="6467474" y="2275683"/>
            <a:ext cx="8712863" cy="2389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4" y="2744789"/>
            <a:ext cx="8712863" cy="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9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指令測試功能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-e demo.sh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71437"/>
            <a:ext cx="8667750" cy="1076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1304924"/>
            <a:ext cx="8667750" cy="4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7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指令測試功能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-e demo.sh &amp;&amp; echo "exist" || echo "Not exist"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17" y="98427"/>
            <a:ext cx="8715375" cy="1104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16" y="1314847"/>
            <a:ext cx="8715375" cy="6677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16" y="3665539"/>
            <a:ext cx="8677275" cy="1104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16" y="4891550"/>
            <a:ext cx="8677275" cy="6306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1568" y="5256532"/>
            <a:ext cx="7102032" cy="156966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分隔兩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指令：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就是第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一道指令執行成功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後，才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會執行第二道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分隔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兩個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指令：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就是第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一道指令執行失敗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後，才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會執行第二道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0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指令測試功能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-e demo.sh &amp;&amp; echo "exist" || echo "Not exist"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184400" y="300990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46200" y="3214690"/>
            <a:ext cx="869950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該檔名是否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存在？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該檔名是否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存在且為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檔案？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該檔名是否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存在且為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目錄？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-r	偵測該檔名是否存在且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具有可讀的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權限？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-w	偵測該檔名是否存在且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具有可寫的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權限？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-x	偵測該檔名是否存在且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具有可執行的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權限？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	偵測該檔名是否存在且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為非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空白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檔案？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8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指令測試功能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test file1 -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 &amp;&amp; echo “???" || echo “???"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263900" y="304800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2700" y="3278190"/>
            <a:ext cx="86995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(newer than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是否比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新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(older than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是否比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舊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4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指令測試功能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test -r filename -a -x 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 &amp;&amp; echo “???" || echo “???"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241800" y="306070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2700" y="3278190"/>
            <a:ext cx="86995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	(and)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兩狀況同時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成立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	(or)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兩狀況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任一個成立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4" y="4339376"/>
            <a:ext cx="11737975" cy="9491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3" y="5433167"/>
            <a:ext cx="11737975" cy="9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 time</a:t>
            </a:r>
          </a:p>
          <a:p>
            <a:pPr lvl="1"/>
            <a:r>
              <a:rPr lang="en-US" altLang="zh-TW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lvl="1"/>
            <a:r>
              <a:rPr lang="en-US" altLang="zh-TW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counter=0</a:t>
            </a:r>
            <a:endParaRPr lang="en-US" altLang="zh-TW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$counter -le </a:t>
            </a:r>
            <a:r>
              <a:rPr lang="en-US" altLang="zh-TW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do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counter=`expr $counter + 1`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$counter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37" y="139700"/>
            <a:ext cx="8696325" cy="17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36" y="2058989"/>
            <a:ext cx="8696325" cy="15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期末考時間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6/15 and 6/22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6/22 and 6/29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83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批次產生檔案</a:t>
            </a:r>
            <a:endParaRPr lang="en-US" altLang="zh-TW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counter=0</a:t>
            </a:r>
            <a:endParaRPr lang="en-US" altLang="zh-TW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$counter -le 4 ]; do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counter=`expr $counter + 1`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touch file_$counter.txt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altLang="zh-TW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064656" y="4918529"/>
            <a:ext cx="43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34" y="111339"/>
            <a:ext cx="8677275" cy="1771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34" y="2101635"/>
            <a:ext cx="8677275" cy="4905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5" y="2662898"/>
            <a:ext cx="7728208" cy="41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2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276" y="157617"/>
            <a:ext cx="8596668" cy="654798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搭配不同的指令：</a:t>
            </a:r>
            <a:r>
              <a:rPr lang="en-US" altLang="zh-TW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endParaRPr lang="en-US" altLang="zh-TW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"Input date1 (YYYYMMDD): " date1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now=`date +%</a:t>
            </a:r>
            <a:r>
              <a:rPr lang="en-US" altLang="zh-TW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Y%m%d</a:t>
            </a:r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$now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date1=$(date --date=$date1 +%s)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now=$(date +%s)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$date1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$now</a:t>
            </a:r>
          </a:p>
          <a:p>
            <a:pPr lvl="1"/>
            <a:r>
              <a:rPr lang="en-US" altLang="zh-TW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dif_s</a:t>
            </a:r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=$(($date1-$now))</a:t>
            </a:r>
          </a:p>
          <a:p>
            <a:pPr lvl="1"/>
            <a:r>
              <a:rPr lang="en-US" altLang="zh-TW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dif_d</a:t>
            </a:r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altLang="zh-TW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dif_s</a:t>
            </a:r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/60/60/24))</a:t>
            </a: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altLang="zh-TW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dif_s</a:t>
            </a:r>
            <a:endParaRPr lang="en-US" altLang="zh-TW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altLang="zh-TW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dif_d</a:t>
            </a:r>
            <a:endParaRPr lang="en-US" altLang="zh-TW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71" y="1607911"/>
            <a:ext cx="8686800" cy="28003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71" y="4600346"/>
            <a:ext cx="8686800" cy="17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7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296952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2600" dirty="0" smtClean="0">
                <a:latin typeface="+mn-ea"/>
              </a:rPr>
              <a:t>使用</a:t>
            </a:r>
            <a:r>
              <a:rPr lang="en-US" altLang="zh-TW" sz="2600" dirty="0" smtClean="0">
                <a:latin typeface="+mn-ea"/>
              </a:rPr>
              <a:t>shell scripts</a:t>
            </a:r>
            <a:r>
              <a:rPr lang="zh-TW" altLang="en-US" sz="2600" dirty="0" smtClean="0">
                <a:latin typeface="+mn-ea"/>
              </a:rPr>
              <a:t>的概念，印</a:t>
            </a:r>
            <a:r>
              <a:rPr lang="zh-TW" altLang="en-US" sz="2600" dirty="0" smtClean="0">
                <a:latin typeface="+mn-ea"/>
              </a:rPr>
              <a:t>出</a:t>
            </a:r>
            <a:r>
              <a:rPr lang="en-US" altLang="zh-TW" sz="2600" dirty="0" err="1" smtClean="0">
                <a:latin typeface="+mn-ea"/>
              </a:rPr>
              <a:t>xy</a:t>
            </a:r>
            <a:r>
              <a:rPr lang="zh-TW" altLang="en-US" sz="2600" dirty="0" smtClean="0">
                <a:latin typeface="+mn-ea"/>
              </a:rPr>
              <a:t>乘法表</a:t>
            </a:r>
            <a:endParaRPr lang="en-US" altLang="zh-TW" sz="26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+mn-ea"/>
              </a:rPr>
              <a:t>其中兩層迴圈的計數需可以在檢查時指定</a:t>
            </a:r>
            <a:r>
              <a:rPr lang="zh-TW" altLang="en-US" sz="2400" dirty="0" smtClean="0">
                <a:latin typeface="+mn-ea"/>
              </a:rPr>
              <a:t>（使用引數功能）</a:t>
            </a:r>
            <a:endParaRPr lang="en-US" altLang="zh-TW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TW" sz="2600" dirty="0" smtClean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338512"/>
            <a:ext cx="8724900" cy="1247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4816476"/>
            <a:ext cx="8724900" cy="7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期末考時間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6/16 and 6/23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6/23 and 6/30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363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7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case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language="Python"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case $language in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Java*) echo "</a:t>
            </a:r>
            <a:r>
              <a:rPr lang="zh-TW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Java";;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Python*) echo "</a:t>
            </a:r>
            <a:r>
              <a:rPr lang="zh-TW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Python";;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C*)     echo "</a:t>
            </a:r>
            <a:r>
              <a:rPr lang="zh-TW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C";;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*)      echo "</a:t>
            </a:r>
            <a:r>
              <a:rPr lang="zh-TW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沒聽過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";;</a:t>
            </a:r>
          </a:p>
          <a:p>
            <a:pPr lvl="1"/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37" y="136525"/>
            <a:ext cx="8696325" cy="2266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37" y="2633664"/>
            <a:ext cx="8696325" cy="6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9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互動功能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read -p "Input your first name: "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read -p "Input your last name: "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-e "Your name is: ${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85"/>
          <a:stretch/>
        </p:blipFill>
        <p:spPr>
          <a:xfrm>
            <a:off x="7528313" y="47623"/>
            <a:ext cx="8209774" cy="135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13" y="1504156"/>
            <a:ext cx="7105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互動功能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"Hello ${1}!!"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25" y="1484877"/>
            <a:ext cx="8667750" cy="6757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25" y="159314"/>
            <a:ext cx="8667750" cy="1114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6100" y="3854423"/>
            <a:ext cx="6718300" cy="156966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$0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檔名	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$n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開始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，代表第幾個參數	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$#	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傳遞到程式或函式目前有幾個參數	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$*	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傳遞到程式或函式所有參數	</a:t>
            </a:r>
          </a:p>
        </p:txBody>
      </p:sp>
    </p:spTree>
    <p:extLst>
      <p:ext uri="{BB962C8B-B14F-4D97-AF65-F5344CB8AC3E}">
        <p14:creationId xmlns:p14="http://schemas.microsoft.com/office/powerpoint/2010/main" val="423564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4003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互動功能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"File name: ${0}"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${1}!!"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"${2}"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"The number of parameters: ${#}"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"All parameters: ${*}"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2" y="66674"/>
            <a:ext cx="8677275" cy="18002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2" y="1930400"/>
            <a:ext cx="8677275" cy="15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0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4795</TotalTime>
  <Words>526</Words>
  <Application>Microsoft Office PowerPoint</Application>
  <PresentationFormat>寬螢幕</PresentationFormat>
  <Paragraphs>124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Arial</vt:lpstr>
      <vt:lpstr>Courier New</vt:lpstr>
      <vt:lpstr>Trebuchet MS</vt:lpstr>
      <vt:lpstr>Wingdings</vt:lpstr>
      <vt:lpstr>Wingdings 3</vt:lpstr>
      <vt:lpstr>多面向</vt:lpstr>
      <vt:lpstr>UNIX應用與實務 </vt:lpstr>
      <vt:lpstr>期末考時間</vt:lpstr>
      <vt:lpstr>期末考時間</vt:lpstr>
      <vt:lpstr>PowerPoint 簡報</vt:lpstr>
      <vt:lpstr>Shell scripts</vt:lpstr>
      <vt:lpstr>PowerPoint 簡報</vt:lpstr>
      <vt:lpstr>Shell scripts</vt:lpstr>
      <vt:lpstr>Shell scripts</vt:lpstr>
      <vt:lpstr>Shell scripts</vt:lpstr>
      <vt:lpstr>Shell scripts</vt:lpstr>
      <vt:lpstr>Shell scripts</vt:lpstr>
      <vt:lpstr>PowerPoint 簡報</vt:lpstr>
      <vt:lpstr>Shell scripts</vt:lpstr>
      <vt:lpstr>Shell scripts</vt:lpstr>
      <vt:lpstr>Shell scripts</vt:lpstr>
      <vt:lpstr>Shell scripts</vt:lpstr>
      <vt:lpstr>Shell scripts</vt:lpstr>
      <vt:lpstr>PowerPoint 簡報</vt:lpstr>
      <vt:lpstr>Shell scripts</vt:lpstr>
      <vt:lpstr>Shell scripts</vt:lpstr>
      <vt:lpstr>PowerPoint 簡報</vt:lpstr>
      <vt:lpstr>PowerPoint 簡報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164</cp:revision>
  <dcterms:created xsi:type="dcterms:W3CDTF">2020-03-01T09:32:47Z</dcterms:created>
  <dcterms:modified xsi:type="dcterms:W3CDTF">2020-06-08T07:12:59Z</dcterms:modified>
</cp:coreProperties>
</file>