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  <p:sldId id="334" r:id="rId4"/>
    <p:sldId id="335" r:id="rId5"/>
    <p:sldId id="333" r:id="rId6"/>
    <p:sldId id="336" r:id="rId7"/>
    <p:sldId id="337" r:id="rId8"/>
    <p:sldId id="338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6" r:id="rId17"/>
    <p:sldId id="347" r:id="rId18"/>
    <p:sldId id="348" r:id="rId19"/>
    <p:sldId id="345" r:id="rId20"/>
    <p:sldId id="30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複製、</a:t>
            </a:r>
            <a:r>
              <a:rPr lang="zh-TW" altLang="en-US" dirty="0" smtClean="0"/>
              <a:t>刪除和移動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複製：</a:t>
            </a:r>
            <a:r>
              <a:rPr lang="en-US" altLang="zh-TW" dirty="0"/>
              <a:t>cp </a:t>
            </a:r>
            <a:r>
              <a:rPr lang="en-US" altLang="zh-TW" dirty="0" smtClean="0"/>
              <a:t>[options] 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en-US" altLang="zh-TW" dirty="0"/>
              <a:t>-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：若目標已經</a:t>
            </a:r>
            <a:r>
              <a:rPr lang="zh-TW" altLang="en-US" dirty="0"/>
              <a:t>存在時，在覆蓋時會先</a:t>
            </a:r>
            <a:r>
              <a:rPr lang="zh-TW" altLang="en-US" dirty="0" smtClean="0"/>
              <a:t>詢問</a:t>
            </a:r>
            <a:endParaRPr lang="en-US" altLang="zh-TW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p</a:t>
            </a:r>
            <a:r>
              <a:rPr lang="zh-TW" altLang="en-US" dirty="0" smtClean="0"/>
              <a:t>：連同</a:t>
            </a:r>
            <a:r>
              <a:rPr lang="zh-TW" altLang="en-US" dirty="0"/>
              <a:t>檔案的</a:t>
            </a:r>
            <a:r>
              <a:rPr lang="zh-TW" altLang="en-US" dirty="0" smtClean="0"/>
              <a:t>屬性</a:t>
            </a:r>
            <a:r>
              <a:rPr lang="zh-TW" altLang="en-US" dirty="0"/>
              <a:t>一起複製</a:t>
            </a:r>
            <a:r>
              <a:rPr lang="zh-TW" altLang="en-US" dirty="0" smtClean="0"/>
              <a:t>（權限</a:t>
            </a:r>
            <a:r>
              <a:rPr lang="zh-TW" altLang="en-US" dirty="0"/>
              <a:t>、用戶、</a:t>
            </a:r>
            <a:r>
              <a:rPr lang="zh-TW" altLang="en-US" dirty="0" smtClean="0"/>
              <a:t>時間），</a:t>
            </a:r>
            <a:r>
              <a:rPr lang="zh-TW" altLang="en-US" dirty="0"/>
              <a:t>而非使用預設</a:t>
            </a:r>
            <a:r>
              <a:rPr lang="zh-TW" altLang="en-US" dirty="0" smtClean="0"/>
              <a:t>屬性</a:t>
            </a:r>
            <a:endParaRPr lang="zh-TW" altLang="en-US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r</a:t>
            </a:r>
            <a:r>
              <a:rPr lang="zh-TW" altLang="en-US" dirty="0" smtClean="0"/>
              <a:t>：遞迴複製</a:t>
            </a:r>
            <a:r>
              <a:rPr lang="zh-TW" altLang="en-US" dirty="0"/>
              <a:t>，用於</a:t>
            </a:r>
            <a:r>
              <a:rPr lang="zh-TW" altLang="en-US" dirty="0" smtClean="0"/>
              <a:t>目錄複製</a:t>
            </a:r>
            <a:endParaRPr lang="en-US" altLang="zh-TW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s</a:t>
            </a:r>
            <a:r>
              <a:rPr lang="zh-TW" altLang="en-US" dirty="0" smtClean="0"/>
              <a:t>：複製成為連結檔（捷徑）</a:t>
            </a:r>
            <a:endParaRPr lang="zh-TW" altLang="en-US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u</a:t>
            </a:r>
            <a:r>
              <a:rPr lang="zh-TW" altLang="en-US" dirty="0" smtClean="0"/>
              <a:t>：目標比來源舊</a:t>
            </a:r>
            <a:r>
              <a:rPr lang="zh-TW" altLang="en-US" dirty="0"/>
              <a:t>才</a:t>
            </a:r>
            <a:r>
              <a:rPr lang="zh-TW" altLang="en-US" dirty="0" smtClean="0"/>
              <a:t>更新，或目標不存在才複製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36070"/>
            <a:ext cx="14438400" cy="14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68" y="4565774"/>
            <a:ext cx="1170782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複製、</a:t>
            </a:r>
            <a:r>
              <a:rPr lang="zh-TW" altLang="en-US" dirty="0" smtClean="0"/>
              <a:t>刪除和移動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刪除：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檔案（目錄）</a:t>
            </a:r>
            <a:endParaRPr lang="en-US" altLang="zh-TW" dirty="0" smtClean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：不會</a:t>
            </a:r>
            <a:r>
              <a:rPr lang="zh-TW" altLang="en-US" dirty="0"/>
              <a:t>出現警告</a:t>
            </a:r>
            <a:r>
              <a:rPr lang="zh-TW" altLang="en-US" dirty="0" smtClean="0"/>
              <a:t>訊息</a:t>
            </a:r>
            <a:endParaRPr lang="zh-TW" altLang="en-US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：互動</a:t>
            </a:r>
            <a:r>
              <a:rPr lang="zh-TW" altLang="en-US" dirty="0"/>
              <a:t>模式，在刪除前會詢問</a:t>
            </a:r>
            <a:r>
              <a:rPr lang="zh-TW" altLang="en-US" dirty="0" smtClean="0"/>
              <a:t>使用者</a:t>
            </a:r>
            <a:endParaRPr lang="zh-TW" altLang="en-US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r</a:t>
            </a:r>
            <a:r>
              <a:rPr lang="zh-TW" altLang="en-US" dirty="0" smtClean="0"/>
              <a:t>：遞迴刪除，常用</a:t>
            </a:r>
            <a:r>
              <a:rPr lang="zh-TW" altLang="en-US" dirty="0"/>
              <a:t>在</a:t>
            </a:r>
            <a:r>
              <a:rPr lang="zh-TW" altLang="en-US" dirty="0" smtClean="0"/>
              <a:t>目錄刪除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3881362"/>
            <a:ext cx="1109793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0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複製、</a:t>
            </a:r>
            <a:r>
              <a:rPr lang="zh-TW" altLang="en-US" dirty="0" smtClean="0"/>
              <a:t>刪除和移動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移動：</a:t>
            </a:r>
            <a:r>
              <a:rPr lang="en-US" altLang="zh-TW" dirty="0" smtClean="0"/>
              <a:t>mv</a:t>
            </a:r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：若目標</a:t>
            </a:r>
            <a:r>
              <a:rPr lang="zh-TW" altLang="en-US" dirty="0"/>
              <a:t>檔案已經存在，不會</a:t>
            </a:r>
            <a:r>
              <a:rPr lang="zh-TW" altLang="en-US" dirty="0" smtClean="0"/>
              <a:t>詢問就直接覆蓋</a:t>
            </a:r>
            <a:endParaRPr lang="zh-TW" altLang="en-US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：若</a:t>
            </a:r>
            <a:r>
              <a:rPr lang="zh-TW" altLang="en-US" dirty="0"/>
              <a:t>目標</a:t>
            </a:r>
            <a:r>
              <a:rPr lang="zh-TW" altLang="en-US" dirty="0" smtClean="0"/>
              <a:t>檔案已經存在，會詢問</a:t>
            </a:r>
            <a:r>
              <a:rPr lang="zh-TW" altLang="en-US" dirty="0"/>
              <a:t>是否</a:t>
            </a:r>
            <a:r>
              <a:rPr lang="zh-TW" altLang="en-US" dirty="0" smtClean="0"/>
              <a:t>覆蓋</a:t>
            </a:r>
            <a:endParaRPr lang="zh-TW" altLang="en-US" dirty="0"/>
          </a:p>
          <a:p>
            <a:pPr lvl="1"/>
            <a:r>
              <a:rPr lang="en-US" altLang="zh-TW" dirty="0"/>
              <a:t>-</a:t>
            </a:r>
            <a:r>
              <a:rPr lang="en-US" altLang="zh-TW" dirty="0" smtClean="0"/>
              <a:t>u</a:t>
            </a:r>
            <a:r>
              <a:rPr lang="zh-TW" altLang="en-US" dirty="0" smtClean="0"/>
              <a:t>：若</a:t>
            </a:r>
            <a:r>
              <a:rPr lang="zh-TW" altLang="en-US" dirty="0"/>
              <a:t>目標檔案已經存在，</a:t>
            </a:r>
            <a:r>
              <a:rPr lang="zh-TW" altLang="en-US" dirty="0" smtClean="0"/>
              <a:t>且來源比較</a:t>
            </a:r>
            <a:r>
              <a:rPr lang="zh-TW" altLang="en-US" dirty="0"/>
              <a:t>新</a:t>
            </a:r>
            <a:r>
              <a:rPr lang="zh-TW" altLang="en-US" dirty="0" smtClean="0"/>
              <a:t>，才會</a:t>
            </a:r>
            <a:r>
              <a:rPr lang="zh-TW" altLang="en-US" dirty="0"/>
              <a:t>覆蓋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981450"/>
            <a:ext cx="1087297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6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cat </a:t>
            </a:r>
            <a:r>
              <a:rPr lang="zh-TW" altLang="en-US" dirty="0" smtClean="0"/>
              <a:t>檔名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" y="2744786"/>
            <a:ext cx="1214797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tac </a:t>
            </a:r>
            <a:r>
              <a:rPr lang="zh-TW" altLang="en-US" dirty="0" smtClean="0"/>
              <a:t>檔名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063875"/>
            <a:ext cx="933517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333500"/>
            <a:ext cx="7048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</a:t>
            </a:r>
            <a:r>
              <a:rPr lang="zh-TW" altLang="en-US" dirty="0" smtClean="0"/>
              <a:t>檔名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314450"/>
            <a:ext cx="7067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less </a:t>
            </a:r>
            <a:r>
              <a:rPr lang="zh-TW" altLang="en-US" dirty="0" smtClean="0"/>
              <a:t>檔名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1323975"/>
            <a:ext cx="7077075" cy="4210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87500" y="5791200"/>
            <a:ext cx="57404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可以往上翻頁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4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3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ls</a:t>
            </a:r>
          </a:p>
          <a:p>
            <a:pPr lvl="1"/>
            <a:r>
              <a:rPr lang="zh-TW" altLang="en-US" sz="2400" dirty="0" smtClean="0"/>
              <a:t>位置：</a:t>
            </a:r>
            <a:r>
              <a:rPr lang="en-US" altLang="zh-TW" sz="2400" dirty="0" smtClean="0"/>
              <a:t>/bin/ls</a:t>
            </a:r>
            <a:endParaRPr lang="zh-TW" altLang="en-US" sz="2400" dirty="0"/>
          </a:p>
          <a:p>
            <a:pPr lvl="1"/>
            <a:r>
              <a:rPr lang="zh-TW" altLang="en-US" sz="2400" dirty="0" smtClean="0"/>
              <a:t>為什麼可以在任何地方能執行</a:t>
            </a:r>
            <a:r>
              <a:rPr lang="en-US" altLang="zh-TW" sz="2400" dirty="0" smtClean="0"/>
              <a:t>ls</a:t>
            </a:r>
            <a:r>
              <a:rPr lang="zh-TW" altLang="en-US" sz="2400" dirty="0" smtClean="0"/>
              <a:t>這個指令</a:t>
            </a:r>
            <a:r>
              <a:rPr lang="en-US" altLang="zh-TW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658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latin typeface="+mn-ea"/>
              </a:rPr>
              <a:t>將</a:t>
            </a:r>
            <a:r>
              <a:rPr lang="en-US" altLang="zh-TW" sz="2600" dirty="0" smtClean="0">
                <a:latin typeface="+mn-ea"/>
              </a:rPr>
              <a:t>ls</a:t>
            </a:r>
            <a:r>
              <a:rPr lang="zh-TW" altLang="en-US" sz="2600" dirty="0" smtClean="0">
                <a:latin typeface="+mn-ea"/>
              </a:rPr>
              <a:t>移到</a:t>
            </a:r>
            <a:r>
              <a:rPr lang="en-US" altLang="zh-TW" sz="2600" dirty="0" smtClean="0">
                <a:latin typeface="+mn-ea"/>
              </a:rPr>
              <a:t>/</a:t>
            </a:r>
            <a:r>
              <a:rPr lang="en-US" altLang="zh-TW" sz="2600" dirty="0" err="1" smtClean="0">
                <a:latin typeface="+mn-ea"/>
              </a:rPr>
              <a:t>tmp</a:t>
            </a:r>
            <a:r>
              <a:rPr lang="en-US" altLang="zh-TW" sz="2600" dirty="0" smtClean="0">
                <a:latin typeface="+mn-ea"/>
              </a:rPr>
              <a:t>/</a:t>
            </a:r>
            <a:r>
              <a:rPr lang="zh-TW" altLang="en-US" sz="2600" dirty="0" smtClean="0">
                <a:latin typeface="+mn-ea"/>
              </a:rPr>
              <a:t>（權限是否可用</a:t>
            </a:r>
            <a:r>
              <a:rPr lang="en-US" altLang="zh-TW" sz="2600" dirty="0" smtClean="0">
                <a:latin typeface="+mn-ea"/>
              </a:rPr>
              <a:t>?</a:t>
            </a:r>
            <a:r>
              <a:rPr lang="zh-TW" altLang="en-US" sz="2600" dirty="0" smtClean="0">
                <a:latin typeface="+mn-ea"/>
              </a:rPr>
              <a:t>）</a:t>
            </a:r>
            <a:endParaRPr lang="en-US" altLang="zh-TW" sz="2600" dirty="0" smtClean="0">
              <a:latin typeface="+mn-ea"/>
            </a:endParaRPr>
          </a:p>
          <a:p>
            <a:r>
              <a:rPr lang="zh-TW" altLang="en-US" sz="2600" dirty="0" smtClean="0">
                <a:latin typeface="+mn-ea"/>
              </a:rPr>
              <a:t>顯示</a:t>
            </a:r>
            <a:r>
              <a:rPr lang="en-US" altLang="zh-TW" sz="2600" dirty="0" smtClean="0">
                <a:latin typeface="+mn-ea"/>
              </a:rPr>
              <a:t>ls</a:t>
            </a:r>
            <a:r>
              <a:rPr lang="zh-TW" altLang="en-US" sz="2600" dirty="0" smtClean="0">
                <a:latin typeface="+mn-ea"/>
              </a:rPr>
              <a:t>已失效</a:t>
            </a:r>
            <a:endParaRPr lang="en-US" altLang="zh-TW" sz="2600" dirty="0" smtClean="0">
              <a:latin typeface="+mn-ea"/>
            </a:endParaRPr>
          </a:p>
          <a:p>
            <a:r>
              <a:rPr lang="zh-TW" altLang="en-US" sz="2600" dirty="0" smtClean="0">
                <a:latin typeface="+mn-ea"/>
              </a:rPr>
              <a:t>修正</a:t>
            </a:r>
            <a:r>
              <a:rPr lang="en-US" altLang="zh-TW" sz="2600" dirty="0" smtClean="0">
                <a:latin typeface="+mn-ea"/>
              </a:rPr>
              <a:t>PATH</a:t>
            </a:r>
            <a:r>
              <a:rPr lang="zh-TW" altLang="en-US" sz="2600" dirty="0" smtClean="0">
                <a:latin typeface="+mn-ea"/>
              </a:rPr>
              <a:t>（顯示</a:t>
            </a:r>
            <a:r>
              <a:rPr lang="en-US" altLang="zh-TW" sz="2600" dirty="0" smtClean="0">
                <a:latin typeface="+mn-ea"/>
              </a:rPr>
              <a:t>PATH</a:t>
            </a:r>
            <a:r>
              <a:rPr lang="zh-TW" altLang="en-US" sz="2600" dirty="0" smtClean="0">
                <a:latin typeface="+mn-ea"/>
              </a:rPr>
              <a:t>內容來檢查）</a:t>
            </a:r>
            <a:endParaRPr lang="en-US" altLang="zh-TW" sz="2600" dirty="0" smtClean="0">
              <a:latin typeface="+mn-ea"/>
            </a:endParaRPr>
          </a:p>
          <a:p>
            <a:r>
              <a:rPr lang="zh-TW" altLang="en-US" sz="2600" dirty="0" smtClean="0">
                <a:latin typeface="+mn-ea"/>
              </a:rPr>
              <a:t>展示</a:t>
            </a:r>
            <a:r>
              <a:rPr lang="en-US" altLang="zh-TW" sz="2600" dirty="0" smtClean="0">
                <a:latin typeface="+mn-ea"/>
              </a:rPr>
              <a:t>ls</a:t>
            </a:r>
            <a:r>
              <a:rPr lang="zh-TW" altLang="en-US" sz="2600" dirty="0" smtClean="0">
                <a:latin typeface="+mn-ea"/>
              </a:rPr>
              <a:t>又重新可用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8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65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ls</a:t>
            </a:r>
          </a:p>
          <a:p>
            <a:pPr lvl="1"/>
            <a:r>
              <a:rPr lang="zh-TW" altLang="en-US" sz="2400" dirty="0" smtClean="0"/>
              <a:t>環境變數</a:t>
            </a:r>
            <a:r>
              <a:rPr lang="en-US" altLang="zh-TW" sz="2400" dirty="0" smtClean="0"/>
              <a:t>PATH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echo $PATH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3351674"/>
            <a:ext cx="11245544" cy="11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ls</a:t>
            </a:r>
          </a:p>
          <a:p>
            <a:pPr lvl="1"/>
            <a:r>
              <a:rPr lang="zh-TW" altLang="en-US" sz="2400" dirty="0" smtClean="0"/>
              <a:t>想要增加</a:t>
            </a:r>
            <a:r>
              <a:rPr lang="en-US" altLang="zh-TW" sz="2400" dirty="0" smtClean="0"/>
              <a:t>PATH</a:t>
            </a:r>
            <a:r>
              <a:rPr lang="zh-TW" altLang="en-US" sz="2400" dirty="0" smtClean="0"/>
              <a:t>路徑的話：</a:t>
            </a:r>
            <a:r>
              <a:rPr lang="en-US" altLang="zh-TW" sz="2400" dirty="0"/>
              <a:t>PATH="${PATH</a:t>
            </a:r>
            <a:r>
              <a:rPr lang="en-US" altLang="zh-TW" sz="2400" dirty="0" smtClean="0"/>
              <a:t>}:</a:t>
            </a:r>
            <a:r>
              <a:rPr lang="en-US" altLang="zh-TW" sz="2400" dirty="0"/>
              <a:t>xxx"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xxx = </a:t>
            </a:r>
            <a:r>
              <a:rPr lang="zh-TW" altLang="en-US" sz="2400" dirty="0" smtClean="0"/>
              <a:t>路徑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8545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ls</a:t>
            </a:r>
          </a:p>
          <a:p>
            <a:pPr lvl="1"/>
            <a:r>
              <a:rPr lang="zh-TW" altLang="en-US" sz="2400" dirty="0" smtClean="0"/>
              <a:t>不建議加入當前目錄（</a:t>
            </a:r>
            <a:r>
              <a:rPr lang="en-US" altLang="zh-TW" sz="2400" dirty="0" smtClean="0"/>
              <a:t>./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因為假設當前目錄是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tmp</a:t>
            </a:r>
            <a:r>
              <a:rPr lang="zh-TW" altLang="en-US" sz="2400" dirty="0" smtClean="0"/>
              <a:t>的話，它是一個大家都能修改和增加檔案的目錄，如果裡面有人加了一個修改過的</a:t>
            </a:r>
            <a:r>
              <a:rPr lang="en-US" altLang="zh-TW" sz="2400" dirty="0" smtClean="0"/>
              <a:t>ls</a:t>
            </a:r>
            <a:r>
              <a:rPr lang="zh-TW" altLang="en-US" sz="2400" dirty="0" smtClean="0"/>
              <a:t>（惡意程式），就有機會導致系統出錯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805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ls</a:t>
            </a:r>
          </a:p>
          <a:p>
            <a:pPr lvl="1"/>
            <a:r>
              <a:rPr lang="zh-TW" altLang="en-US" sz="2400" dirty="0" smtClean="0"/>
              <a:t>如果不想修改</a:t>
            </a:r>
            <a:r>
              <a:rPr lang="en-US" altLang="zh-TW" sz="2400" dirty="0" smtClean="0"/>
              <a:t>PATH</a:t>
            </a:r>
            <a:r>
              <a:rPr lang="zh-TW" altLang="en-US" sz="2400" dirty="0" smtClean="0"/>
              <a:t>的話，可以使用絕對路徑或相對路徑來執行</a:t>
            </a:r>
            <a:r>
              <a:rPr lang="en-US" altLang="zh-TW" sz="2400" dirty="0" smtClean="0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409172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2967</TotalTime>
  <Words>359</Words>
  <Application>Microsoft Office PowerPoint</Application>
  <PresentationFormat>寬螢幕</PresentationFormat>
  <Paragraphs>52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Trebuchet MS</vt:lpstr>
      <vt:lpstr>Wingdings 3</vt:lpstr>
      <vt:lpstr>多面向</vt:lpstr>
      <vt:lpstr>UNIX應用與實務 </vt:lpstr>
      <vt:lpstr>環境變數</vt:lpstr>
      <vt:lpstr>PowerPoint 簡報</vt:lpstr>
      <vt:lpstr>PowerPoint 簡報</vt:lpstr>
      <vt:lpstr>環境變數</vt:lpstr>
      <vt:lpstr>環境變數</vt:lpstr>
      <vt:lpstr>環境變數</vt:lpstr>
      <vt:lpstr>環境變數</vt:lpstr>
      <vt:lpstr>PowerPoint 簡報</vt:lpstr>
      <vt:lpstr>複製、刪除和移動</vt:lpstr>
      <vt:lpstr>複製、刪除和移動</vt:lpstr>
      <vt:lpstr>複製、刪除和移動</vt:lpstr>
      <vt:lpstr>PowerPoint 簡報</vt:lpstr>
      <vt:lpstr>檔案內容</vt:lpstr>
      <vt:lpstr>檔案內容</vt:lpstr>
      <vt:lpstr>檔案內容</vt:lpstr>
      <vt:lpstr>檔案內容</vt:lpstr>
      <vt:lpstr>檔案內容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89</cp:revision>
  <dcterms:created xsi:type="dcterms:W3CDTF">2020-03-01T09:32:47Z</dcterms:created>
  <dcterms:modified xsi:type="dcterms:W3CDTF">2020-04-06T00:15:32Z</dcterms:modified>
</cp:coreProperties>
</file>