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9" r:id="rId3"/>
    <p:sldId id="353" r:id="rId4"/>
    <p:sldId id="348" r:id="rId5"/>
    <p:sldId id="352" r:id="rId6"/>
    <p:sldId id="350" r:id="rId7"/>
    <p:sldId id="354" r:id="rId8"/>
    <p:sldId id="351" r:id="rId9"/>
    <p:sldId id="345" r:id="rId10"/>
    <p:sldId id="355" r:id="rId11"/>
    <p:sldId id="356" r:id="rId12"/>
    <p:sldId id="358" r:id="rId13"/>
    <p:sldId id="357" r:id="rId14"/>
    <p:sldId id="359" r:id="rId15"/>
    <p:sldId id="360" r:id="rId16"/>
    <p:sldId id="361" r:id="rId17"/>
    <p:sldId id="362" r:id="rId18"/>
    <p:sldId id="363" r:id="rId19"/>
    <p:sldId id="365" r:id="rId20"/>
    <p:sldId id="366" r:id="rId21"/>
    <p:sldId id="367" r:id="rId22"/>
    <p:sldId id="368" r:id="rId23"/>
    <p:sldId id="364" r:id="rId24"/>
    <p:sldId id="307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618"/>
    <a:srgbClr val="90C226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30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01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054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26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9011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078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03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81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43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93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55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7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92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92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97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1A11E-23FB-400C-AC50-FEE1F5277A86}" type="datetimeFigureOut">
              <a:rPr lang="zh-TW" altLang="en-US" smtClean="0"/>
              <a:t>2020/4/12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UNIX</a:t>
            </a:r>
            <a:r>
              <a:rPr lang="zh-TW" altLang="en-US" dirty="0">
                <a:latin typeface="+mn-ea"/>
                <a:ea typeface="+mn-ea"/>
              </a:rPr>
              <a:t>應用與實務	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資訊工程學系  </a:t>
            </a:r>
            <a:r>
              <a:rPr lang="zh-TW" altLang="en-US" sz="2400" dirty="0" smtClean="0"/>
              <a:t>張哲誠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96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時間資訊：</a:t>
            </a:r>
            <a:endParaRPr lang="en-US" altLang="zh-TW" sz="2400" dirty="0" smtClean="0"/>
          </a:p>
          <a:p>
            <a:pPr lvl="1"/>
            <a:r>
              <a:rPr lang="en-US" altLang="zh-TW" sz="2200" dirty="0"/>
              <a:t>modification </a:t>
            </a:r>
            <a:r>
              <a:rPr lang="en-US" altLang="zh-TW" sz="2200" dirty="0" smtClean="0"/>
              <a:t>time</a:t>
            </a:r>
            <a:r>
              <a:rPr lang="zh-TW" altLang="en-US" sz="2200" dirty="0" smtClean="0"/>
              <a:t>（</a:t>
            </a:r>
            <a:r>
              <a:rPr lang="en-US" altLang="zh-TW" sz="2200" dirty="0" err="1" smtClean="0"/>
              <a:t>mtime</a:t>
            </a:r>
            <a:r>
              <a:rPr lang="zh-TW" altLang="en-US" sz="2200" dirty="0" smtClean="0"/>
              <a:t>）：內容資料變更</a:t>
            </a:r>
            <a:r>
              <a:rPr lang="zh-TW" altLang="en-US" sz="2200" dirty="0"/>
              <a:t>時，就會更新這個</a:t>
            </a:r>
            <a:r>
              <a:rPr lang="zh-TW" altLang="en-US" sz="2200" dirty="0" smtClean="0"/>
              <a:t>時間（</a:t>
            </a:r>
            <a:r>
              <a:rPr lang="en-US" altLang="zh-TW" sz="2200" dirty="0" smtClean="0"/>
              <a:t>ls</a:t>
            </a:r>
            <a:r>
              <a:rPr lang="zh-TW" altLang="en-US" sz="2200" dirty="0" smtClean="0"/>
              <a:t>預設顯示）</a:t>
            </a:r>
            <a:endParaRPr lang="zh-TW" altLang="en-US" sz="2200" dirty="0"/>
          </a:p>
          <a:p>
            <a:pPr lvl="1"/>
            <a:r>
              <a:rPr lang="en-US" altLang="zh-TW" sz="2200" dirty="0" smtClean="0"/>
              <a:t>status time</a:t>
            </a:r>
            <a:r>
              <a:rPr lang="zh-TW" altLang="en-US" sz="2200" dirty="0" smtClean="0"/>
              <a:t>（</a:t>
            </a:r>
            <a:r>
              <a:rPr lang="en-US" altLang="zh-TW" sz="2200" dirty="0" err="1" smtClean="0"/>
              <a:t>ctime</a:t>
            </a:r>
            <a:r>
              <a:rPr lang="zh-TW" altLang="en-US" sz="2200" dirty="0" smtClean="0"/>
              <a:t>）：狀態（權限</a:t>
            </a:r>
            <a:r>
              <a:rPr lang="zh-TW" altLang="en-US" sz="2200" dirty="0"/>
              <a:t>與</a:t>
            </a:r>
            <a:r>
              <a:rPr lang="zh-TW" altLang="en-US" sz="2200" dirty="0" smtClean="0"/>
              <a:t>屬性）改變</a:t>
            </a:r>
            <a:r>
              <a:rPr lang="zh-TW" altLang="en-US" sz="2200" dirty="0"/>
              <a:t>時，就會更新這個</a:t>
            </a:r>
            <a:r>
              <a:rPr lang="zh-TW" altLang="en-US" sz="2200" dirty="0" smtClean="0"/>
              <a:t>時間</a:t>
            </a:r>
            <a:endParaRPr lang="zh-TW" altLang="en-US" sz="2200" dirty="0"/>
          </a:p>
          <a:p>
            <a:pPr lvl="1"/>
            <a:r>
              <a:rPr lang="en-US" altLang="zh-TW" sz="2200" dirty="0"/>
              <a:t>access </a:t>
            </a:r>
            <a:r>
              <a:rPr lang="en-US" altLang="zh-TW" sz="2200" dirty="0" smtClean="0"/>
              <a:t>time</a:t>
            </a:r>
            <a:r>
              <a:rPr lang="zh-TW" altLang="en-US" sz="2200" dirty="0" smtClean="0"/>
              <a:t>（</a:t>
            </a:r>
            <a:r>
              <a:rPr lang="en-US" altLang="zh-TW" sz="2200" dirty="0" err="1" smtClean="0"/>
              <a:t>atime</a:t>
            </a:r>
            <a:r>
              <a:rPr lang="zh-TW" altLang="en-US" sz="2200" dirty="0" smtClean="0"/>
              <a:t>）：該</a:t>
            </a:r>
            <a:r>
              <a:rPr lang="zh-TW" altLang="en-US" sz="2200" dirty="0"/>
              <a:t>檔案的內容被取</a:t>
            </a:r>
            <a:r>
              <a:rPr lang="zh-TW" altLang="en-US" sz="2200" dirty="0" smtClean="0"/>
              <a:t>用時</a:t>
            </a:r>
            <a:r>
              <a:rPr lang="zh-TW" altLang="en-US" sz="2200" dirty="0"/>
              <a:t>，就會更新</a:t>
            </a:r>
            <a:r>
              <a:rPr lang="zh-TW" altLang="en-US" sz="2200" dirty="0" smtClean="0"/>
              <a:t>這個時間，例如：</a:t>
            </a:r>
            <a:r>
              <a:rPr lang="en-US" altLang="zh-TW" sz="2200" dirty="0" smtClean="0"/>
              <a:t>cat</a:t>
            </a:r>
            <a:endParaRPr lang="en-US" altLang="zh-TW" sz="2200" dirty="0" smtClean="0"/>
          </a:p>
        </p:txBody>
      </p:sp>
    </p:spTree>
    <p:extLst>
      <p:ext uri="{BB962C8B-B14F-4D97-AF65-F5344CB8AC3E}">
        <p14:creationId xmlns:p14="http://schemas.microsoft.com/office/powerpoint/2010/main" val="41502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時間資訊：</a:t>
            </a:r>
            <a:endParaRPr lang="en-US" altLang="zh-TW" sz="24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61" y="3456560"/>
            <a:ext cx="10080000" cy="128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6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時間資訊：</a:t>
            </a:r>
            <a:endParaRPr lang="en-US" altLang="zh-TW" sz="24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3276942"/>
            <a:ext cx="9360000" cy="164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時間資訊：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touch [option] </a:t>
            </a:r>
            <a:r>
              <a:rPr lang="zh-TW" altLang="en-US" sz="2000" dirty="0" smtClean="0"/>
              <a:t>檔案</a:t>
            </a:r>
            <a:endParaRPr lang="en-US" altLang="zh-TW" sz="2000" dirty="0" smtClean="0"/>
          </a:p>
          <a:p>
            <a:pPr lvl="1"/>
            <a:r>
              <a:rPr lang="en-US" altLang="zh-TW" sz="2200" dirty="0"/>
              <a:t>-c</a:t>
            </a:r>
            <a:r>
              <a:rPr lang="zh-TW" altLang="en-US" sz="2200" dirty="0"/>
              <a:t>：修改檔案的時間為現在，若該檔案不存在也不建立新檔案</a:t>
            </a:r>
            <a:endParaRPr lang="en-US" altLang="zh-TW" sz="2200" dirty="0"/>
          </a:p>
          <a:p>
            <a:pPr lvl="1"/>
            <a:r>
              <a:rPr lang="en-US" altLang="zh-TW" sz="2200" dirty="0" smtClean="0"/>
              <a:t>-</a:t>
            </a:r>
            <a:r>
              <a:rPr lang="en-US" altLang="zh-TW" sz="2200" dirty="0"/>
              <a:t>m</a:t>
            </a:r>
            <a:r>
              <a:rPr lang="zh-TW" altLang="en-US" sz="2200" dirty="0"/>
              <a:t>：修改</a:t>
            </a:r>
            <a:r>
              <a:rPr lang="en-US" altLang="zh-TW" sz="2200" dirty="0" err="1" smtClean="0"/>
              <a:t>mtime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-a</a:t>
            </a:r>
            <a:r>
              <a:rPr lang="zh-TW" altLang="en-US" sz="2200" dirty="0" smtClean="0"/>
              <a:t>：修改</a:t>
            </a:r>
            <a:r>
              <a:rPr lang="en-US" altLang="zh-TW" sz="2200" dirty="0" err="1" smtClean="0"/>
              <a:t>atime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-t</a:t>
            </a:r>
            <a:r>
              <a:rPr lang="zh-TW" altLang="en-US" sz="2200" dirty="0" smtClean="0"/>
              <a:t>：</a:t>
            </a:r>
            <a:r>
              <a:rPr lang="zh-TW" altLang="en-US" sz="2200" dirty="0"/>
              <a:t>後面可以</a:t>
            </a:r>
            <a:r>
              <a:rPr lang="zh-TW" altLang="en-US" sz="2200" dirty="0" smtClean="0"/>
              <a:t>接時間</a:t>
            </a:r>
            <a:r>
              <a:rPr lang="zh-TW" altLang="en-US" sz="2200" dirty="0"/>
              <a:t>而不用目前</a:t>
            </a:r>
            <a:r>
              <a:rPr lang="zh-TW" altLang="en-US" sz="2200" dirty="0" smtClean="0"/>
              <a:t>的，</a:t>
            </a:r>
            <a:r>
              <a:rPr lang="zh-TW" altLang="en-US" sz="2200" dirty="0"/>
              <a:t>格式為</a:t>
            </a:r>
            <a:r>
              <a:rPr lang="en-US" altLang="zh-TW" sz="2200" dirty="0"/>
              <a:t>[</a:t>
            </a:r>
            <a:r>
              <a:rPr lang="en-US" altLang="zh-TW" sz="2200" dirty="0" err="1"/>
              <a:t>YYYYMMDDhhmm</a:t>
            </a:r>
            <a:r>
              <a:rPr lang="en-US" altLang="zh-TW" sz="2200" dirty="0"/>
              <a:t>]</a:t>
            </a:r>
            <a:endParaRPr lang="en-US" altLang="zh-TW" sz="22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187325"/>
            <a:ext cx="8280000" cy="264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時間資訊：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touch [option] </a:t>
            </a:r>
            <a:r>
              <a:rPr lang="zh-TW" altLang="en-US" sz="2000" dirty="0" smtClean="0"/>
              <a:t>檔案</a:t>
            </a:r>
            <a:endParaRPr lang="en-US" altLang="zh-TW" sz="2000" dirty="0" smtClean="0"/>
          </a:p>
          <a:p>
            <a:pPr lvl="1"/>
            <a:r>
              <a:rPr lang="en-US" altLang="zh-TW" sz="2200" dirty="0"/>
              <a:t>-c</a:t>
            </a:r>
            <a:r>
              <a:rPr lang="zh-TW" altLang="en-US" sz="2200" dirty="0"/>
              <a:t>：修改檔案的時間為現在，若該檔案不存在也不建立新檔案</a:t>
            </a:r>
            <a:endParaRPr lang="en-US" altLang="zh-TW" sz="2200" dirty="0"/>
          </a:p>
          <a:p>
            <a:pPr lvl="1"/>
            <a:r>
              <a:rPr lang="en-US" altLang="zh-TW" sz="2200" dirty="0" smtClean="0"/>
              <a:t>-</a:t>
            </a:r>
            <a:r>
              <a:rPr lang="en-US" altLang="zh-TW" sz="2200" dirty="0"/>
              <a:t>m</a:t>
            </a:r>
            <a:r>
              <a:rPr lang="zh-TW" altLang="en-US" sz="2200" dirty="0"/>
              <a:t>：修改</a:t>
            </a:r>
            <a:r>
              <a:rPr lang="en-US" altLang="zh-TW" sz="2200" dirty="0" err="1" smtClean="0"/>
              <a:t>mtime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-a</a:t>
            </a:r>
            <a:r>
              <a:rPr lang="zh-TW" altLang="en-US" sz="2200" dirty="0" smtClean="0"/>
              <a:t>：修改</a:t>
            </a:r>
            <a:r>
              <a:rPr lang="en-US" altLang="zh-TW" sz="2200" dirty="0" err="1" smtClean="0"/>
              <a:t>atime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-t</a:t>
            </a:r>
            <a:r>
              <a:rPr lang="zh-TW" altLang="en-US" sz="2200" dirty="0" smtClean="0"/>
              <a:t>：</a:t>
            </a:r>
            <a:r>
              <a:rPr lang="zh-TW" altLang="en-US" sz="2200" dirty="0"/>
              <a:t>後面可以</a:t>
            </a:r>
            <a:r>
              <a:rPr lang="zh-TW" altLang="en-US" sz="2200" dirty="0" smtClean="0"/>
              <a:t>接時間</a:t>
            </a:r>
            <a:r>
              <a:rPr lang="zh-TW" altLang="en-US" sz="2200" dirty="0"/>
              <a:t>而不用目前</a:t>
            </a:r>
            <a:r>
              <a:rPr lang="zh-TW" altLang="en-US" sz="2200" dirty="0" smtClean="0"/>
              <a:t>的，</a:t>
            </a:r>
            <a:r>
              <a:rPr lang="zh-TW" altLang="en-US" sz="2200" dirty="0"/>
              <a:t>格式為</a:t>
            </a:r>
            <a:r>
              <a:rPr lang="en-US" altLang="zh-TW" sz="2200" dirty="0"/>
              <a:t>[</a:t>
            </a:r>
            <a:r>
              <a:rPr lang="en-US" altLang="zh-TW" sz="2200" dirty="0" err="1"/>
              <a:t>YYYYMMDDhhmm</a:t>
            </a:r>
            <a:r>
              <a:rPr lang="en-US" altLang="zh-TW" sz="2200" dirty="0"/>
              <a:t>]</a:t>
            </a:r>
            <a:endParaRPr lang="en-US" altLang="zh-TW" sz="22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25" y="178581"/>
            <a:ext cx="8280000" cy="243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9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時間資訊：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touch [option] </a:t>
            </a:r>
            <a:r>
              <a:rPr lang="zh-TW" altLang="en-US" sz="2000" dirty="0" smtClean="0"/>
              <a:t>檔案</a:t>
            </a:r>
            <a:endParaRPr lang="en-US" altLang="zh-TW" sz="2000" dirty="0" smtClean="0"/>
          </a:p>
          <a:p>
            <a:pPr lvl="1"/>
            <a:r>
              <a:rPr lang="en-US" altLang="zh-TW" sz="2200" dirty="0"/>
              <a:t>-c</a:t>
            </a:r>
            <a:r>
              <a:rPr lang="zh-TW" altLang="en-US" sz="2200" dirty="0"/>
              <a:t>：修改檔案的時間為現在，若該檔案不存在也不建立新檔案</a:t>
            </a:r>
            <a:endParaRPr lang="en-US" altLang="zh-TW" sz="2200" dirty="0"/>
          </a:p>
          <a:p>
            <a:pPr lvl="1"/>
            <a:r>
              <a:rPr lang="en-US" altLang="zh-TW" sz="2200" dirty="0" smtClean="0"/>
              <a:t>-</a:t>
            </a:r>
            <a:r>
              <a:rPr lang="en-US" altLang="zh-TW" sz="2200" dirty="0"/>
              <a:t>m</a:t>
            </a:r>
            <a:r>
              <a:rPr lang="zh-TW" altLang="en-US" sz="2200" dirty="0"/>
              <a:t>：修改</a:t>
            </a:r>
            <a:r>
              <a:rPr lang="en-US" altLang="zh-TW" sz="2200" dirty="0" err="1" smtClean="0"/>
              <a:t>mtime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-a</a:t>
            </a:r>
            <a:r>
              <a:rPr lang="zh-TW" altLang="en-US" sz="2200" dirty="0" smtClean="0"/>
              <a:t>：修改</a:t>
            </a:r>
            <a:r>
              <a:rPr lang="en-US" altLang="zh-TW" sz="2200" dirty="0" err="1" smtClean="0"/>
              <a:t>atime</a:t>
            </a:r>
            <a:endParaRPr lang="en-US" altLang="zh-TW" sz="2200" dirty="0" smtClean="0"/>
          </a:p>
          <a:p>
            <a:pPr lvl="1"/>
            <a:r>
              <a:rPr lang="en-US" altLang="zh-TW" sz="2200" dirty="0" smtClean="0"/>
              <a:t>-t</a:t>
            </a:r>
            <a:r>
              <a:rPr lang="zh-TW" altLang="en-US" sz="2200" dirty="0" smtClean="0"/>
              <a:t>：</a:t>
            </a:r>
            <a:r>
              <a:rPr lang="zh-TW" altLang="en-US" sz="2200" dirty="0"/>
              <a:t>後面可以</a:t>
            </a:r>
            <a:r>
              <a:rPr lang="zh-TW" altLang="en-US" sz="2200" dirty="0" smtClean="0"/>
              <a:t>接時間</a:t>
            </a:r>
            <a:r>
              <a:rPr lang="zh-TW" altLang="en-US" sz="2200" dirty="0"/>
              <a:t>而不用目前</a:t>
            </a:r>
            <a:r>
              <a:rPr lang="zh-TW" altLang="en-US" sz="2200" dirty="0" smtClean="0"/>
              <a:t>的，</a:t>
            </a:r>
            <a:r>
              <a:rPr lang="zh-TW" altLang="en-US" sz="2200" dirty="0"/>
              <a:t>格式為</a:t>
            </a:r>
            <a:r>
              <a:rPr lang="en-US" altLang="zh-TW" sz="2200" dirty="0"/>
              <a:t>[</a:t>
            </a:r>
            <a:r>
              <a:rPr lang="en-US" altLang="zh-TW" sz="2200" dirty="0" err="1"/>
              <a:t>YYYYMMDDhhmm</a:t>
            </a:r>
            <a:r>
              <a:rPr lang="en-US" altLang="zh-TW" sz="2200" dirty="0"/>
              <a:t>]</a:t>
            </a:r>
            <a:endParaRPr lang="en-US" altLang="zh-TW" sz="22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936" y="349250"/>
            <a:ext cx="8280000" cy="244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時間資訊：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創立一個檔案後，如果只想把存取時間改成未來呢</a:t>
            </a:r>
            <a:r>
              <a:rPr lang="en-US" altLang="zh-TW" sz="2000" dirty="0" smtClean="0"/>
              <a:t>?</a:t>
            </a:r>
            <a:endParaRPr lang="en-US" altLang="zh-TW" sz="2000" dirty="0" smtClean="0"/>
          </a:p>
          <a:p>
            <a:pPr lvl="1"/>
            <a:endParaRPr lang="en-US" altLang="zh-TW" sz="22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70"/>
          <a:stretch/>
        </p:blipFill>
        <p:spPr>
          <a:xfrm>
            <a:off x="970642" y="3064852"/>
            <a:ext cx="8640000" cy="12658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17"/>
          <a:stretch/>
        </p:blipFill>
        <p:spPr>
          <a:xfrm>
            <a:off x="970642" y="5372701"/>
            <a:ext cx="8640000" cy="13373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74142" y="4415533"/>
            <a:ext cx="2628900" cy="84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?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114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503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預設權限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098334"/>
            <a:ext cx="10800000" cy="927785"/>
          </a:xfr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29326"/>
              </p:ext>
            </p:extLst>
          </p:nvPr>
        </p:nvGraphicFramePr>
        <p:xfrm>
          <a:off x="2628899" y="3529541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221816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31174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604751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70389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3169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5081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32055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337428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17025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16637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9667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982996"/>
              </p:ext>
            </p:extLst>
          </p:nvPr>
        </p:nvGraphicFramePr>
        <p:xfrm>
          <a:off x="2628899" y="4254420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221816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31174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604751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70389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3169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5081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32055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337428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17025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16637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9667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64103"/>
              </p:ext>
            </p:extLst>
          </p:nvPr>
        </p:nvGraphicFramePr>
        <p:xfrm>
          <a:off x="1473199" y="3529541"/>
          <a:ext cx="1028701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28701">
                  <a:extLst>
                    <a:ext uri="{9D8B030D-6E8A-4147-A177-3AD203B41FA5}">
                      <a16:colId xmlns:a16="http://schemas.microsoft.com/office/drawing/2014/main" val="152218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檔案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9667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887221"/>
              </p:ext>
            </p:extLst>
          </p:nvPr>
        </p:nvGraphicFramePr>
        <p:xfrm>
          <a:off x="1473198" y="4254420"/>
          <a:ext cx="1028701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28701">
                  <a:extLst>
                    <a:ext uri="{9D8B030D-6E8A-4147-A177-3AD203B41FA5}">
                      <a16:colId xmlns:a16="http://schemas.microsoft.com/office/drawing/2014/main" val="152218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目錄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96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086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預設權限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098334"/>
            <a:ext cx="10800000" cy="927785"/>
          </a:xfr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05447"/>
              </p:ext>
            </p:extLst>
          </p:nvPr>
        </p:nvGraphicFramePr>
        <p:xfrm>
          <a:off x="2628899" y="3529541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221816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31174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604751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70389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3169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5081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32055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337428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17025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16637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9667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2628899" y="4254420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221816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31174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604751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70389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3169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5081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32055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337428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17025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16637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9667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473199" y="3529541"/>
          <a:ext cx="1028701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28701">
                  <a:extLst>
                    <a:ext uri="{9D8B030D-6E8A-4147-A177-3AD203B41FA5}">
                      <a16:colId xmlns:a16="http://schemas.microsoft.com/office/drawing/2014/main" val="152218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檔案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9667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473198" y="4254420"/>
          <a:ext cx="1028701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28701">
                  <a:extLst>
                    <a:ext uri="{9D8B030D-6E8A-4147-A177-3AD203B41FA5}">
                      <a16:colId xmlns:a16="http://schemas.microsoft.com/office/drawing/2014/main" val="152218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目錄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96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75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檔案內容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9" y="762000"/>
            <a:ext cx="6916564" cy="5760000"/>
          </a:xfrm>
        </p:spPr>
      </p:pic>
    </p:spTree>
    <p:extLst>
      <p:ext uri="{BB962C8B-B14F-4D97-AF65-F5344CB8AC3E}">
        <p14:creationId xmlns:p14="http://schemas.microsoft.com/office/powerpoint/2010/main" val="42525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預設權限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098334"/>
            <a:ext cx="10800000" cy="927785"/>
          </a:xfr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55276"/>
              </p:ext>
            </p:extLst>
          </p:nvPr>
        </p:nvGraphicFramePr>
        <p:xfrm>
          <a:off x="2628899" y="3529541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221816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31174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604751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70389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3169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5081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32055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337428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17025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16637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9667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044681"/>
              </p:ext>
            </p:extLst>
          </p:nvPr>
        </p:nvGraphicFramePr>
        <p:xfrm>
          <a:off x="2628899" y="4254420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221816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31174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604751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70389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3169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5081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32055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337428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17025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16637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9667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473199" y="3529541"/>
          <a:ext cx="1028701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28701">
                  <a:extLst>
                    <a:ext uri="{9D8B030D-6E8A-4147-A177-3AD203B41FA5}">
                      <a16:colId xmlns:a16="http://schemas.microsoft.com/office/drawing/2014/main" val="152218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檔案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9667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473198" y="4254420"/>
          <a:ext cx="1028701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28701">
                  <a:extLst>
                    <a:ext uri="{9D8B030D-6E8A-4147-A177-3AD203B41FA5}">
                      <a16:colId xmlns:a16="http://schemas.microsoft.com/office/drawing/2014/main" val="152218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目錄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96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245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預設權限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80" y="1683544"/>
            <a:ext cx="9360000" cy="4446945"/>
          </a:xfrm>
        </p:spPr>
      </p:pic>
    </p:spTree>
    <p:extLst>
      <p:ext uri="{BB962C8B-B14F-4D97-AF65-F5344CB8AC3E}">
        <p14:creationId xmlns:p14="http://schemas.microsoft.com/office/powerpoint/2010/main" val="3490544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預設權限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 smtClean="0"/>
              <a:t>umask</a:t>
            </a:r>
            <a:r>
              <a:rPr lang="en-US" altLang="zh-TW" sz="2400" dirty="0" smtClean="0"/>
              <a:t> 0xyz</a:t>
            </a:r>
          </a:p>
          <a:p>
            <a:pPr lvl="1"/>
            <a:r>
              <a:rPr lang="en-US" altLang="zh-TW" sz="2200" dirty="0" smtClean="0"/>
              <a:t>xyz</a:t>
            </a:r>
            <a:r>
              <a:rPr lang="zh-TW" altLang="en-US" sz="2200" dirty="0" smtClean="0"/>
              <a:t>為對應的權限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1167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813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600" dirty="0" smtClean="0">
                <a:latin typeface="+mn-ea"/>
              </a:rPr>
              <a:t>實作問號</a:t>
            </a:r>
            <a:r>
              <a:rPr lang="en-US" altLang="zh-TW" sz="2600" dirty="0" smtClean="0">
                <a:latin typeface="+mn-ea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 smtClean="0">
                <a:latin typeface="+mn-ea"/>
              </a:rPr>
              <a:t>實作問號</a:t>
            </a:r>
            <a:r>
              <a:rPr lang="en-US" altLang="zh-TW" sz="2600" dirty="0" smtClean="0">
                <a:latin typeface="+mn-ea"/>
              </a:rPr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 smtClean="0">
                <a:latin typeface="+mn-ea"/>
              </a:rPr>
              <a:t>設定你的</a:t>
            </a:r>
            <a:r>
              <a:rPr lang="en-US" altLang="zh-TW" sz="2600" dirty="0" err="1" smtClean="0">
                <a:latin typeface="+mn-ea"/>
              </a:rPr>
              <a:t>umask</a:t>
            </a:r>
            <a:r>
              <a:rPr lang="zh-TW" altLang="en-US" sz="2600" dirty="0" smtClean="0">
                <a:latin typeface="+mn-ea"/>
              </a:rPr>
              <a:t>為</a:t>
            </a:r>
            <a:r>
              <a:rPr lang="en-US" altLang="zh-TW" sz="2600" dirty="0" smtClean="0">
                <a:latin typeface="+mn-ea"/>
              </a:rPr>
              <a:t>003</a:t>
            </a:r>
            <a:r>
              <a:rPr lang="zh-TW" altLang="en-US" sz="2600" dirty="0" smtClean="0">
                <a:latin typeface="+mn-ea"/>
              </a:rPr>
              <a:t>，展示建立</a:t>
            </a:r>
            <a:r>
              <a:rPr lang="zh-TW" altLang="en-US" sz="2600" dirty="0">
                <a:latin typeface="+mn-ea"/>
              </a:rPr>
              <a:t>的檔案與目錄權限</a:t>
            </a:r>
            <a:r>
              <a:rPr lang="zh-TW" altLang="en-US" sz="2600" dirty="0" smtClean="0">
                <a:latin typeface="+mn-ea"/>
              </a:rPr>
              <a:t>為何？</a:t>
            </a:r>
            <a:endParaRPr lang="zh-TW" altLang="en-US" sz="26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167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取出前幾行：</a:t>
            </a:r>
            <a:r>
              <a:rPr lang="en-US" altLang="zh-TW" sz="2400" dirty="0" smtClean="0"/>
              <a:t>head [–n number] </a:t>
            </a:r>
            <a:r>
              <a:rPr lang="zh-TW" altLang="en-US" sz="2400" dirty="0" smtClean="0"/>
              <a:t>檔案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不使用</a:t>
            </a:r>
            <a:r>
              <a:rPr lang="en-US" altLang="zh-TW" sz="2000" dirty="0" smtClean="0"/>
              <a:t>option</a:t>
            </a:r>
            <a:r>
              <a:rPr lang="zh-TW" altLang="en-US" sz="2000" dirty="0" smtClean="0"/>
              <a:t>的時候，預設就是顯示十行</a:t>
            </a:r>
            <a:endParaRPr lang="en-US" altLang="zh-TW" sz="20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02" y="3340099"/>
            <a:ext cx="4377600" cy="288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111" y="3340099"/>
            <a:ext cx="41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取出前幾行：</a:t>
            </a:r>
            <a:r>
              <a:rPr lang="en-US" altLang="zh-TW" sz="2400" dirty="0" smtClean="0"/>
              <a:t>head [–n number] </a:t>
            </a:r>
            <a:r>
              <a:rPr lang="zh-TW" altLang="en-US" sz="2400" dirty="0" smtClean="0"/>
              <a:t>檔案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倒數</a:t>
            </a:r>
            <a:r>
              <a:rPr lang="en-US" altLang="zh-TW" sz="2000" dirty="0"/>
              <a:t>5</a:t>
            </a:r>
            <a:r>
              <a:rPr lang="en-US" altLang="zh-TW" sz="2000" dirty="0" smtClean="0"/>
              <a:t>0</a:t>
            </a:r>
            <a:r>
              <a:rPr lang="zh-TW" altLang="en-US" sz="2000" dirty="0" smtClean="0"/>
              <a:t>行不印，其它的全印出來</a:t>
            </a:r>
            <a:endParaRPr lang="en-US" altLang="zh-TW" sz="2000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002" y="1691297"/>
            <a:ext cx="3600000" cy="481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取出後幾行：</a:t>
            </a:r>
            <a:r>
              <a:rPr lang="en-US" altLang="zh-TW" sz="2400" dirty="0"/>
              <a:t>tail [–n number] </a:t>
            </a:r>
            <a:r>
              <a:rPr lang="zh-TW" altLang="en-US" sz="2400" dirty="0" smtClean="0"/>
              <a:t>檔案</a:t>
            </a:r>
            <a:endParaRPr lang="en-US" altLang="zh-TW" sz="24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61" y="3319924"/>
            <a:ext cx="3560201" cy="288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436" y="3139924"/>
            <a:ext cx="411230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2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那如果現在只想印出</a:t>
            </a:r>
            <a:r>
              <a:rPr lang="en-US" altLang="zh-TW" sz="2400" dirty="0" smtClean="0"/>
              <a:t>10-20</a:t>
            </a:r>
            <a:r>
              <a:rPr lang="zh-TW" altLang="en-US" sz="2400" dirty="0" smtClean="0"/>
              <a:t>行呢</a:t>
            </a:r>
            <a:r>
              <a:rPr lang="en-US" altLang="zh-TW" sz="2400" dirty="0" smtClean="0"/>
              <a:t>?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668" y="2951653"/>
            <a:ext cx="5760000" cy="30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那如果現在只想印出</a:t>
            </a:r>
            <a:r>
              <a:rPr lang="en-US" altLang="zh-TW" sz="2400" dirty="0" smtClean="0"/>
              <a:t>10-20</a:t>
            </a:r>
            <a:r>
              <a:rPr lang="zh-TW" altLang="en-US" sz="2400" dirty="0" smtClean="0"/>
              <a:t>行呢</a:t>
            </a:r>
            <a:r>
              <a:rPr lang="en-US" altLang="zh-TW" sz="2400" dirty="0" smtClean="0"/>
              <a:t>?</a:t>
            </a:r>
          </a:p>
          <a:p>
            <a:pPr lvl="1"/>
            <a:r>
              <a:rPr lang="zh-TW" altLang="en-US" sz="2000" dirty="0"/>
              <a:t>這兩個指令中間有</a:t>
            </a:r>
            <a:r>
              <a:rPr lang="zh-TW" altLang="en-US" sz="2000" dirty="0" smtClean="0"/>
              <a:t>個 </a:t>
            </a:r>
            <a:r>
              <a:rPr lang="en-US" altLang="zh-TW" sz="2000" dirty="0" smtClean="0"/>
              <a:t>| </a:t>
            </a:r>
            <a:r>
              <a:rPr lang="zh-TW" altLang="en-US" sz="2000" dirty="0" smtClean="0"/>
              <a:t>的符號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意思</a:t>
            </a:r>
            <a:r>
              <a:rPr lang="zh-TW" altLang="en-US" sz="2000" dirty="0"/>
              <a:t>是</a:t>
            </a:r>
            <a:r>
              <a:rPr lang="zh-TW" altLang="en-US" sz="2000" dirty="0" smtClean="0"/>
              <a:t>：前面指令的所</a:t>
            </a:r>
            <a:r>
              <a:rPr lang="zh-TW" altLang="en-US" sz="2000" dirty="0"/>
              <a:t>輸出的訊息</a:t>
            </a:r>
            <a:r>
              <a:rPr lang="zh-TW" altLang="en-US" sz="2000" dirty="0" smtClean="0"/>
              <a:t>，直接交</a:t>
            </a:r>
            <a:r>
              <a:rPr lang="zh-TW" altLang="en-US" sz="2000" dirty="0"/>
              <a:t>由</a:t>
            </a:r>
            <a:r>
              <a:rPr lang="zh-TW" altLang="en-US" sz="2000" dirty="0" smtClean="0"/>
              <a:t>後續指令使用</a:t>
            </a:r>
            <a:endParaRPr lang="en-US" altLang="zh-TW" sz="2000" dirty="0" smtClean="0"/>
          </a:p>
          <a:p>
            <a:pPr lvl="1"/>
            <a:r>
              <a:rPr lang="en-US" altLang="zh-TW" sz="2000" dirty="0"/>
              <a:t>head -n 20 test | tail -n </a:t>
            </a:r>
            <a:r>
              <a:rPr lang="en-US" altLang="zh-TW" sz="2000" dirty="0" smtClean="0"/>
              <a:t>10</a:t>
            </a:r>
            <a:r>
              <a:rPr lang="zh-TW" altLang="en-US" sz="2000" dirty="0" smtClean="0"/>
              <a:t>：會</a:t>
            </a:r>
            <a:r>
              <a:rPr lang="zh-TW" altLang="en-US" sz="2000" dirty="0"/>
              <a:t>將檔案內</a:t>
            </a:r>
            <a:r>
              <a:rPr lang="zh-TW" altLang="en-US" sz="2000" dirty="0" smtClean="0"/>
              <a:t>的前</a:t>
            </a:r>
            <a:r>
              <a:rPr lang="en-US" altLang="zh-TW" sz="2000" dirty="0" smtClean="0"/>
              <a:t>20</a:t>
            </a:r>
            <a:r>
              <a:rPr lang="zh-TW" altLang="en-US" sz="2000" dirty="0" smtClean="0"/>
              <a:t>行</a:t>
            </a:r>
            <a:r>
              <a:rPr lang="zh-TW" altLang="en-US" sz="2000" dirty="0"/>
              <a:t>取出來，但</a:t>
            </a:r>
            <a:r>
              <a:rPr lang="zh-TW" altLang="en-US" sz="2000" dirty="0" smtClean="0"/>
              <a:t>不會輸出</a:t>
            </a:r>
            <a:r>
              <a:rPr lang="zh-TW" altLang="en-US" sz="2000" dirty="0"/>
              <a:t>到</a:t>
            </a:r>
            <a:r>
              <a:rPr lang="zh-TW" altLang="en-US" sz="2000" dirty="0" smtClean="0"/>
              <a:t>螢幕，而是直接轉交給</a:t>
            </a:r>
            <a:r>
              <a:rPr lang="en-US" altLang="zh-TW" sz="2000" dirty="0" smtClean="0"/>
              <a:t>tail</a:t>
            </a:r>
            <a:r>
              <a:rPr lang="zh-TW" altLang="en-US" sz="2000" dirty="0" smtClean="0"/>
              <a:t>指令處理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所以這裡的</a:t>
            </a:r>
            <a:r>
              <a:rPr lang="en-US" altLang="zh-TW" sz="2000" dirty="0" smtClean="0"/>
              <a:t>tail</a:t>
            </a:r>
            <a:r>
              <a:rPr lang="zh-TW" altLang="en-US" sz="2000" dirty="0" smtClean="0"/>
              <a:t>不</a:t>
            </a:r>
            <a:r>
              <a:rPr lang="zh-TW" altLang="en-US" sz="2000" dirty="0"/>
              <a:t>需要接</a:t>
            </a:r>
            <a:r>
              <a:rPr lang="zh-TW" altLang="en-US" sz="2000" dirty="0" smtClean="0"/>
              <a:t>檔名，因為資料</a:t>
            </a:r>
            <a:r>
              <a:rPr lang="zh-TW" altLang="en-US" sz="2000" dirty="0"/>
              <a:t>是來自</a:t>
            </a:r>
            <a:r>
              <a:rPr lang="zh-TW" altLang="en-US" sz="2000" dirty="0" smtClean="0"/>
              <a:t>於</a:t>
            </a:r>
            <a:r>
              <a:rPr lang="en-US" altLang="zh-TW" sz="2000" dirty="0" smtClean="0"/>
              <a:t>head</a:t>
            </a:r>
            <a:r>
              <a:rPr lang="zh-TW" altLang="en-US" sz="2000" dirty="0" smtClean="0"/>
              <a:t>處理</a:t>
            </a:r>
            <a:r>
              <a:rPr lang="zh-TW" altLang="en-US" sz="2000" dirty="0"/>
              <a:t>後的</a:t>
            </a:r>
            <a:r>
              <a:rPr lang="zh-TW" altLang="en-US" sz="2000" dirty="0" smtClean="0"/>
              <a:t>結果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403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那如果想要印出檔案內容包含行號呢</a:t>
            </a:r>
            <a:r>
              <a:rPr lang="en-US" altLang="zh-TW" sz="2400" dirty="0" smtClean="0"/>
              <a:t>?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668" y="3902078"/>
            <a:ext cx="5760000" cy="23085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61218" y="2910560"/>
            <a:ext cx="2628900" cy="84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?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779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33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3162</TotalTime>
  <Words>555</Words>
  <Application>Microsoft Office PowerPoint</Application>
  <PresentationFormat>寬螢幕</PresentationFormat>
  <Paragraphs>127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微軟正黑體</vt:lpstr>
      <vt:lpstr>Arial</vt:lpstr>
      <vt:lpstr>Trebuchet MS</vt:lpstr>
      <vt:lpstr>Wingdings 3</vt:lpstr>
      <vt:lpstr>多面向</vt:lpstr>
      <vt:lpstr>UNIX應用與實務 </vt:lpstr>
      <vt:lpstr>檔案內容</vt:lpstr>
      <vt:lpstr>檔案內容</vt:lpstr>
      <vt:lpstr>檔案內容</vt:lpstr>
      <vt:lpstr>檔案內容</vt:lpstr>
      <vt:lpstr>檔案內容</vt:lpstr>
      <vt:lpstr>檔案內容</vt:lpstr>
      <vt:lpstr>檔案內容</vt:lpstr>
      <vt:lpstr>PowerPoint 簡報</vt:lpstr>
      <vt:lpstr>檔案內容</vt:lpstr>
      <vt:lpstr>檔案內容</vt:lpstr>
      <vt:lpstr>檔案內容</vt:lpstr>
      <vt:lpstr>檔案內容</vt:lpstr>
      <vt:lpstr>檔案內容</vt:lpstr>
      <vt:lpstr>檔案內容</vt:lpstr>
      <vt:lpstr>檔案內容</vt:lpstr>
      <vt:lpstr>PowerPoint 簡報</vt:lpstr>
      <vt:lpstr>預設權限</vt:lpstr>
      <vt:lpstr>預設權限</vt:lpstr>
      <vt:lpstr>預設權限</vt:lpstr>
      <vt:lpstr>預設權限</vt:lpstr>
      <vt:lpstr>預設權限</vt:lpstr>
      <vt:lpstr>PowerPoint 簡報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UNIX應用與實務 </dc:title>
  <dc:creator>Ray</dc:creator>
  <cp:lastModifiedBy>Ray</cp:lastModifiedBy>
  <cp:revision>101</cp:revision>
  <dcterms:created xsi:type="dcterms:W3CDTF">2020-03-01T09:32:47Z</dcterms:created>
  <dcterms:modified xsi:type="dcterms:W3CDTF">2020-04-12T18:10:26Z</dcterms:modified>
</cp:coreProperties>
</file>