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5" r:id="rId3"/>
    <p:sldId id="356" r:id="rId4"/>
    <p:sldId id="369" r:id="rId5"/>
    <p:sldId id="358" r:id="rId6"/>
    <p:sldId id="370" r:id="rId7"/>
    <p:sldId id="372" r:id="rId8"/>
    <p:sldId id="373" r:id="rId9"/>
    <p:sldId id="374" r:id="rId10"/>
    <p:sldId id="375" r:id="rId11"/>
    <p:sldId id="376" r:id="rId12"/>
    <p:sldId id="381" r:id="rId13"/>
    <p:sldId id="377" r:id="rId14"/>
    <p:sldId id="364" r:id="rId15"/>
    <p:sldId id="378" r:id="rId16"/>
    <p:sldId id="380" r:id="rId17"/>
    <p:sldId id="379" r:id="rId18"/>
    <p:sldId id="30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0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find /home -user </a:t>
            </a:r>
            <a:r>
              <a:rPr lang="en-US" altLang="zh-TW" sz="2400" dirty="0" err="1" smtClean="0"/>
              <a:t>rayray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user </a:t>
            </a:r>
            <a:r>
              <a:rPr lang="en-US" altLang="zh-TW" sz="2200" dirty="0" smtClean="0"/>
              <a:t>name</a:t>
            </a:r>
            <a:endParaRPr lang="zh-TW" altLang="en-US" sz="2200" dirty="0"/>
          </a:p>
          <a:p>
            <a:pPr lvl="1"/>
            <a:r>
              <a:rPr lang="en-US" altLang="zh-TW" sz="2200" dirty="0"/>
              <a:t>-group </a:t>
            </a:r>
            <a:r>
              <a:rPr lang="en-US" altLang="zh-TW" sz="2200" dirty="0" smtClean="0"/>
              <a:t>name</a:t>
            </a:r>
          </a:p>
          <a:p>
            <a:pPr lvl="1"/>
            <a:r>
              <a:rPr lang="en-US" altLang="zh-TW" sz="2200" dirty="0"/>
              <a:t>-name </a:t>
            </a:r>
            <a:r>
              <a:rPr lang="en-US" altLang="zh-TW" sz="2200" dirty="0" smtClean="0"/>
              <a:t>filename</a:t>
            </a:r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size </a:t>
            </a:r>
            <a:r>
              <a:rPr lang="en-US" altLang="zh-TW" sz="2200" dirty="0" smtClean="0"/>
              <a:t>[+-]x</a:t>
            </a:r>
            <a:r>
              <a:rPr lang="zh-TW" altLang="en-US" sz="2200" dirty="0" smtClean="0"/>
              <a:t>：搜尋比</a:t>
            </a:r>
            <a:r>
              <a:rPr lang="en-US" altLang="zh-TW" sz="2200" dirty="0" smtClean="0"/>
              <a:t>x</a:t>
            </a:r>
            <a:r>
              <a:rPr lang="zh-TW" altLang="en-US" sz="2200" dirty="0" smtClean="0"/>
              <a:t>還要大或小的檔案；</a:t>
            </a:r>
            <a:r>
              <a:rPr lang="en-US" altLang="zh-TW" sz="2200" dirty="0" smtClean="0"/>
              <a:t>c</a:t>
            </a:r>
            <a:r>
              <a:rPr lang="zh-TW" altLang="en-US" sz="2200" dirty="0" smtClean="0"/>
              <a:t>（</a:t>
            </a:r>
            <a:r>
              <a:rPr lang="en-US" altLang="zh-TW" sz="2200" dirty="0" smtClean="0"/>
              <a:t>byte</a:t>
            </a:r>
            <a:r>
              <a:rPr lang="zh-TW" altLang="en-US" sz="2200" dirty="0" smtClean="0"/>
              <a:t>）、</a:t>
            </a:r>
            <a:r>
              <a:rPr lang="en-US" altLang="zh-TW" sz="2200" dirty="0" smtClean="0"/>
              <a:t>k</a:t>
            </a:r>
            <a:r>
              <a:rPr lang="zh-TW" altLang="en-US" sz="2200" dirty="0" smtClean="0"/>
              <a:t>（</a:t>
            </a:r>
            <a:r>
              <a:rPr lang="en-US" altLang="zh-TW" sz="2200" dirty="0" smtClean="0"/>
              <a:t>1024 bytes</a:t>
            </a:r>
            <a:r>
              <a:rPr lang="zh-TW" altLang="en-US" sz="2200" dirty="0" smtClean="0"/>
              <a:t>）。所以要</a:t>
            </a:r>
            <a:r>
              <a:rPr lang="zh-TW" altLang="en-US" sz="2200" dirty="0"/>
              <a:t>找</a:t>
            </a:r>
            <a:r>
              <a:rPr lang="zh-TW" altLang="en-US" sz="2200" dirty="0" smtClean="0"/>
              <a:t>比</a:t>
            </a:r>
            <a:r>
              <a:rPr lang="en-US" altLang="zh-TW" sz="2200" dirty="0" smtClean="0"/>
              <a:t>100KB</a:t>
            </a:r>
            <a:r>
              <a:rPr lang="zh-TW" altLang="en-US" sz="2200" dirty="0" smtClean="0"/>
              <a:t>還要</a:t>
            </a:r>
            <a:r>
              <a:rPr lang="zh-TW" altLang="en-US" sz="2200" dirty="0"/>
              <a:t>大的檔案，</a:t>
            </a:r>
            <a:r>
              <a:rPr lang="zh-TW" altLang="en-US" sz="2200" dirty="0" smtClean="0"/>
              <a:t>就是</a:t>
            </a:r>
            <a:r>
              <a:rPr lang="en-US" altLang="zh-TW" sz="2200" dirty="0" smtClean="0"/>
              <a:t>-</a:t>
            </a:r>
            <a:r>
              <a:rPr lang="en-US" altLang="zh-TW" sz="2200" dirty="0"/>
              <a:t>size </a:t>
            </a:r>
            <a:r>
              <a:rPr lang="en-US" altLang="zh-TW" sz="2200" dirty="0" smtClean="0"/>
              <a:t>+100k</a:t>
            </a:r>
          </a:p>
          <a:p>
            <a:pPr lvl="1"/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1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find /home -user </a:t>
            </a:r>
            <a:r>
              <a:rPr lang="en-US" altLang="zh-TW" sz="2400" dirty="0" err="1" smtClean="0"/>
              <a:t>rayray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perm </a:t>
            </a:r>
            <a:r>
              <a:rPr lang="en-US" altLang="zh-TW" sz="2200" dirty="0" smtClean="0"/>
              <a:t>mode</a:t>
            </a:r>
            <a:r>
              <a:rPr lang="zh-TW" altLang="en-US" sz="2200" dirty="0" smtClean="0"/>
              <a:t>：檔案權限“等於”目標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perm -</a:t>
            </a:r>
            <a:r>
              <a:rPr lang="en-US" altLang="zh-TW" sz="2200" dirty="0" smtClean="0"/>
              <a:t>mode</a:t>
            </a:r>
            <a:r>
              <a:rPr lang="zh-TW" altLang="en-US" sz="2200" dirty="0" smtClean="0"/>
              <a:t>：檔案權限“包含”目標</a:t>
            </a:r>
            <a:endParaRPr lang="zh-TW" altLang="en-US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perm /</a:t>
            </a:r>
            <a:r>
              <a:rPr lang="en-US" altLang="zh-TW" sz="2200" dirty="0" smtClean="0"/>
              <a:t>mode</a:t>
            </a:r>
            <a:r>
              <a:rPr lang="zh-TW" altLang="en-US" sz="2200" dirty="0" smtClean="0"/>
              <a:t>：檔案權限“包含</a:t>
            </a:r>
            <a:r>
              <a:rPr lang="zh-TW" altLang="en-US" sz="2200" dirty="0"/>
              <a:t>任</a:t>
            </a:r>
            <a:r>
              <a:rPr lang="zh-TW" altLang="en-US" sz="2200" dirty="0" smtClean="0"/>
              <a:t>一模式”的目標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4142" y="4415533"/>
            <a:ext cx="2628900" cy="84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9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例如：開一些檔案與對應的權限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770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0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771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772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</a:t>
            </a:r>
            <a:endParaRPr lang="zh-TW" altLang="en-US" sz="2000" dirty="0"/>
          </a:p>
          <a:p>
            <a:pPr lvl="1"/>
            <a:r>
              <a:rPr lang="en-US" altLang="zh-TW" sz="2000" dirty="0" smtClean="0"/>
              <a:t>773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3</a:t>
            </a:r>
          </a:p>
          <a:p>
            <a:pPr lvl="1"/>
            <a:r>
              <a:rPr lang="en-US" altLang="zh-TW" sz="2000" dirty="0" smtClean="0"/>
              <a:t>774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4</a:t>
            </a:r>
          </a:p>
          <a:p>
            <a:pPr lvl="1"/>
            <a:r>
              <a:rPr lang="en-US" altLang="zh-TW" sz="2000" dirty="0" smtClean="0"/>
              <a:t>775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5</a:t>
            </a:r>
          </a:p>
          <a:p>
            <a:pPr lvl="1"/>
            <a:r>
              <a:rPr lang="en-US" altLang="zh-TW" sz="2000" dirty="0" smtClean="0"/>
              <a:t>776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6</a:t>
            </a:r>
          </a:p>
          <a:p>
            <a:pPr lvl="1"/>
            <a:r>
              <a:rPr lang="en-US" altLang="zh-TW" sz="2000" dirty="0" smtClean="0"/>
              <a:t>777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7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826318" y="3500810"/>
            <a:ext cx="229870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mode x</a:t>
            </a:r>
          </a:p>
          <a:p>
            <a:pPr algn="ctr"/>
            <a:r>
              <a:rPr lang="en-US" altLang="zh-TW" sz="2400" dirty="0" smtClean="0"/>
              <a:t>-mode x</a:t>
            </a:r>
          </a:p>
          <a:p>
            <a:pPr algn="ctr"/>
            <a:r>
              <a:rPr lang="en-US" altLang="zh-TW" sz="2400" dirty="0" smtClean="0"/>
              <a:t>/mode 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1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find /home -user </a:t>
            </a:r>
            <a:r>
              <a:rPr lang="en-US" altLang="zh-TW" sz="2400" dirty="0" err="1" smtClean="0"/>
              <a:t>rayray</a:t>
            </a:r>
            <a:endParaRPr lang="en-US" altLang="zh-TW" sz="2200" dirty="0" smtClean="0"/>
          </a:p>
          <a:p>
            <a:pPr lvl="1"/>
            <a:r>
              <a:rPr lang="en-US" altLang="zh-TW" sz="2000" dirty="0" smtClean="0"/>
              <a:t>find /home -name test</a:t>
            </a:r>
          </a:p>
          <a:p>
            <a:pPr lvl="1"/>
            <a:r>
              <a:rPr lang="en-US" altLang="zh-TW" sz="2000" dirty="0"/>
              <a:t>find </a:t>
            </a:r>
            <a:r>
              <a:rPr lang="en-US" altLang="zh-TW" sz="2000" dirty="0" smtClean="0"/>
              <a:t>/home </a:t>
            </a:r>
            <a:r>
              <a:rPr lang="en-US" altLang="zh-TW" sz="2000" dirty="0"/>
              <a:t>-name </a:t>
            </a:r>
            <a:r>
              <a:rPr lang="en-US" altLang="zh-TW" sz="2000" dirty="0" smtClean="0"/>
              <a:t>“test*”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1023937"/>
            <a:ext cx="70770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8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tar</a:t>
            </a:r>
          </a:p>
          <a:p>
            <a:pPr lvl="1"/>
            <a:r>
              <a:rPr lang="en-US" altLang="zh-TW" sz="2000" dirty="0" smtClean="0"/>
              <a:t>tar -cv –f tar</a:t>
            </a:r>
            <a:r>
              <a:rPr lang="zh-TW" altLang="en-US" sz="2000" dirty="0" smtClean="0"/>
              <a:t>檔名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資料來源：壓縮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打包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tar -</a:t>
            </a:r>
            <a:r>
              <a:rPr lang="en-US" altLang="zh-TW" sz="2000" dirty="0" err="1" smtClean="0"/>
              <a:t>tv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–f tar</a:t>
            </a:r>
            <a:r>
              <a:rPr lang="zh-TW" altLang="en-US" sz="2000" dirty="0" smtClean="0"/>
              <a:t>檔名：查看內容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tar </a:t>
            </a:r>
            <a:r>
              <a:rPr lang="en-US" altLang="zh-TW" sz="2000" dirty="0" smtClean="0"/>
              <a:t>-xv </a:t>
            </a:r>
            <a:r>
              <a:rPr lang="en-US" altLang="zh-TW" sz="2000" dirty="0"/>
              <a:t>–f tar</a:t>
            </a:r>
            <a:r>
              <a:rPr lang="zh-TW" altLang="en-US" sz="2000" dirty="0"/>
              <a:t>檔名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–C </a:t>
            </a:r>
            <a:r>
              <a:rPr lang="zh-TW" altLang="en-US" sz="2000" dirty="0" smtClean="0"/>
              <a:t>目錄：解壓縮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859961" y="2966039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859961" y="3438950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859961" y="3853729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323446" y="2966039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323446" y="3438950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323446" y="3853729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03368" y="2966039"/>
            <a:ext cx="1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503368" y="3853729"/>
            <a:ext cx="1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在</a:t>
            </a:r>
            <a:r>
              <a:rPr lang="en-US" altLang="zh-TW" sz="2200" dirty="0" smtClean="0"/>
              <a:t>/home</a:t>
            </a:r>
            <a:r>
              <a:rPr lang="zh-TW" altLang="en-US" sz="2200" dirty="0" smtClean="0"/>
              <a:t>底下，開一個資料夾</a:t>
            </a:r>
            <a:r>
              <a:rPr lang="en-US" altLang="zh-TW" sz="2200" dirty="0" smtClean="0"/>
              <a:t>test</a:t>
            </a:r>
            <a:r>
              <a:rPr lang="zh-TW" altLang="en-US" sz="2200" dirty="0" smtClean="0"/>
              <a:t>，放入檔案</a:t>
            </a:r>
            <a:r>
              <a:rPr lang="en-US" altLang="zh-TW" sz="2200" dirty="0" smtClean="0"/>
              <a:t>test123</a:t>
            </a:r>
          </a:p>
          <a:p>
            <a:r>
              <a:rPr lang="zh-TW" altLang="en-US" sz="2200" dirty="0" smtClean="0"/>
              <a:t>壓縮該資料夾</a:t>
            </a:r>
            <a:endParaRPr lang="en-US" altLang="zh-TW" sz="2200" dirty="0" smtClean="0"/>
          </a:p>
          <a:p>
            <a:r>
              <a:rPr lang="zh-TW" altLang="en-US" sz="2200" dirty="0" smtClean="0"/>
              <a:t>查看</a:t>
            </a:r>
            <a:r>
              <a:rPr lang="en-US" altLang="zh-TW" sz="2200" dirty="0" smtClean="0"/>
              <a:t>tar</a:t>
            </a:r>
            <a:r>
              <a:rPr lang="zh-TW" altLang="en-US" sz="2200" dirty="0" smtClean="0"/>
              <a:t>裡有沒有上述的檔案</a:t>
            </a:r>
            <a:endParaRPr lang="en-US" altLang="zh-TW" sz="2200" dirty="0" smtClean="0"/>
          </a:p>
          <a:p>
            <a:r>
              <a:rPr lang="zh-TW" altLang="en-US" sz="2200" dirty="0" smtClean="0"/>
              <a:t>解壓縮該檔案至</a:t>
            </a:r>
            <a:r>
              <a:rPr lang="en-US" altLang="zh-TW" sz="2200" dirty="0" err="1" smtClean="0"/>
              <a:t>testnew</a:t>
            </a:r>
            <a:endParaRPr lang="en-US" altLang="zh-TW" sz="2200" dirty="0" smtClean="0"/>
          </a:p>
          <a:p>
            <a:r>
              <a:rPr lang="zh-TW" altLang="en-US" sz="2200" dirty="0" smtClean="0"/>
              <a:t>看看解壓縮後的檔案正不正確</a:t>
            </a:r>
            <a:endParaRPr lang="en-US" altLang="zh-TW" sz="22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99782" y="3044622"/>
            <a:ext cx="2628900" cy="84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52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latin typeface="+mn-ea"/>
              </a:rPr>
              <a:t>實作問號</a:t>
            </a:r>
            <a:r>
              <a:rPr lang="en-US" altLang="zh-TW" sz="2600" dirty="0" smtClean="0">
                <a:latin typeface="+mn-ea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latin typeface="+mn-ea"/>
              </a:rPr>
              <a:t>實作問號</a:t>
            </a:r>
            <a:r>
              <a:rPr lang="en-US" altLang="zh-TW" sz="2600" dirty="0" smtClean="0"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在終端機中，按下兩次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能知道有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多少指令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可是我們還是不知道這些指令放在哪裡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</a:rPr>
              <a:t>各發佈版本放置</a:t>
            </a:r>
            <a:r>
              <a:rPr lang="zh-TW" altLang="en-US" sz="2200" dirty="0">
                <a:latin typeface="微軟正黑體" panose="020B0604030504040204" pitchFamily="34" charset="-120"/>
              </a:rPr>
              <a:t>的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目錄不同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2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which </a:t>
            </a:r>
            <a:r>
              <a:rPr lang="zh-TW" altLang="en-US" sz="2400" dirty="0" smtClean="0"/>
              <a:t>指令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1549400"/>
            <a:ext cx="7124700" cy="48768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which </a:t>
            </a:r>
            <a:r>
              <a:rPr lang="zh-TW" altLang="en-US" sz="2400" dirty="0" smtClean="0"/>
              <a:t>指令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根據</a:t>
            </a:r>
            <a:r>
              <a:rPr lang="en-US" altLang="zh-TW" sz="2000" dirty="0" smtClean="0"/>
              <a:t>PATH</a:t>
            </a:r>
            <a:r>
              <a:rPr lang="zh-TW" altLang="en-US" sz="2000" dirty="0" smtClean="0"/>
              <a:t>所</a:t>
            </a:r>
            <a:r>
              <a:rPr lang="zh-TW" altLang="en-US" sz="2000" dirty="0"/>
              <a:t>規範的路徑，去</a:t>
            </a:r>
            <a:r>
              <a:rPr lang="zh-TW" altLang="en-US" sz="2000" dirty="0" smtClean="0"/>
              <a:t>搜尋可執行檔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所以是找出執行檔而已</a:t>
            </a:r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en-US" altLang="zh-TW" sz="20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whereis</a:t>
            </a:r>
            <a:r>
              <a:rPr lang="en-US" altLang="zh-TW" sz="2400" dirty="0" smtClean="0"/>
              <a:t> [option]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endParaRPr lang="en-US" altLang="zh-TW" sz="20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1676862"/>
            <a:ext cx="70866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whereis</a:t>
            </a:r>
            <a:r>
              <a:rPr lang="en-US" altLang="zh-TW" sz="2400" dirty="0" smtClean="0"/>
              <a:t> [option]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l</a:t>
            </a:r>
            <a:r>
              <a:rPr lang="zh-TW" altLang="en-US" sz="2000" dirty="0" smtClean="0"/>
              <a:t>：列出</a:t>
            </a:r>
            <a:r>
              <a:rPr lang="en-US" altLang="zh-TW" sz="2000" dirty="0" err="1" smtClean="0"/>
              <a:t>whereis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去查詢的幾個主要</a:t>
            </a:r>
            <a:r>
              <a:rPr lang="zh-TW" altLang="en-US" sz="2000" dirty="0" smtClean="0"/>
              <a:t>目錄</a:t>
            </a:r>
            <a:endParaRPr lang="zh-TW" altLang="en-US" sz="2000" dirty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：只找</a:t>
            </a:r>
            <a:r>
              <a:rPr lang="en-US" altLang="zh-TW" sz="2000" dirty="0" smtClean="0"/>
              <a:t>binary</a:t>
            </a:r>
            <a:r>
              <a:rPr lang="zh-TW" altLang="en-US" sz="2000" dirty="0" smtClean="0"/>
              <a:t>格式</a:t>
            </a:r>
            <a:r>
              <a:rPr lang="zh-TW" altLang="en-US" sz="2000" dirty="0"/>
              <a:t>的檔案</a:t>
            </a:r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：只</a:t>
            </a:r>
            <a:r>
              <a:rPr lang="zh-TW" altLang="en-US" sz="2000" dirty="0"/>
              <a:t>找在說明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manual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下的</a:t>
            </a:r>
            <a:r>
              <a:rPr lang="zh-TW" altLang="en-US" sz="2000" dirty="0" smtClean="0"/>
              <a:t>檔案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1016000"/>
            <a:ext cx="7086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whereis</a:t>
            </a:r>
            <a:r>
              <a:rPr lang="en-US" altLang="zh-TW" sz="2400" dirty="0" smtClean="0"/>
              <a:t> [option]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l</a:t>
            </a:r>
            <a:r>
              <a:rPr lang="zh-TW" altLang="en-US" sz="2000" dirty="0" smtClean="0"/>
              <a:t>：列出</a:t>
            </a:r>
            <a:r>
              <a:rPr lang="en-US" altLang="zh-TW" sz="2000" dirty="0" err="1" smtClean="0"/>
              <a:t>whereis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去查詢的幾個主要</a:t>
            </a:r>
            <a:r>
              <a:rPr lang="zh-TW" altLang="en-US" sz="2000" dirty="0" smtClean="0"/>
              <a:t>目錄</a:t>
            </a:r>
            <a:endParaRPr lang="zh-TW" altLang="en-US" sz="2000" dirty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：只找</a:t>
            </a:r>
            <a:r>
              <a:rPr lang="en-US" altLang="zh-TW" sz="2000" dirty="0" smtClean="0"/>
              <a:t>binary</a:t>
            </a:r>
            <a:r>
              <a:rPr lang="zh-TW" altLang="en-US" sz="2000" dirty="0" smtClean="0"/>
              <a:t>格式</a:t>
            </a:r>
            <a:r>
              <a:rPr lang="zh-TW" altLang="en-US" sz="2000" dirty="0"/>
              <a:t>的檔案</a:t>
            </a:r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：只</a:t>
            </a:r>
            <a:r>
              <a:rPr lang="zh-TW" altLang="en-US" sz="2000" dirty="0"/>
              <a:t>找在說明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manual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下的</a:t>
            </a:r>
            <a:r>
              <a:rPr lang="zh-TW" altLang="en-US" sz="2000" dirty="0" smtClean="0"/>
              <a:t>檔案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270000"/>
            <a:ext cx="7105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find [option]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atime</a:t>
            </a:r>
            <a:r>
              <a:rPr lang="en-US" altLang="zh-TW" sz="2200" dirty="0" smtClean="0"/>
              <a:t>, -</a:t>
            </a:r>
            <a:r>
              <a:rPr lang="en-US" altLang="zh-TW" sz="2200" dirty="0" err="1" smtClean="0"/>
              <a:t>ctime</a:t>
            </a:r>
            <a:r>
              <a:rPr lang="en-US" altLang="zh-TW" sz="2200" dirty="0" smtClean="0"/>
              <a:t>, -</a:t>
            </a:r>
            <a:r>
              <a:rPr lang="en-US" altLang="zh-TW" sz="2200" dirty="0" err="1" smtClean="0"/>
              <a:t>mtime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mtime</a:t>
            </a:r>
            <a:r>
              <a:rPr lang="en-US" altLang="zh-TW" sz="2200" dirty="0" smtClean="0"/>
              <a:t> n</a:t>
            </a:r>
            <a:r>
              <a:rPr lang="zh-TW" altLang="en-US" sz="2200" dirty="0" smtClean="0"/>
              <a:t>：在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天之前被</a:t>
            </a:r>
            <a:r>
              <a:rPr lang="zh-TW" altLang="en-US" sz="2200" dirty="0"/>
              <a:t>更動過內容的</a:t>
            </a:r>
            <a:r>
              <a:rPr lang="zh-TW" altLang="en-US" sz="2200" dirty="0" smtClean="0"/>
              <a:t>檔案（當天）</a:t>
            </a:r>
            <a:endParaRPr lang="zh-TW" altLang="en-US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/>
              <a:t>mtime</a:t>
            </a:r>
            <a:r>
              <a:rPr lang="en-US" altLang="zh-TW" sz="2200" dirty="0"/>
              <a:t> +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：在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天之前被</a:t>
            </a:r>
            <a:r>
              <a:rPr lang="zh-TW" altLang="en-US" sz="2200" dirty="0"/>
              <a:t>更動過內容的</a:t>
            </a:r>
            <a:r>
              <a:rPr lang="zh-TW" altLang="en-US" sz="2200" dirty="0" smtClean="0"/>
              <a:t>檔案</a:t>
            </a:r>
            <a:endParaRPr lang="zh-TW" altLang="en-US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/>
              <a:t>mtime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–n</a:t>
            </a:r>
            <a:r>
              <a:rPr lang="zh-TW" altLang="en-US" sz="2200" dirty="0" smtClean="0"/>
              <a:t>：在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天之內被</a:t>
            </a:r>
            <a:r>
              <a:rPr lang="zh-TW" altLang="en-US" sz="2200" dirty="0"/>
              <a:t>更動過內容的</a:t>
            </a:r>
            <a:r>
              <a:rPr lang="zh-TW" altLang="en-US" sz="2200" dirty="0" smtClean="0"/>
              <a:t>檔案</a:t>
            </a:r>
            <a:endParaRPr lang="zh-TW" altLang="en-US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newer </a:t>
            </a:r>
            <a:r>
              <a:rPr lang="en-US" altLang="zh-TW" sz="2200" dirty="0" smtClean="0"/>
              <a:t>file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file</a:t>
            </a:r>
            <a:r>
              <a:rPr lang="zh-TW" altLang="en-US" sz="2200" dirty="0" smtClean="0"/>
              <a:t>為一檔案</a:t>
            </a:r>
            <a:r>
              <a:rPr lang="zh-TW" altLang="en-US" sz="2200" dirty="0"/>
              <a:t>，列出</a:t>
            </a:r>
            <a:r>
              <a:rPr lang="zh-TW" altLang="en-US" sz="2200" dirty="0" smtClean="0"/>
              <a:t>比</a:t>
            </a:r>
            <a:r>
              <a:rPr lang="en-US" altLang="zh-TW" sz="2200" dirty="0" smtClean="0"/>
              <a:t>file</a:t>
            </a:r>
            <a:r>
              <a:rPr lang="zh-TW" altLang="en-US" sz="2200" dirty="0" smtClean="0"/>
              <a:t>還新</a:t>
            </a:r>
            <a:r>
              <a:rPr lang="zh-TW" altLang="en-US" sz="2200" dirty="0"/>
              <a:t>的</a:t>
            </a:r>
            <a:r>
              <a:rPr lang="zh-TW" altLang="en-US" sz="2200" dirty="0" smtClean="0"/>
              <a:t>檔案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76259"/>
              </p:ext>
            </p:extLst>
          </p:nvPr>
        </p:nvGraphicFramePr>
        <p:xfrm>
          <a:off x="1689100" y="5177366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1979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514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4412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6790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09222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72833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5297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8524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7768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1182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66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now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52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檔案搜尋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528762"/>
            <a:ext cx="7077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3582</TotalTime>
  <Words>551</Words>
  <Application>Microsoft Office PowerPoint</Application>
  <PresentationFormat>寬螢幕</PresentationFormat>
  <Paragraphs>97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Trebuchet MS</vt:lpstr>
      <vt:lpstr>Wingdings 3</vt:lpstr>
      <vt:lpstr>多面向</vt:lpstr>
      <vt:lpstr>UNIX應用與實務 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指令/檔案搜尋</vt:lpstr>
      <vt:lpstr>PowerPoint 簡報</vt:lpstr>
      <vt:lpstr>壓縮/打包</vt:lpstr>
      <vt:lpstr>壓縮/打包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117</cp:revision>
  <dcterms:created xsi:type="dcterms:W3CDTF">2020-03-01T09:32:47Z</dcterms:created>
  <dcterms:modified xsi:type="dcterms:W3CDTF">2020-04-20T16:45:00Z</dcterms:modified>
</cp:coreProperties>
</file>