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79" r:id="rId13"/>
    <p:sldId id="30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90C2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altLang="zh-TW" sz="2000" dirty="0"/>
              <a:t>tar [</a:t>
            </a:r>
            <a:r>
              <a:rPr lang="en-US" altLang="zh-TW" sz="2000" dirty="0" smtClean="0"/>
              <a:t>option1] </a:t>
            </a:r>
            <a:r>
              <a:rPr lang="en-US" altLang="zh-TW" sz="2000" dirty="0"/>
              <a:t>[</a:t>
            </a:r>
            <a:r>
              <a:rPr lang="en-US" altLang="zh-TW" sz="2000" dirty="0" smtClean="0"/>
              <a:t>option2] ……</a:t>
            </a:r>
          </a:p>
          <a:p>
            <a:pPr marL="742950" lvl="2" indent="-342900"/>
            <a:r>
              <a:rPr lang="en-US" altLang="zh-TW" sz="1800" dirty="0" smtClean="0"/>
              <a:t>option1</a:t>
            </a:r>
            <a:r>
              <a:rPr lang="zh-TW" altLang="en-US" sz="1800" dirty="0" smtClean="0"/>
              <a:t>：演算法（</a:t>
            </a:r>
            <a:r>
              <a:rPr lang="en-US" altLang="zh-TW" sz="1800" dirty="0" smtClean="0"/>
              <a:t>-z: </a:t>
            </a:r>
            <a:r>
              <a:rPr lang="en-US" altLang="zh-TW" sz="1800" dirty="0" err="1" smtClean="0"/>
              <a:t>gzip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-j: bzip2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-J: </a:t>
            </a:r>
            <a:r>
              <a:rPr lang="en-US" altLang="zh-TW" sz="1800" dirty="0" err="1" smtClean="0"/>
              <a:t>xz</a:t>
            </a:r>
            <a:r>
              <a:rPr lang="zh-TW" altLang="en-US" sz="1800" dirty="0" smtClean="0"/>
              <a:t>）</a:t>
            </a:r>
            <a:endParaRPr lang="en-US" altLang="zh-TW" sz="1800" dirty="0" smtClean="0"/>
          </a:p>
          <a:p>
            <a:pPr marL="742950" lvl="2" indent="-342900"/>
            <a:r>
              <a:rPr lang="en-US" altLang="zh-TW" sz="1800" dirty="0" smtClean="0"/>
              <a:t>option2</a:t>
            </a:r>
            <a:r>
              <a:rPr lang="zh-TW" altLang="en-US" sz="1800" dirty="0" smtClean="0"/>
              <a:t>：運算動作（</a:t>
            </a:r>
            <a:r>
              <a:rPr lang="en-US" altLang="zh-TW" sz="1800" dirty="0" smtClean="0"/>
              <a:t>-cv: </a:t>
            </a:r>
            <a:r>
              <a:rPr lang="zh-TW" altLang="en-US" sz="1800" dirty="0" smtClean="0"/>
              <a:t>壓縮、</a:t>
            </a:r>
            <a:r>
              <a:rPr lang="en-US" altLang="zh-TW" sz="1800" dirty="0" smtClean="0"/>
              <a:t>-</a:t>
            </a:r>
            <a:r>
              <a:rPr lang="en-US" altLang="zh-TW" sz="1800" dirty="0" err="1" smtClean="0"/>
              <a:t>tv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查詢、</a:t>
            </a:r>
            <a:r>
              <a:rPr lang="en-US" altLang="zh-TW" sz="1800" dirty="0" smtClean="0"/>
              <a:t>-xv: </a:t>
            </a:r>
            <a:r>
              <a:rPr lang="zh-TW" altLang="en-US" sz="1800" dirty="0" smtClean="0"/>
              <a:t>解壓縮）</a:t>
            </a:r>
            <a:endParaRPr lang="en-US" altLang="zh-TW" sz="1800" dirty="0" smtClean="0"/>
          </a:p>
          <a:p>
            <a:pPr marL="742950" lvl="2" indent="-342900"/>
            <a:r>
              <a:rPr lang="en-US" altLang="zh-TW" sz="1800" dirty="0" smtClean="0"/>
              <a:t>time tar ……</a:t>
            </a:r>
            <a:r>
              <a:rPr lang="zh-TW" altLang="en-US" sz="1800" dirty="0" smtClean="0"/>
              <a:t> （在前面加個</a:t>
            </a:r>
            <a:r>
              <a:rPr lang="en-US" altLang="zh-TW" sz="1800" dirty="0" smtClean="0"/>
              <a:t>time</a:t>
            </a:r>
            <a:r>
              <a:rPr lang="zh-TW" altLang="en-US" sz="1800" dirty="0" smtClean="0"/>
              <a:t>，可以計算壓縮所使用的時間）</a:t>
            </a:r>
            <a:endParaRPr lang="en-US" altLang="zh-TW" sz="18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050" y="4436200"/>
            <a:ext cx="3932308" cy="7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6" y="4436200"/>
            <a:ext cx="4182128" cy="72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42" y="4436200"/>
            <a:ext cx="429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zh-TW" altLang="en-US" sz="2000" dirty="0" smtClean="0"/>
              <a:t>命名建議</a:t>
            </a:r>
            <a:endParaRPr lang="en-US" altLang="zh-TW" sz="2000" dirty="0" smtClean="0"/>
          </a:p>
          <a:p>
            <a:pPr marL="742950" lvl="2" indent="-342900"/>
            <a:r>
              <a:rPr lang="zh-TW" altLang="en-US" sz="1800" dirty="0" smtClean="0"/>
              <a:t>*</a:t>
            </a:r>
            <a:r>
              <a:rPr lang="en-US" altLang="zh-TW" sz="1800" dirty="0" smtClean="0"/>
              <a:t>.</a:t>
            </a:r>
            <a:r>
              <a:rPr lang="en-US" altLang="zh-TW" sz="1800" dirty="0" err="1" smtClean="0"/>
              <a:t>gz</a:t>
            </a:r>
            <a:r>
              <a:rPr lang="zh-TW" altLang="en-US" sz="1800" dirty="0" smtClean="0"/>
              <a:t>：</a:t>
            </a:r>
            <a:r>
              <a:rPr lang="en-US" altLang="zh-TW" sz="1800" dirty="0" err="1" smtClean="0"/>
              <a:t>gzip</a:t>
            </a:r>
            <a:r>
              <a:rPr lang="zh-TW" altLang="en-US" sz="1800" dirty="0" smtClean="0"/>
              <a:t>程式</a:t>
            </a:r>
            <a:r>
              <a:rPr lang="zh-TW" altLang="en-US" sz="1800" dirty="0"/>
              <a:t>壓縮的</a:t>
            </a:r>
            <a:r>
              <a:rPr lang="zh-TW" altLang="en-US" sz="1800" dirty="0" smtClean="0"/>
              <a:t>檔案</a:t>
            </a:r>
            <a:endParaRPr lang="zh-TW" altLang="en-US" sz="1800" dirty="0"/>
          </a:p>
          <a:p>
            <a:pPr marL="742950" lvl="2" indent="-342900"/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en-US" altLang="zh-TW" sz="1800" dirty="0" smtClean="0"/>
              <a:t>bz2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bzip2</a:t>
            </a:r>
            <a:r>
              <a:rPr lang="zh-TW" altLang="en-US" sz="1800" dirty="0" smtClean="0"/>
              <a:t>程式</a:t>
            </a:r>
            <a:r>
              <a:rPr lang="zh-TW" altLang="en-US" sz="1800" dirty="0"/>
              <a:t>壓縮的</a:t>
            </a:r>
            <a:r>
              <a:rPr lang="zh-TW" altLang="en-US" sz="1800" dirty="0" smtClean="0"/>
              <a:t>檔案</a:t>
            </a:r>
            <a:endParaRPr lang="zh-TW" altLang="en-US" sz="1800" dirty="0"/>
          </a:p>
          <a:p>
            <a:pPr marL="742950" lvl="2" indent="-342900"/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en-US" altLang="zh-TW" sz="1800" dirty="0" err="1" smtClean="0"/>
              <a:t>xz</a:t>
            </a:r>
            <a:r>
              <a:rPr lang="zh-TW" altLang="en-US" sz="1800" dirty="0" smtClean="0"/>
              <a:t>：</a:t>
            </a:r>
            <a:r>
              <a:rPr lang="en-US" altLang="zh-TW" sz="1800" dirty="0" err="1" smtClean="0"/>
              <a:t>xz</a:t>
            </a:r>
            <a:r>
              <a:rPr lang="zh-TW" altLang="en-US" sz="1800" dirty="0" smtClean="0"/>
              <a:t>程式</a:t>
            </a:r>
            <a:r>
              <a:rPr lang="zh-TW" altLang="en-US" sz="1800" dirty="0"/>
              <a:t>壓縮的</a:t>
            </a:r>
            <a:r>
              <a:rPr lang="zh-TW" altLang="en-US" sz="1800" dirty="0" smtClean="0"/>
              <a:t>檔案</a:t>
            </a:r>
            <a:endParaRPr lang="zh-TW" altLang="en-US" sz="1800" dirty="0"/>
          </a:p>
          <a:p>
            <a:pPr marL="742950" lvl="2" indent="-342900"/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en-US" altLang="zh-TW" sz="1800" dirty="0" smtClean="0"/>
              <a:t>tar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tar</a:t>
            </a:r>
            <a:r>
              <a:rPr lang="zh-TW" altLang="en-US" sz="1800" dirty="0" smtClean="0"/>
              <a:t>程式</a:t>
            </a:r>
            <a:r>
              <a:rPr lang="zh-TW" altLang="en-US" sz="1800" dirty="0"/>
              <a:t>打包的</a:t>
            </a:r>
            <a:r>
              <a:rPr lang="zh-TW" altLang="en-US" sz="1800" dirty="0" smtClean="0"/>
              <a:t>資料</a:t>
            </a:r>
          </a:p>
          <a:p>
            <a:pPr marL="742950" lvl="2" indent="-342900"/>
            <a:r>
              <a:rPr lang="zh-TW" altLang="en-US" sz="1800" dirty="0" smtClean="0"/>
              <a:t>*</a:t>
            </a:r>
            <a:r>
              <a:rPr lang="en-US" altLang="zh-TW" sz="1800" dirty="0" smtClean="0"/>
              <a:t>.tar.gz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tar</a:t>
            </a:r>
            <a:r>
              <a:rPr lang="zh-TW" altLang="en-US" sz="1800" dirty="0" smtClean="0"/>
              <a:t>程式打包的檔案，並經過</a:t>
            </a:r>
            <a:r>
              <a:rPr lang="en-US" altLang="zh-TW" sz="1800" dirty="0" err="1" smtClean="0"/>
              <a:t>gzip</a:t>
            </a:r>
            <a:r>
              <a:rPr lang="zh-TW" altLang="en-US" sz="1800" dirty="0" smtClean="0"/>
              <a:t>的壓縮</a:t>
            </a:r>
          </a:p>
          <a:p>
            <a:pPr marL="742950" lvl="2" indent="-342900"/>
            <a:r>
              <a:rPr lang="zh-TW" altLang="en-US" sz="1800" dirty="0" smtClean="0"/>
              <a:t>*</a:t>
            </a:r>
            <a:r>
              <a:rPr lang="en-US" altLang="zh-TW" sz="1800" dirty="0"/>
              <a:t>.</a:t>
            </a:r>
            <a:r>
              <a:rPr lang="en-US" altLang="zh-TW" sz="1800" dirty="0" smtClean="0"/>
              <a:t>tar.bz2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tar</a:t>
            </a:r>
            <a:r>
              <a:rPr lang="zh-TW" altLang="en-US" sz="1800" dirty="0" smtClean="0"/>
              <a:t>程式</a:t>
            </a:r>
            <a:r>
              <a:rPr lang="zh-TW" altLang="en-US" sz="1800" dirty="0"/>
              <a:t>打包的檔案</a:t>
            </a:r>
            <a:r>
              <a:rPr lang="zh-TW" altLang="en-US" sz="1800" dirty="0" smtClean="0"/>
              <a:t>，並經過</a:t>
            </a:r>
            <a:r>
              <a:rPr lang="en-US" altLang="zh-TW" sz="1800" dirty="0" smtClean="0"/>
              <a:t>bzip2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壓縮</a:t>
            </a:r>
          </a:p>
          <a:p>
            <a:pPr marL="742950" lvl="2" indent="-342900"/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en-US" altLang="zh-TW" sz="1800" dirty="0" err="1" smtClean="0"/>
              <a:t>tar.xz</a:t>
            </a:r>
            <a:r>
              <a:rPr lang="zh-TW" altLang="en-US" sz="1800" dirty="0" smtClean="0"/>
              <a:t>：</a:t>
            </a:r>
            <a:r>
              <a:rPr lang="en-US" altLang="zh-TW" sz="1800" dirty="0" smtClean="0"/>
              <a:t>tar</a:t>
            </a:r>
            <a:r>
              <a:rPr lang="zh-TW" altLang="en-US" sz="1800" dirty="0" smtClean="0"/>
              <a:t>程式</a:t>
            </a:r>
            <a:r>
              <a:rPr lang="zh-TW" altLang="en-US" sz="1800" dirty="0"/>
              <a:t>打包的檔案</a:t>
            </a:r>
            <a:r>
              <a:rPr lang="zh-TW" altLang="en-US" sz="1800" dirty="0" smtClean="0"/>
              <a:t>，並經過</a:t>
            </a:r>
            <a:r>
              <a:rPr lang="en-US" altLang="zh-TW" sz="1800" dirty="0" err="1" smtClean="0"/>
              <a:t>xz</a:t>
            </a:r>
            <a:r>
              <a:rPr lang="zh-TW" altLang="en-US" sz="1800" dirty="0" smtClean="0"/>
              <a:t>的</a:t>
            </a:r>
            <a:r>
              <a:rPr lang="zh-TW" altLang="en-US" sz="1800" dirty="0"/>
              <a:t>壓縮</a:t>
            </a:r>
            <a:endParaRPr lang="en-US" altLang="zh-TW" sz="1800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2600" dirty="0" smtClean="0">
                <a:latin typeface="+mn-ea"/>
              </a:rPr>
              <a:t>試著從網路上載一個大型檔案（大於</a:t>
            </a:r>
            <a:r>
              <a:rPr lang="en-US" altLang="zh-TW" sz="2600" dirty="0" smtClean="0">
                <a:latin typeface="+mn-ea"/>
              </a:rPr>
              <a:t>100MB</a:t>
            </a:r>
            <a:r>
              <a:rPr lang="zh-TW" altLang="en-US" sz="2600" dirty="0" smtClean="0">
                <a:latin typeface="+mn-ea"/>
              </a:rPr>
              <a:t>）</a:t>
            </a:r>
            <a:endParaRPr lang="en-US" altLang="zh-TW" sz="2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600" dirty="0" smtClean="0">
                <a:latin typeface="+mn-ea"/>
              </a:rPr>
              <a:t>利用打包、</a:t>
            </a:r>
            <a:r>
              <a:rPr lang="en-US" altLang="zh-TW" sz="2600" dirty="0" err="1" smtClean="0">
                <a:latin typeface="+mn-ea"/>
              </a:rPr>
              <a:t>gzip</a:t>
            </a:r>
            <a:r>
              <a:rPr lang="zh-TW" altLang="en-US" sz="2600" dirty="0" smtClean="0">
                <a:latin typeface="+mn-ea"/>
              </a:rPr>
              <a:t>、</a:t>
            </a:r>
            <a:r>
              <a:rPr lang="en-US" altLang="zh-TW" sz="2600" dirty="0" smtClean="0">
                <a:latin typeface="+mn-ea"/>
              </a:rPr>
              <a:t>bzip2</a:t>
            </a:r>
            <a:r>
              <a:rPr lang="zh-TW" altLang="en-US" sz="2600" dirty="0" smtClean="0">
                <a:latin typeface="+mn-ea"/>
              </a:rPr>
              <a:t>以及</a:t>
            </a:r>
            <a:r>
              <a:rPr lang="en-US" altLang="zh-TW" sz="2600" dirty="0" err="1" smtClean="0">
                <a:latin typeface="+mn-ea"/>
              </a:rPr>
              <a:t>xz</a:t>
            </a:r>
            <a:r>
              <a:rPr lang="zh-TW" altLang="en-US" sz="2600" dirty="0" smtClean="0">
                <a:latin typeface="+mn-ea"/>
              </a:rPr>
              <a:t>進行實驗並計時</a:t>
            </a:r>
            <a:endParaRPr lang="en-US" altLang="zh-TW" sz="26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600" dirty="0" smtClean="0">
                <a:latin typeface="+mn-ea"/>
              </a:rPr>
              <a:t>利用建議的命名方式，顯示上述五個檔案的大小</a:t>
            </a:r>
            <a:endParaRPr lang="en-US" altLang="zh-TW" sz="2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tar</a:t>
            </a:r>
          </a:p>
          <a:p>
            <a:pPr lvl="1"/>
            <a:r>
              <a:rPr lang="en-US" altLang="zh-TW" sz="2000" dirty="0" smtClean="0"/>
              <a:t>tar </a:t>
            </a:r>
            <a:r>
              <a:rPr lang="en-US" altLang="zh-TW" sz="2000" dirty="0" smtClean="0"/>
              <a:t>-cv –f tar</a:t>
            </a:r>
            <a:r>
              <a:rPr lang="zh-TW" altLang="en-US" sz="2000" dirty="0" smtClean="0"/>
              <a:t>檔名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資料來源</a:t>
            </a:r>
            <a:r>
              <a:rPr lang="zh-TW" altLang="en-US" sz="2000" dirty="0" smtClean="0"/>
              <a:t>：壓縮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打包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tar -</a:t>
            </a:r>
            <a:r>
              <a:rPr lang="en-US" altLang="zh-TW" sz="2000" dirty="0" err="1" smtClean="0"/>
              <a:t>tv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–f tar</a:t>
            </a:r>
            <a:r>
              <a:rPr lang="zh-TW" altLang="en-US" sz="2000" dirty="0" smtClean="0"/>
              <a:t>檔名：查看內容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tar </a:t>
            </a:r>
            <a:r>
              <a:rPr lang="en-US" altLang="zh-TW" sz="2000" dirty="0" smtClean="0"/>
              <a:t>-xv </a:t>
            </a:r>
            <a:r>
              <a:rPr lang="en-US" altLang="zh-TW" sz="2000" dirty="0"/>
              <a:t>–f tar</a:t>
            </a:r>
            <a:r>
              <a:rPr lang="zh-TW" altLang="en-US" sz="2000" dirty="0"/>
              <a:t>檔名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–C </a:t>
            </a:r>
            <a:r>
              <a:rPr lang="zh-TW" altLang="en-US" sz="2000" dirty="0" smtClean="0"/>
              <a:t>目錄：解</a:t>
            </a:r>
            <a:r>
              <a:rPr lang="zh-TW" altLang="en-US" sz="2000" dirty="0" smtClean="0"/>
              <a:t>壓縮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859961" y="2966039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859961" y="3438950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859961" y="3853729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323446" y="2966039"/>
            <a:ext cx="108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323446" y="3438950"/>
            <a:ext cx="108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323446" y="3853729"/>
            <a:ext cx="1080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503368" y="2966039"/>
            <a:ext cx="1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503368" y="3853729"/>
            <a:ext cx="1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tar</a:t>
            </a:r>
          </a:p>
          <a:p>
            <a:pPr lvl="1"/>
            <a:r>
              <a:rPr lang="en-US" altLang="zh-TW" sz="2000" dirty="0" smtClean="0"/>
              <a:t>Linux</a:t>
            </a:r>
            <a:r>
              <a:rPr lang="zh-TW" altLang="en-US" sz="2000" dirty="0" smtClean="0"/>
              <a:t>支援</a:t>
            </a:r>
            <a:r>
              <a:rPr lang="zh-TW" altLang="en-US" sz="2000" dirty="0"/>
              <a:t>的壓縮指令非常</a:t>
            </a:r>
            <a:r>
              <a:rPr lang="zh-TW" altLang="en-US" sz="2000" dirty="0" smtClean="0"/>
              <a:t>多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不同指令所使用</a:t>
            </a:r>
            <a:r>
              <a:rPr lang="zh-TW" altLang="en-US" sz="2000" dirty="0"/>
              <a:t>的壓縮</a:t>
            </a:r>
            <a:r>
              <a:rPr lang="zh-TW" altLang="en-US" sz="2000" dirty="0" smtClean="0"/>
              <a:t>技術不同，所以彼此之間無法</a:t>
            </a:r>
            <a:r>
              <a:rPr lang="zh-TW" altLang="en-US" sz="2000" dirty="0"/>
              <a:t>互通壓縮</a:t>
            </a:r>
            <a:r>
              <a:rPr lang="en-US" altLang="zh-TW" sz="2000" dirty="0"/>
              <a:t>/</a:t>
            </a:r>
            <a:r>
              <a:rPr lang="zh-TW" altLang="en-US" sz="2000" dirty="0"/>
              <a:t>解</a:t>
            </a:r>
            <a:r>
              <a:rPr lang="zh-TW" altLang="en-US" sz="2000" dirty="0" smtClean="0"/>
              <a:t>壓縮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所以，當下載</a:t>
            </a:r>
            <a:r>
              <a:rPr lang="zh-TW" altLang="en-US" sz="2000" dirty="0"/>
              <a:t>到某個壓縮檔時</a:t>
            </a:r>
            <a:r>
              <a:rPr lang="zh-TW" altLang="en-US" sz="2000" dirty="0" smtClean="0"/>
              <a:t>，就會需要</a:t>
            </a:r>
            <a:r>
              <a:rPr lang="zh-TW" altLang="en-US" sz="2000" dirty="0"/>
              <a:t>知道該檔案是由哪種</a:t>
            </a:r>
            <a:r>
              <a:rPr lang="zh-TW" altLang="en-US" sz="2000" dirty="0" smtClean="0"/>
              <a:t>壓縮技術所</a:t>
            </a:r>
            <a:r>
              <a:rPr lang="zh-TW" altLang="en-US" sz="2000" dirty="0"/>
              <a:t>製作出來</a:t>
            </a:r>
            <a:r>
              <a:rPr lang="zh-TW" altLang="en-US" sz="2000" dirty="0" smtClean="0"/>
              <a:t>的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所以</a:t>
            </a:r>
            <a:r>
              <a:rPr lang="zh-TW" altLang="en-US" sz="2000" dirty="0"/>
              <a:t>適當的副檔名</a:t>
            </a:r>
            <a:r>
              <a:rPr lang="zh-TW" altLang="en-US" sz="2000" dirty="0" smtClean="0"/>
              <a:t>還是需要的</a:t>
            </a:r>
            <a:endParaRPr lang="en-US" altLang="zh-TW" sz="2000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3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tar</a:t>
            </a:r>
          </a:p>
          <a:p>
            <a:pPr lvl="1"/>
            <a:r>
              <a:rPr lang="en-US" altLang="zh-TW" sz="2000" dirty="0"/>
              <a:t>Linux</a:t>
            </a:r>
            <a:r>
              <a:rPr lang="zh-TW" altLang="en-US" sz="2000" dirty="0"/>
              <a:t>上常見的壓縮指令</a:t>
            </a:r>
            <a:r>
              <a:rPr lang="zh-TW" altLang="en-US" sz="2000" dirty="0" smtClean="0"/>
              <a:t>就是</a:t>
            </a:r>
            <a:r>
              <a:rPr lang="en-US" altLang="zh-TW" sz="2000" dirty="0" err="1" smtClean="0"/>
              <a:t>gzip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bzip2</a:t>
            </a:r>
            <a:r>
              <a:rPr lang="zh-TW" altLang="en-US" sz="2000" dirty="0" smtClean="0"/>
              <a:t>以及</a:t>
            </a:r>
            <a:r>
              <a:rPr lang="en-US" altLang="zh-TW" sz="2000" dirty="0" err="1" smtClean="0"/>
              <a:t>xz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為了支援</a:t>
            </a:r>
            <a:r>
              <a:rPr lang="en-US" altLang="zh-TW" sz="2000" dirty="0" smtClean="0"/>
              <a:t>windows</a:t>
            </a:r>
            <a:r>
              <a:rPr lang="zh-TW" altLang="en-US" sz="2000" dirty="0" smtClean="0"/>
              <a:t>常見的</a:t>
            </a:r>
            <a:r>
              <a:rPr lang="en-US" altLang="zh-TW" sz="2000" dirty="0" smtClean="0"/>
              <a:t>zip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其實</a:t>
            </a:r>
            <a:r>
              <a:rPr lang="en-US" altLang="zh-TW" sz="2000" dirty="0" smtClean="0"/>
              <a:t>Linux</a:t>
            </a:r>
            <a:r>
              <a:rPr lang="zh-TW" altLang="en-US" sz="2000" dirty="0" smtClean="0"/>
              <a:t>也有</a:t>
            </a:r>
            <a:r>
              <a:rPr lang="en-US" altLang="zh-TW" sz="2000" dirty="0" smtClean="0"/>
              <a:t>zip</a:t>
            </a:r>
            <a:r>
              <a:rPr lang="zh-TW" altLang="en-US" sz="2000" dirty="0" smtClean="0"/>
              <a:t>指令了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不過這些</a:t>
            </a:r>
            <a:r>
              <a:rPr lang="zh-TW" altLang="en-US" sz="2000" dirty="0"/>
              <a:t>指令</a:t>
            </a:r>
            <a:r>
              <a:rPr lang="zh-TW" altLang="en-US" sz="2000" dirty="0" smtClean="0"/>
              <a:t>通常只能對</a:t>
            </a:r>
            <a:r>
              <a:rPr lang="zh-TW" altLang="en-US" sz="2000" dirty="0"/>
              <a:t>一個檔案來</a:t>
            </a:r>
            <a:r>
              <a:rPr lang="zh-TW" altLang="en-US" sz="2000" dirty="0" smtClean="0"/>
              <a:t>壓縮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解壓縮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所以打包功能</a:t>
            </a:r>
            <a:r>
              <a:rPr lang="en-US" altLang="zh-TW" sz="2000" dirty="0" smtClean="0"/>
              <a:t>tar</a:t>
            </a:r>
            <a:r>
              <a:rPr lang="zh-TW" altLang="en-US" sz="2000" dirty="0" smtClean="0"/>
              <a:t>就顯得相當重要了</a:t>
            </a:r>
            <a:r>
              <a:rPr lang="en-US" altLang="zh-TW" sz="2000" dirty="0" smtClean="0"/>
              <a:t>…</a:t>
            </a:r>
            <a:endParaRPr lang="zh-TW" altLang="en-US" sz="2000" dirty="0"/>
          </a:p>
          <a:p>
            <a:pPr lvl="1"/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0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tar</a:t>
            </a:r>
          </a:p>
          <a:p>
            <a:pPr lvl="1"/>
            <a:r>
              <a:rPr lang="en-US" altLang="zh-TW" sz="2000" dirty="0" smtClean="0"/>
              <a:t>tar</a:t>
            </a:r>
            <a:r>
              <a:rPr lang="zh-TW" altLang="en-US" sz="2000" dirty="0" smtClean="0"/>
              <a:t>可以</a:t>
            </a:r>
            <a:r>
              <a:rPr lang="zh-TW" altLang="en-US" sz="2000" dirty="0"/>
              <a:t>將很多</a:t>
            </a:r>
            <a:r>
              <a:rPr lang="zh-TW" altLang="en-US" sz="2000" dirty="0" smtClean="0"/>
              <a:t>檔案打包成為</a:t>
            </a:r>
            <a:r>
              <a:rPr lang="zh-TW" altLang="en-US" sz="2000" dirty="0"/>
              <a:t>一個</a:t>
            </a:r>
            <a:r>
              <a:rPr lang="zh-TW" altLang="en-US" sz="2000" dirty="0" smtClean="0"/>
              <a:t>檔案（目錄</a:t>
            </a:r>
            <a:r>
              <a:rPr lang="zh-TW" altLang="en-US" sz="2000" dirty="0"/>
              <a:t>也</a:t>
            </a:r>
            <a:r>
              <a:rPr lang="zh-TW" altLang="en-US" sz="2000" dirty="0" smtClean="0"/>
              <a:t>可以）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不過一開始僅僅是打包而已，並沒有</a:t>
            </a:r>
            <a:r>
              <a:rPr lang="zh-TW" altLang="en-US" sz="2000" dirty="0"/>
              <a:t>提供壓縮的</a:t>
            </a:r>
            <a:r>
              <a:rPr lang="zh-TW" altLang="en-US" sz="2000" dirty="0" smtClean="0"/>
              <a:t>功能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後來</a:t>
            </a:r>
            <a:r>
              <a:rPr lang="en-US" altLang="zh-TW" sz="2000" dirty="0" smtClean="0"/>
              <a:t>GNU</a:t>
            </a:r>
            <a:r>
              <a:rPr lang="zh-TW" altLang="en-US" sz="2000" dirty="0" smtClean="0"/>
              <a:t>在計畫</a:t>
            </a:r>
            <a:r>
              <a:rPr lang="zh-TW" altLang="en-US" sz="2000" dirty="0"/>
              <a:t>中，</a:t>
            </a:r>
            <a:r>
              <a:rPr lang="zh-TW" altLang="en-US" sz="2000" dirty="0" smtClean="0"/>
              <a:t>將</a:t>
            </a:r>
            <a:r>
              <a:rPr lang="en-US" altLang="zh-TW" sz="2000" dirty="0" smtClean="0"/>
              <a:t>tar</a:t>
            </a:r>
            <a:r>
              <a:rPr lang="zh-TW" altLang="en-US" sz="2000" dirty="0" smtClean="0"/>
              <a:t>與壓縮功能</a:t>
            </a:r>
            <a:r>
              <a:rPr lang="zh-TW" altLang="en-US" sz="2000" dirty="0"/>
              <a:t>結合在一起</a:t>
            </a:r>
            <a:r>
              <a:rPr lang="zh-TW" altLang="en-US" sz="2000" dirty="0" smtClean="0"/>
              <a:t>，我們就能直接使用更</a:t>
            </a:r>
            <a:r>
              <a:rPr lang="zh-TW" altLang="en-US" sz="2000" dirty="0"/>
              <a:t>強大的壓縮與打包</a:t>
            </a:r>
            <a:r>
              <a:rPr lang="zh-TW" altLang="en-US" sz="2000" dirty="0" smtClean="0"/>
              <a:t>功能了</a:t>
            </a:r>
            <a:endParaRPr lang="zh-TW" altLang="en-US" sz="2000" dirty="0"/>
          </a:p>
          <a:p>
            <a:pPr lvl="1"/>
            <a:endParaRPr lang="zh-TW" altLang="en-US" sz="2000" dirty="0"/>
          </a:p>
          <a:p>
            <a:pPr lvl="1"/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err="1" smtClean="0"/>
              <a:t>gzip</a:t>
            </a:r>
            <a:endParaRPr lang="en-US" altLang="zh-TW" sz="2200" dirty="0" smtClean="0"/>
          </a:p>
          <a:p>
            <a:pPr lvl="1"/>
            <a:r>
              <a:rPr lang="en-US" altLang="zh-TW" sz="2000" dirty="0" err="1"/>
              <a:t>gzip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[option] </a:t>
            </a:r>
            <a:r>
              <a:rPr lang="zh-TW" altLang="en-US" sz="2000" dirty="0" smtClean="0"/>
              <a:t>檔名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d</a:t>
            </a:r>
            <a:r>
              <a:rPr lang="zh-TW" altLang="en-US" sz="2000" dirty="0" smtClean="0"/>
              <a:t>：解壓縮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v</a:t>
            </a:r>
            <a:r>
              <a:rPr lang="zh-TW" altLang="en-US" sz="2000" dirty="0" smtClean="0"/>
              <a:t>：顯示出壓縮比</a:t>
            </a:r>
            <a:r>
              <a:rPr lang="en-US" altLang="zh-TW" sz="2000" dirty="0" smtClean="0"/>
              <a:t>…</a:t>
            </a:r>
            <a:r>
              <a:rPr lang="zh-TW" altLang="en-US" sz="2000" dirty="0" smtClean="0"/>
              <a:t>等資訊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-#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為一數字，</a:t>
            </a:r>
            <a:r>
              <a:rPr lang="zh-TW" altLang="en-US" sz="2000" dirty="0"/>
              <a:t>代表壓縮等級，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運算最快（但是</a:t>
            </a:r>
            <a:r>
              <a:rPr lang="zh-TW" altLang="en-US" sz="2000" dirty="0"/>
              <a:t>壓縮比最</a:t>
            </a:r>
            <a:r>
              <a:rPr lang="zh-TW" altLang="en-US" sz="2000" dirty="0" smtClean="0"/>
              <a:t>差）、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運算最慢（但是</a:t>
            </a:r>
            <a:r>
              <a:rPr lang="zh-TW" altLang="en-US" sz="2000" dirty="0"/>
              <a:t>壓縮比</a:t>
            </a:r>
            <a:r>
              <a:rPr lang="zh-TW" altLang="en-US" sz="2000" dirty="0" smtClean="0"/>
              <a:t>最好），預設是</a:t>
            </a:r>
            <a:r>
              <a:rPr lang="en-US" altLang="zh-TW" sz="2000" dirty="0" smtClean="0"/>
              <a:t>-</a:t>
            </a:r>
            <a:r>
              <a:rPr lang="en-US" altLang="zh-TW" sz="2000" dirty="0"/>
              <a:t>6</a:t>
            </a:r>
          </a:p>
          <a:p>
            <a:pPr lvl="1"/>
            <a:endParaRPr lang="zh-TW" altLang="en-US" sz="2000" dirty="0"/>
          </a:p>
          <a:p>
            <a:pPr lvl="1"/>
            <a:endParaRPr lang="zh-TW" altLang="en-US" sz="2000" dirty="0"/>
          </a:p>
          <a:p>
            <a:pPr lvl="1"/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9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b</a:t>
            </a:r>
            <a:r>
              <a:rPr lang="en-US" altLang="zh-TW" sz="2200" dirty="0" smtClean="0"/>
              <a:t>zip2</a:t>
            </a:r>
          </a:p>
          <a:p>
            <a:pPr lvl="1"/>
            <a:r>
              <a:rPr lang="en-US" altLang="zh-TW" sz="2000" dirty="0" smtClean="0"/>
              <a:t>bzip2 [option] </a:t>
            </a:r>
            <a:r>
              <a:rPr lang="zh-TW" altLang="en-US" sz="2000" dirty="0" smtClean="0"/>
              <a:t>檔名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d</a:t>
            </a:r>
            <a:r>
              <a:rPr lang="zh-TW" altLang="en-US" sz="2000" dirty="0" smtClean="0"/>
              <a:t>：解壓縮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v</a:t>
            </a:r>
            <a:r>
              <a:rPr lang="zh-TW" altLang="en-US" sz="2000" dirty="0" smtClean="0"/>
              <a:t>：顯示出壓縮比</a:t>
            </a:r>
            <a:r>
              <a:rPr lang="en-US" altLang="zh-TW" sz="2000" dirty="0" smtClean="0"/>
              <a:t>…</a:t>
            </a:r>
            <a:r>
              <a:rPr lang="zh-TW" altLang="en-US" sz="2000" dirty="0" smtClean="0"/>
              <a:t>等資訊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-#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為一數字，</a:t>
            </a:r>
            <a:r>
              <a:rPr lang="zh-TW" altLang="en-US" sz="2000" dirty="0"/>
              <a:t>代表壓縮等級，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運算最快（但是</a:t>
            </a:r>
            <a:r>
              <a:rPr lang="zh-TW" altLang="en-US" sz="2000" dirty="0"/>
              <a:t>壓縮比最</a:t>
            </a:r>
            <a:r>
              <a:rPr lang="zh-TW" altLang="en-US" sz="2000" dirty="0" smtClean="0"/>
              <a:t>差）、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運算最慢（但是</a:t>
            </a:r>
            <a:r>
              <a:rPr lang="zh-TW" altLang="en-US" sz="2000" dirty="0"/>
              <a:t>壓縮比</a:t>
            </a:r>
            <a:r>
              <a:rPr lang="zh-TW" altLang="en-US" sz="2000" dirty="0" smtClean="0"/>
              <a:t>最好），預設是</a:t>
            </a:r>
            <a:r>
              <a:rPr lang="en-US" altLang="zh-TW" sz="2000" dirty="0" smtClean="0"/>
              <a:t>-6</a:t>
            </a:r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k</a:t>
            </a:r>
            <a:r>
              <a:rPr lang="zh-TW" altLang="en-US" sz="2000" dirty="0" smtClean="0"/>
              <a:t>：</a:t>
            </a:r>
            <a:r>
              <a:rPr lang="zh-TW" altLang="en-US" sz="2000" dirty="0"/>
              <a:t>保留</a:t>
            </a:r>
            <a:r>
              <a:rPr lang="zh-TW" altLang="en-US" sz="2000" dirty="0" smtClean="0"/>
              <a:t>原始檔案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73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err="1" smtClean="0"/>
              <a:t>xz</a:t>
            </a:r>
            <a:endParaRPr lang="en-US" altLang="zh-TW" sz="2200" dirty="0" smtClean="0"/>
          </a:p>
          <a:p>
            <a:pPr lvl="1"/>
            <a:r>
              <a:rPr lang="en-US" altLang="zh-TW" sz="2000" dirty="0" smtClean="0"/>
              <a:t>bzip2 [option] </a:t>
            </a:r>
            <a:r>
              <a:rPr lang="zh-TW" altLang="en-US" sz="2000" dirty="0" smtClean="0"/>
              <a:t>檔名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d</a:t>
            </a:r>
            <a:r>
              <a:rPr lang="zh-TW" altLang="en-US" sz="2000" dirty="0" smtClean="0"/>
              <a:t>：解壓縮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-l</a:t>
            </a:r>
            <a:r>
              <a:rPr lang="zh-TW" altLang="en-US" sz="2000" dirty="0" smtClean="0"/>
              <a:t>：顯示出壓縮比</a:t>
            </a:r>
            <a:r>
              <a:rPr lang="en-US" altLang="zh-TW" sz="2000" dirty="0" smtClean="0"/>
              <a:t>…</a:t>
            </a:r>
            <a:r>
              <a:rPr lang="zh-TW" altLang="en-US" sz="2000" dirty="0" smtClean="0"/>
              <a:t>等資訊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-#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為一數字，</a:t>
            </a:r>
            <a:r>
              <a:rPr lang="zh-TW" altLang="en-US" sz="2000" dirty="0"/>
              <a:t>代表壓縮等級，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運算最快（但是</a:t>
            </a:r>
            <a:r>
              <a:rPr lang="zh-TW" altLang="en-US" sz="2000" dirty="0"/>
              <a:t>壓縮比最</a:t>
            </a:r>
            <a:r>
              <a:rPr lang="zh-TW" altLang="en-US" sz="2000" dirty="0" smtClean="0"/>
              <a:t>差）、</a:t>
            </a:r>
            <a:r>
              <a:rPr lang="en-US" altLang="zh-TW" sz="2000" dirty="0"/>
              <a:t>-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運算最慢（但是</a:t>
            </a:r>
            <a:r>
              <a:rPr lang="zh-TW" altLang="en-US" sz="2000" dirty="0"/>
              <a:t>壓縮比</a:t>
            </a:r>
            <a:r>
              <a:rPr lang="zh-TW" altLang="en-US" sz="2000" dirty="0" smtClean="0"/>
              <a:t>最好），預設是</a:t>
            </a:r>
            <a:r>
              <a:rPr lang="en-US" altLang="zh-TW" sz="2000" dirty="0" smtClean="0"/>
              <a:t>-6</a:t>
            </a:r>
          </a:p>
          <a:p>
            <a:pPr lvl="1"/>
            <a:r>
              <a:rPr lang="en-US" altLang="zh-TW" sz="2000" dirty="0"/>
              <a:t>-</a:t>
            </a:r>
            <a:r>
              <a:rPr lang="en-US" altLang="zh-TW" sz="2000" dirty="0" smtClean="0"/>
              <a:t>k</a:t>
            </a:r>
            <a:r>
              <a:rPr lang="zh-TW" altLang="en-US" sz="2000" dirty="0" smtClean="0"/>
              <a:t>：</a:t>
            </a:r>
            <a:r>
              <a:rPr lang="zh-TW" altLang="en-US" sz="2000" dirty="0"/>
              <a:t>保留</a:t>
            </a:r>
            <a:r>
              <a:rPr lang="zh-TW" altLang="en-US" sz="2000" dirty="0" smtClean="0"/>
              <a:t>原始檔案</a:t>
            </a:r>
            <a:endParaRPr lang="zh-TW" altLang="en-US" sz="20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8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altLang="zh-TW" sz="2000" dirty="0"/>
              <a:t>tar [</a:t>
            </a:r>
            <a:r>
              <a:rPr lang="en-US" altLang="zh-TW" sz="2000" dirty="0" smtClean="0"/>
              <a:t>option1] </a:t>
            </a:r>
            <a:r>
              <a:rPr lang="en-US" altLang="zh-TW" sz="2000" dirty="0"/>
              <a:t>[</a:t>
            </a:r>
            <a:r>
              <a:rPr lang="en-US" altLang="zh-TW" sz="2000" dirty="0" smtClean="0"/>
              <a:t>option2] ……</a:t>
            </a:r>
          </a:p>
          <a:p>
            <a:pPr marL="742950" lvl="2" indent="-342900"/>
            <a:r>
              <a:rPr lang="en-US" altLang="zh-TW" sz="1800" dirty="0" smtClean="0"/>
              <a:t>option1</a:t>
            </a:r>
            <a:r>
              <a:rPr lang="zh-TW" altLang="en-US" sz="1800" dirty="0" smtClean="0"/>
              <a:t>：演算法（</a:t>
            </a:r>
            <a:r>
              <a:rPr lang="en-US" altLang="zh-TW" sz="1800" dirty="0" smtClean="0"/>
              <a:t>-z: </a:t>
            </a:r>
            <a:r>
              <a:rPr lang="en-US" altLang="zh-TW" sz="1800" dirty="0" err="1" smtClean="0"/>
              <a:t>gzip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-j: bzip2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-J: </a:t>
            </a:r>
            <a:r>
              <a:rPr lang="en-US" altLang="zh-TW" sz="1800" dirty="0" err="1" smtClean="0"/>
              <a:t>xz</a:t>
            </a:r>
            <a:r>
              <a:rPr lang="zh-TW" altLang="en-US" sz="1800" dirty="0" smtClean="0"/>
              <a:t>）</a:t>
            </a:r>
            <a:endParaRPr lang="en-US" altLang="zh-TW" sz="1800" dirty="0" smtClean="0"/>
          </a:p>
          <a:p>
            <a:pPr marL="742950" lvl="2" indent="-342900"/>
            <a:r>
              <a:rPr lang="en-US" altLang="zh-TW" sz="1800" dirty="0" smtClean="0"/>
              <a:t>option2</a:t>
            </a:r>
            <a:r>
              <a:rPr lang="zh-TW" altLang="en-US" sz="1800" dirty="0" smtClean="0"/>
              <a:t>：運算動作（</a:t>
            </a:r>
            <a:r>
              <a:rPr lang="en-US" altLang="zh-TW" sz="1800" dirty="0" smtClean="0"/>
              <a:t>-cv: </a:t>
            </a:r>
            <a:r>
              <a:rPr lang="zh-TW" altLang="en-US" sz="1800" dirty="0" smtClean="0"/>
              <a:t>壓縮、</a:t>
            </a:r>
            <a:r>
              <a:rPr lang="en-US" altLang="zh-TW" sz="1800" dirty="0" smtClean="0"/>
              <a:t>-</a:t>
            </a:r>
            <a:r>
              <a:rPr lang="en-US" altLang="zh-TW" sz="1800" dirty="0" err="1" smtClean="0"/>
              <a:t>tv</a:t>
            </a:r>
            <a:r>
              <a:rPr lang="en-US" altLang="zh-TW" sz="1800" dirty="0" smtClean="0"/>
              <a:t>: </a:t>
            </a:r>
            <a:r>
              <a:rPr lang="zh-TW" altLang="en-US" sz="1800" dirty="0" smtClean="0"/>
              <a:t>查詢、</a:t>
            </a:r>
            <a:r>
              <a:rPr lang="en-US" altLang="zh-TW" sz="1800" dirty="0" smtClean="0"/>
              <a:t>-xv: </a:t>
            </a:r>
            <a:r>
              <a:rPr lang="zh-TW" altLang="en-US" sz="1800" dirty="0" smtClean="0"/>
              <a:t>解壓縮）</a:t>
            </a:r>
            <a:endParaRPr lang="en-US" altLang="zh-TW" sz="1800" dirty="0" smtClean="0"/>
          </a:p>
          <a:p>
            <a:pPr marL="742950" lvl="2" indent="-342900"/>
            <a:r>
              <a:rPr lang="en-US" altLang="zh-TW" sz="1800" dirty="0" smtClean="0"/>
              <a:t>time tar ……</a:t>
            </a:r>
            <a:r>
              <a:rPr lang="zh-TW" altLang="en-US" sz="1800" dirty="0" smtClean="0"/>
              <a:t> （在前面加個</a:t>
            </a:r>
            <a:r>
              <a:rPr lang="en-US" altLang="zh-TW" sz="1800" dirty="0" smtClean="0"/>
              <a:t>time</a:t>
            </a:r>
            <a:r>
              <a:rPr lang="zh-TW" altLang="en-US" sz="1800" dirty="0" smtClean="0"/>
              <a:t>，可以計算壓縮所使用的時間）</a:t>
            </a:r>
            <a:endParaRPr lang="en-US" altLang="zh-TW" sz="1800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壓縮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打包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4284662"/>
            <a:ext cx="7143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3695</TotalTime>
  <Words>682</Words>
  <Application>Microsoft Office PowerPoint</Application>
  <PresentationFormat>寬螢幕</PresentationFormat>
  <Paragraphs>68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Trebuchet MS</vt:lpstr>
      <vt:lpstr>Wingdings</vt:lpstr>
      <vt:lpstr>Wingdings 3</vt:lpstr>
      <vt:lpstr>多面向</vt:lpstr>
      <vt:lpstr>UNIX應用與實務 </vt:lpstr>
      <vt:lpstr>壓縮/打包</vt:lpstr>
      <vt:lpstr>壓縮/打包</vt:lpstr>
      <vt:lpstr>壓縮/打包</vt:lpstr>
      <vt:lpstr>壓縮/打包</vt:lpstr>
      <vt:lpstr>壓縮/打包</vt:lpstr>
      <vt:lpstr>壓縮/打包</vt:lpstr>
      <vt:lpstr>壓縮/打包</vt:lpstr>
      <vt:lpstr>壓縮/打包</vt:lpstr>
      <vt:lpstr>壓縮/打包</vt:lpstr>
      <vt:lpstr>壓縮/打包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126</cp:revision>
  <dcterms:created xsi:type="dcterms:W3CDTF">2020-03-01T09:32:47Z</dcterms:created>
  <dcterms:modified xsi:type="dcterms:W3CDTF">2020-04-27T17:01:23Z</dcterms:modified>
</cp:coreProperties>
</file>