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CÔNG HẬU" initials="DCH" lastIdx="1" clrIdx="0">
    <p:extLst>
      <p:ext uri="{19B8F6BF-5375-455C-9EA6-DF929625EA0E}">
        <p15:presenceInfo xmlns:p15="http://schemas.microsoft.com/office/powerpoint/2012/main" userId="DƯƠNG CÔNG HẬ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1T08:30:14.89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1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3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Demo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dirty="0" err="1">
              <a:latin typeface="Arial" panose="020B0604020202020204" pitchFamily="34" charset="0"/>
              <a:cs typeface="Arial" panose="020B0604020202020204" pitchFamily="34" charset="0"/>
            </a:rPr>
            <a:t>Vé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 Xe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B8AA6-20AE-48F9-8E50-19D9C6D5E34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D03758-D13F-4A18-9807-1756F39F7747}">
      <dgm:prSet custT="1"/>
      <dgm:spPr>
        <a:solidFill>
          <a:schemeClr val="accent5"/>
        </a:solidFill>
      </dgm:spPr>
      <dgm:t>
        <a:bodyPr/>
        <a:lstStyle/>
        <a:p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2.1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F86285B7-F667-42A4-94E1-41BE107A8185}" type="parTrans" cxnId="{CE4F58DB-612B-4F1F-8E8C-8812BC4430E1}">
      <dgm:prSet/>
      <dgm:spPr/>
      <dgm:t>
        <a:bodyPr/>
        <a:lstStyle/>
        <a:p>
          <a:endParaRPr lang="en-US"/>
        </a:p>
      </dgm:t>
    </dgm:pt>
    <dgm:pt modelId="{320BCA8A-0C43-4532-A253-37AE7CF38B6F}" type="sibTrans" cxnId="{CE4F58DB-612B-4F1F-8E8C-8812BC4430E1}">
      <dgm:prSet/>
      <dgm:spPr/>
      <dgm:t>
        <a:bodyPr/>
        <a:lstStyle/>
        <a:p>
          <a:endParaRPr lang="en-US"/>
        </a:p>
      </dgm:t>
    </dgm:pt>
    <dgm:pt modelId="{D563BE5E-8AAC-4B1C-B37A-14D12FD08E82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2.2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32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gm:t>
    </dgm:pt>
    <dgm:pt modelId="{747F0ABB-4985-43CC-A574-8F503E2ADF42}" type="parTrans" cxnId="{5C78BC0E-4ADD-466A-91B0-94DF4F2AC211}">
      <dgm:prSet/>
      <dgm:spPr/>
      <dgm:t>
        <a:bodyPr/>
        <a:lstStyle/>
        <a:p>
          <a:endParaRPr lang="en-US"/>
        </a:p>
      </dgm:t>
    </dgm:pt>
    <dgm:pt modelId="{3B515DF1-4A42-4278-A253-F1F38CB5C3DF}" type="sibTrans" cxnId="{5C78BC0E-4ADD-466A-91B0-94DF4F2AC211}">
      <dgm:prSet/>
      <dgm:spPr/>
      <dgm:t>
        <a:bodyPr/>
        <a:lstStyle/>
        <a:p>
          <a:endParaRPr lang="en-US"/>
        </a:p>
      </dgm:t>
    </dgm:pt>
    <dgm:pt modelId="{EDF42C5F-9820-46EF-AC2A-8F8319C55B74}" type="pres">
      <dgm:prSet presAssocID="{BD1B8AA6-20AE-48F9-8E50-19D9C6D5E340}" presName="Name0" presStyleCnt="0">
        <dgm:presLayoutVars>
          <dgm:dir/>
          <dgm:animLvl val="lvl"/>
          <dgm:resizeHandles val="exact"/>
        </dgm:presLayoutVars>
      </dgm:prSet>
      <dgm:spPr/>
    </dgm:pt>
    <dgm:pt modelId="{D917DB59-19F4-473E-A399-864F281B036C}" type="pres">
      <dgm:prSet presAssocID="{5DD03758-D13F-4A18-9807-1756F39F774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E874BF9-7E95-48F8-AC98-D966F9784431}" type="pres">
      <dgm:prSet presAssocID="{320BCA8A-0C43-4532-A253-37AE7CF38B6F}" presName="parTxOnlySpace" presStyleCnt="0"/>
      <dgm:spPr/>
    </dgm:pt>
    <dgm:pt modelId="{2684DD1C-F902-4BB2-8A02-B09DB6CE6138}" type="pres">
      <dgm:prSet presAssocID="{D563BE5E-8AAC-4B1C-B37A-14D12FD08E82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5C78BC0E-4ADD-466A-91B0-94DF4F2AC211}" srcId="{BD1B8AA6-20AE-48F9-8E50-19D9C6D5E340}" destId="{D563BE5E-8AAC-4B1C-B37A-14D12FD08E82}" srcOrd="1" destOrd="0" parTransId="{747F0ABB-4985-43CC-A574-8F503E2ADF42}" sibTransId="{3B515DF1-4A42-4278-A253-F1F38CB5C3DF}"/>
    <dgm:cxn modelId="{41F82F15-40DF-45D9-8D91-D2BF9337B845}" type="presOf" srcId="{BD1B8AA6-20AE-48F9-8E50-19D9C6D5E340}" destId="{EDF42C5F-9820-46EF-AC2A-8F8319C55B74}" srcOrd="0" destOrd="0" presId="urn:microsoft.com/office/officeart/2005/8/layout/chevron1"/>
    <dgm:cxn modelId="{A84EE4B0-A9DD-4CA5-BB30-0D74518B5FBF}" type="presOf" srcId="{5DD03758-D13F-4A18-9807-1756F39F7747}" destId="{D917DB59-19F4-473E-A399-864F281B036C}" srcOrd="0" destOrd="0" presId="urn:microsoft.com/office/officeart/2005/8/layout/chevron1"/>
    <dgm:cxn modelId="{7B9958BD-1497-49A8-9B89-FB7811E6571D}" type="presOf" srcId="{D563BE5E-8AAC-4B1C-B37A-14D12FD08E82}" destId="{2684DD1C-F902-4BB2-8A02-B09DB6CE6138}" srcOrd="0" destOrd="0" presId="urn:microsoft.com/office/officeart/2005/8/layout/chevron1"/>
    <dgm:cxn modelId="{CE4F58DB-612B-4F1F-8E8C-8812BC4430E1}" srcId="{BD1B8AA6-20AE-48F9-8E50-19D9C6D5E340}" destId="{5DD03758-D13F-4A18-9807-1756F39F7747}" srcOrd="0" destOrd="0" parTransId="{F86285B7-F667-42A4-94E1-41BE107A8185}" sibTransId="{320BCA8A-0C43-4532-A253-37AE7CF38B6F}"/>
    <dgm:cxn modelId="{9DC0B20B-E166-4953-9D8D-42F36560C32D}" type="presParOf" srcId="{EDF42C5F-9820-46EF-AC2A-8F8319C55B74}" destId="{D917DB59-19F4-473E-A399-864F281B036C}" srcOrd="0" destOrd="0" presId="urn:microsoft.com/office/officeart/2005/8/layout/chevron1"/>
    <dgm:cxn modelId="{D6B49673-495D-4247-B912-BB7AABA56FBB}" type="presParOf" srcId="{EDF42C5F-9820-46EF-AC2A-8F8319C55B74}" destId="{6E874BF9-7E95-48F8-AC98-D966F9784431}" srcOrd="1" destOrd="0" presId="urn:microsoft.com/office/officeart/2005/8/layout/chevron1"/>
    <dgm:cxn modelId="{1585ECF3-6B64-4A69-8286-41050FBB8F8E}" type="presParOf" srcId="{EDF42C5F-9820-46EF-AC2A-8F8319C55B74}" destId="{2684DD1C-F902-4BB2-8A02-B09DB6CE613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số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Demo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Đặt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kern="1200" dirty="0" err="1">
              <a:latin typeface="Arial" panose="020B0604020202020204" pitchFamily="34" charset="0"/>
              <a:cs typeface="Arial" panose="020B0604020202020204" pitchFamily="34" charset="0"/>
            </a:rPr>
            <a:t>Vé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 Xe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DB59-19F4-473E-A399-864F281B036C}">
      <dsp:nvSpPr>
        <dsp:cNvPr id="0" name=""/>
        <dsp:cNvSpPr/>
      </dsp:nvSpPr>
      <dsp:spPr>
        <a:xfrm>
          <a:off x="8840" y="836122"/>
          <a:ext cx="5284589" cy="2113835"/>
        </a:xfrm>
        <a:prstGeom prst="chevron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2.1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1065758" y="836122"/>
        <a:ext cx="3170754" cy="2113835"/>
      </dsp:txXfrm>
    </dsp:sp>
    <dsp:sp modelId="{2684DD1C-F902-4BB2-8A02-B09DB6CE6138}">
      <dsp:nvSpPr>
        <dsp:cNvPr id="0" name=""/>
        <dsp:cNvSpPr/>
      </dsp:nvSpPr>
      <dsp:spPr>
        <a:xfrm>
          <a:off x="4764970" y="836122"/>
          <a:ext cx="5284589" cy="2113835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2.2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200" b="1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32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</dsp:txBody>
      <dsp:txXfrm>
        <a:off x="5821888" y="836122"/>
        <a:ext cx="3170754" cy="211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200" dirty="0" err="1"/>
              <a:t>Lập</a:t>
            </a:r>
            <a:r>
              <a:rPr lang="en-US" sz="6200" dirty="0"/>
              <a:t> </a:t>
            </a:r>
            <a:r>
              <a:rPr lang="en-US" sz="6200" dirty="0" err="1"/>
              <a:t>Trình</a:t>
            </a:r>
            <a:r>
              <a:rPr lang="en-US" sz="6200" dirty="0"/>
              <a:t> </a:t>
            </a:r>
            <a:r>
              <a:rPr lang="en-US" sz="6200" dirty="0" err="1"/>
              <a:t>Thiết</a:t>
            </a:r>
            <a:r>
              <a:rPr lang="en-US" sz="6200" dirty="0"/>
              <a:t> </a:t>
            </a:r>
            <a:r>
              <a:rPr lang="en-US" sz="6200" dirty="0" err="1"/>
              <a:t>Bị</a:t>
            </a:r>
            <a:r>
              <a:rPr lang="en-US" sz="6200" dirty="0"/>
              <a:t> Di </a:t>
            </a:r>
            <a:r>
              <a:rPr lang="en-US" sz="6200" dirty="0" err="1"/>
              <a:t>Động</a:t>
            </a:r>
            <a:r>
              <a:rPr lang="en-US" sz="6200" dirty="0"/>
              <a:t> 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6" y="4672739"/>
            <a:ext cx="6848474" cy="10214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</a:t>
            </a:r>
          </a:p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VÉ XE KHÁCH</a:t>
            </a:r>
          </a:p>
        </p:txBody>
      </p:sp>
      <p:cxnSp>
        <p:nvCxnSpPr>
          <p:cNvPr id="62" name="Straight Connector 5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8" r="26992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338C663-D47B-4350-9092-B6E7173CFF58}"/>
              </a:ext>
            </a:extLst>
          </p:cNvPr>
          <p:cNvSpPr txBox="1">
            <a:spLocks/>
          </p:cNvSpPr>
          <p:nvPr/>
        </p:nvSpPr>
        <p:spPr>
          <a:xfrm>
            <a:off x="2315934" y="4037482"/>
            <a:ext cx="3205640" cy="461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14E3F7-8D5E-44FA-A43D-14707F520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49087"/>
              </p:ext>
            </p:extLst>
          </p:nvPr>
        </p:nvGraphicFramePr>
        <p:xfrm>
          <a:off x="7632068" y="4041725"/>
          <a:ext cx="448373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732">
                  <a:extLst>
                    <a:ext uri="{9D8B030D-6E8A-4147-A177-3AD203B41FA5}">
                      <a16:colId xmlns:a16="http://schemas.microsoft.com/office/drawing/2014/main" val="1394079128"/>
                    </a:ext>
                  </a:extLst>
                </a:gridCol>
              </a:tblGrid>
              <a:tr h="257659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GVHD: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Tấn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Toàn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9414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AEA910D-179B-4768-BAF2-F80ADFE6B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22030"/>
              </p:ext>
            </p:extLst>
          </p:nvPr>
        </p:nvGraphicFramePr>
        <p:xfrm>
          <a:off x="7632068" y="4498925"/>
          <a:ext cx="448454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546">
                  <a:extLst>
                    <a:ext uri="{9D8B030D-6E8A-4147-A177-3AD203B41FA5}">
                      <a16:colId xmlns:a16="http://schemas.microsoft.com/office/drawing/2014/main" val="4102571163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r>
                        <a:rPr lang="en-US" dirty="0" err="1"/>
                        <a:t>Nhóm</a:t>
                      </a:r>
                      <a:r>
                        <a:rPr lang="en-US" dirty="0"/>
                        <a:t> 9: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Trương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Xinh</a:t>
                      </a:r>
                      <a:r>
                        <a:rPr lang="en-US" dirty="0"/>
                        <a:t>    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Trần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Hiếu</a:t>
                      </a:r>
                      <a:r>
                        <a:rPr lang="en-US" dirty="0"/>
                        <a:t>             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Lâm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Yến</a:t>
                      </a:r>
                      <a:endParaRPr lang="en-US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Ngọc</a:t>
                      </a:r>
                      <a:r>
                        <a:rPr lang="en-US" dirty="0"/>
                        <a:t> Thanh </a:t>
                      </a:r>
                      <a:r>
                        <a:rPr lang="en-US" dirty="0" err="1"/>
                        <a:t>Xuân</a:t>
                      </a:r>
                      <a:endParaRPr lang="en-US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Hoàng</a:t>
                      </a:r>
                      <a:r>
                        <a:rPr lang="en-US" dirty="0"/>
                        <a:t> Vinh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69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59198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803DA-6B5D-42C2-A431-71EA496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EA4DF3-0621-4B5A-B1B8-FB0557DF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120202"/>
              </p:ext>
            </p:extLst>
          </p:nvPr>
        </p:nvGraphicFramePr>
        <p:xfrm>
          <a:off x="4978400" y="172720"/>
          <a:ext cx="7020559" cy="654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438">
                  <a:extLst>
                    <a:ext uri="{9D8B030D-6E8A-4147-A177-3AD203B41FA5}">
                      <a16:colId xmlns:a16="http://schemas.microsoft.com/office/drawing/2014/main" val="2440992752"/>
                    </a:ext>
                  </a:extLst>
                </a:gridCol>
                <a:gridCol w="2782482">
                  <a:extLst>
                    <a:ext uri="{9D8B030D-6E8A-4147-A177-3AD203B41FA5}">
                      <a16:colId xmlns:a16="http://schemas.microsoft.com/office/drawing/2014/main" val="262416664"/>
                    </a:ext>
                  </a:extLst>
                </a:gridCol>
                <a:gridCol w="1700639">
                  <a:extLst>
                    <a:ext uri="{9D8B030D-6E8A-4147-A177-3AD203B41FA5}">
                      <a16:colId xmlns:a16="http://schemas.microsoft.com/office/drawing/2014/main" val="1015452915"/>
                    </a:ext>
                  </a:extLst>
                </a:gridCol>
              </a:tblGrid>
              <a:tr h="30053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SCHEDULE AND EVALUATION OF WORK BY MEMBERS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05662"/>
                  </a:ext>
                </a:extLst>
              </a:tr>
              <a:tr h="300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Member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Perform functions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Work evaluating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39482"/>
                  </a:ext>
                </a:extLst>
              </a:tr>
              <a:tr h="3005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Trương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Xinh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Registration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1146"/>
                  </a:ext>
                </a:extLst>
              </a:tr>
              <a:tr h="5565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Checked baggage allowance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73087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Promotion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76209"/>
                  </a:ext>
                </a:extLst>
              </a:tr>
              <a:tr h="30053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79193"/>
                  </a:ext>
                </a:extLst>
              </a:tr>
              <a:tr h="3005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Lâm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Login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43024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Profit statistics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7674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Statistics of frequency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17632"/>
                  </a:ext>
                </a:extLst>
              </a:tr>
              <a:tr h="30053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980216"/>
                  </a:ext>
                </a:extLst>
              </a:tr>
              <a:tr h="3005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Nguyễn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Trần</a:t>
                      </a:r>
                      <a:r>
                        <a:rPr lang="en-US" sz="1300" dirty="0">
                          <a:effectLst/>
                        </a:rPr>
                        <a:t> Minh </a:t>
                      </a:r>
                      <a:r>
                        <a:rPr lang="en-US" sz="1300" dirty="0" err="1">
                          <a:effectLst/>
                        </a:rPr>
                        <a:t>Hiếu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Booking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06227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Payment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94856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Detailed trip information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29419"/>
                  </a:ext>
                </a:extLst>
              </a:tr>
              <a:tr h="30053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92957"/>
                  </a:ext>
                </a:extLst>
              </a:tr>
              <a:tr h="3005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Nguyễn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Hoàng</a:t>
                      </a:r>
                      <a:r>
                        <a:rPr lang="en-US" sz="1300" dirty="0">
                          <a:effectLst/>
                        </a:rPr>
                        <a:t> Vinh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Health declaration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14238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Promotion program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60464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Check ticket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61112"/>
                  </a:ext>
                </a:extLst>
              </a:tr>
              <a:tr h="300534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23460"/>
                  </a:ext>
                </a:extLst>
              </a:tr>
              <a:tr h="3005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</a:rPr>
                        <a:t>Nguyễn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Ngọc</a:t>
                      </a:r>
                      <a:r>
                        <a:rPr lang="en-US" sz="1300" dirty="0">
                          <a:effectLst/>
                        </a:rPr>
                        <a:t> Thanh </a:t>
                      </a:r>
                      <a:r>
                        <a:rPr lang="en-US" sz="1300" dirty="0" err="1">
                          <a:effectLst/>
                        </a:rPr>
                        <a:t>Xuân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Trip Search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90%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03289"/>
                  </a:ext>
                </a:extLst>
              </a:tr>
              <a:tr h="300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Trip management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2427"/>
                  </a:ext>
                </a:extLst>
              </a:tr>
              <a:tr h="276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313" marR="5331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7E608-21FB-4439-A0AD-69C016E5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7F03A-9880-49C0-8154-1A80534BD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0914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7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0D3E-4D1B-4C04-A288-3AD1F6D2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Demo </a:t>
            </a:r>
            <a:r>
              <a:rPr lang="en-US" sz="7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776B0079-9A5A-43D2-B4E7-73052577F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2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76C9-F763-435E-B0B0-882BF8C7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670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66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10733B-FB00-47F7-8263-F533A7102907}"/>
              </a:ext>
            </a:extLst>
          </p:cNvPr>
          <p:cNvSpPr txBox="1">
            <a:spLocks/>
          </p:cNvSpPr>
          <p:nvPr/>
        </p:nvSpPr>
        <p:spPr>
          <a:xfrm>
            <a:off x="1329578" y="5760720"/>
            <a:ext cx="10058400" cy="64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250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{DD0C959C-5A3B-4771-93FC-D09CCD6CA32E}tf11429527_win32</Template>
  <TotalTime>114</TotalTime>
  <Words>192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Lập Trình Thiết Bị Di Động  </vt:lpstr>
      <vt:lpstr>Mục lục</vt:lpstr>
      <vt:lpstr>1. Bảng phân công công việc </vt:lpstr>
      <vt:lpstr>2. Giới thiệu đồ án và một số chức năng quan trọng</vt:lpstr>
      <vt:lpstr>3. Demo đồ án</vt:lpstr>
      <vt:lpstr>Cảm ơn thầy và các bạn đã chú ý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DƯƠNG CÔNG HẬU</dc:creator>
  <cp:lastModifiedBy>DƯƠNG CÔNG HẬU</cp:lastModifiedBy>
  <cp:revision>2</cp:revision>
  <dcterms:created xsi:type="dcterms:W3CDTF">2021-09-10T09:36:58Z</dcterms:created>
  <dcterms:modified xsi:type="dcterms:W3CDTF">2021-09-11T02:08:12Z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