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9" r:id="rId5"/>
    <p:sldId id="274" r:id="rId6"/>
    <p:sldId id="282" r:id="rId7"/>
    <p:sldId id="272" r:id="rId8"/>
    <p:sldId id="257" r:id="rId9"/>
    <p:sldId id="258" r:id="rId10"/>
    <p:sldId id="267" r:id="rId11"/>
  </p:sldIdLst>
  <p:sldSz cx="9144000" cy="5143500"/>
  <p:notesSz cx="6858000" cy="9144000"/>
  <p:embeddedFontLst>
    <p:embeddedFont>
      <p:font typeface="Open Sans"/>
      <p:regular r:id="rId15"/>
    </p:embeddedFont>
    <p:embeddedFont>
      <p:font typeface="Comic Sans MS" panose="030F07020303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87eed9dbf_0_42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1" name="Google Shape;241;g1087eed9dbf_0_4246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1087eed9dbf_0_52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8" name="Google Shape;1278;g1087eed9dbf_0_5275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g1087eed9dbf_0_55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5" name="Google Shape;1545;g1087eed9dbf_0_5537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1087eed9dbf_0_540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2" name="Google Shape;1412;g1087eed9dbf_0_5406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87eed9dbf_0_430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8" name="Google Shape;298;g1087eed9dbf_0_4302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87eed9dbf_0_43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7" name="Google Shape;317;g1087eed9dbf_0_4319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1087eed9dbf_0_51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9" name="Google Shape;1179;g1087eed9dbf_0_5178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-493931">
            <a:off x="2655998" y="-268226"/>
            <a:ext cx="4224005" cy="5680181"/>
            <a:chOff x="5311310" y="-536081"/>
            <a:chExt cx="8447122" cy="11359167"/>
          </a:xfrm>
        </p:grpSpPr>
        <p:sp>
          <p:nvSpPr>
            <p:cNvPr id="11" name="Google Shape;11;p2"/>
            <p:cNvSpPr/>
            <p:nvPr/>
          </p:nvSpPr>
          <p:spPr>
            <a:xfrm>
              <a:off x="5320341" y="-536081"/>
              <a:ext cx="8438091" cy="11359167"/>
            </a:xfrm>
            <a:custGeom>
              <a:avLst/>
              <a:gdLst/>
              <a:ahLst/>
              <a:cxnLst/>
              <a:rect l="l" t="t" r="r" b="b"/>
              <a:pathLst>
                <a:path w="8438091" h="11359167" extrusionOk="0">
                  <a:moveTo>
                    <a:pt x="8390771" y="10947932"/>
                  </a:moveTo>
                  <a:cubicBezTo>
                    <a:pt x="8374581" y="10672564"/>
                    <a:pt x="8418269" y="10348851"/>
                    <a:pt x="8400263" y="10013415"/>
                  </a:cubicBezTo>
                  <a:cubicBezTo>
                    <a:pt x="8356052" y="9236654"/>
                    <a:pt x="8381280" y="9800953"/>
                    <a:pt x="8381280" y="9035347"/>
                  </a:cubicBezTo>
                  <a:cubicBezTo>
                    <a:pt x="8382983" y="8172915"/>
                    <a:pt x="8267426" y="7626790"/>
                    <a:pt x="8308412" y="6232795"/>
                  </a:cubicBezTo>
                  <a:cubicBezTo>
                    <a:pt x="8323717" y="5906128"/>
                    <a:pt x="8329757" y="6078765"/>
                    <a:pt x="8285569" y="5299755"/>
                  </a:cubicBezTo>
                  <a:cubicBezTo>
                    <a:pt x="8208955" y="4195986"/>
                    <a:pt x="8201530" y="14205"/>
                    <a:pt x="8119556" y="12184"/>
                  </a:cubicBezTo>
                  <a:cubicBezTo>
                    <a:pt x="7426192" y="-6900"/>
                    <a:pt x="6628057" y="26860"/>
                    <a:pt x="6632372" y="26860"/>
                  </a:cubicBezTo>
                  <a:cubicBezTo>
                    <a:pt x="5850222" y="26860"/>
                    <a:pt x="6574900" y="-49951"/>
                    <a:pt x="5621220" y="56212"/>
                  </a:cubicBezTo>
                  <a:cubicBezTo>
                    <a:pt x="5197345" y="103170"/>
                    <a:pt x="4152132" y="44966"/>
                    <a:pt x="4102971" y="42013"/>
                  </a:cubicBezTo>
                  <a:cubicBezTo>
                    <a:pt x="4063733" y="44943"/>
                    <a:pt x="3182808" y="113939"/>
                    <a:pt x="3091388" y="106101"/>
                  </a:cubicBezTo>
                  <a:cubicBezTo>
                    <a:pt x="2189663" y="29222"/>
                    <a:pt x="456014" y="147630"/>
                    <a:pt x="563691" y="139406"/>
                  </a:cubicBezTo>
                  <a:cubicBezTo>
                    <a:pt x="535671" y="139406"/>
                    <a:pt x="77735" y="130591"/>
                    <a:pt x="82049" y="131091"/>
                  </a:cubicBezTo>
                  <a:cubicBezTo>
                    <a:pt x="79142" y="131091"/>
                    <a:pt x="76872" y="1490054"/>
                    <a:pt x="76872" y="2488910"/>
                  </a:cubicBezTo>
                  <a:cubicBezTo>
                    <a:pt x="76781" y="2490591"/>
                    <a:pt x="23260" y="3300794"/>
                    <a:pt x="18650" y="3666581"/>
                  </a:cubicBezTo>
                  <a:cubicBezTo>
                    <a:pt x="18650" y="3712586"/>
                    <a:pt x="75577" y="4252123"/>
                    <a:pt x="68243" y="4323686"/>
                  </a:cubicBezTo>
                  <a:cubicBezTo>
                    <a:pt x="-27854" y="5276832"/>
                    <a:pt x="120719" y="6216938"/>
                    <a:pt x="32456" y="8117505"/>
                  </a:cubicBezTo>
                  <a:cubicBezTo>
                    <a:pt x="-2445" y="8798122"/>
                    <a:pt x="44446" y="8696845"/>
                    <a:pt x="32888" y="9050546"/>
                  </a:cubicBezTo>
                  <a:cubicBezTo>
                    <a:pt x="-25220" y="10656252"/>
                    <a:pt x="7024" y="9824717"/>
                    <a:pt x="28574" y="10860854"/>
                  </a:cubicBezTo>
                  <a:cubicBezTo>
                    <a:pt x="38020" y="11302542"/>
                    <a:pt x="19990" y="11321739"/>
                    <a:pt x="48397" y="11322239"/>
                  </a:cubicBezTo>
                  <a:cubicBezTo>
                    <a:pt x="1867993" y="11350024"/>
                    <a:pt x="3429385" y="11367108"/>
                    <a:pt x="5794953" y="11325170"/>
                  </a:cubicBezTo>
                  <a:cubicBezTo>
                    <a:pt x="6733668" y="11307063"/>
                    <a:pt x="6747043" y="11366267"/>
                    <a:pt x="6847500" y="11358452"/>
                  </a:cubicBezTo>
                  <a:cubicBezTo>
                    <a:pt x="8758150" y="11212623"/>
                    <a:pt x="8434323" y="11595245"/>
                    <a:pt x="8390771" y="10947932"/>
                  </a:cubicBezTo>
                  <a:close/>
                  <a:moveTo>
                    <a:pt x="457195" y="1278911"/>
                  </a:moveTo>
                  <a:cubicBezTo>
                    <a:pt x="377424" y="1246628"/>
                    <a:pt x="335166" y="1138989"/>
                    <a:pt x="369658" y="1051387"/>
                  </a:cubicBezTo>
                  <a:cubicBezTo>
                    <a:pt x="427448" y="903127"/>
                    <a:pt x="626227" y="918803"/>
                    <a:pt x="677954" y="1062155"/>
                  </a:cubicBezTo>
                  <a:cubicBezTo>
                    <a:pt x="728841" y="1184493"/>
                    <a:pt x="604224" y="1339091"/>
                    <a:pt x="457195" y="1278911"/>
                  </a:cubicBezTo>
                  <a:close/>
                  <a:moveTo>
                    <a:pt x="442094" y="2208543"/>
                  </a:moveTo>
                  <a:cubicBezTo>
                    <a:pt x="378287" y="2174284"/>
                    <a:pt x="345066" y="2089159"/>
                    <a:pt x="363618" y="2012348"/>
                  </a:cubicBezTo>
                  <a:cubicBezTo>
                    <a:pt x="404582" y="1844528"/>
                    <a:pt x="623638" y="1844028"/>
                    <a:pt x="679680" y="1999626"/>
                  </a:cubicBezTo>
                  <a:cubicBezTo>
                    <a:pt x="734018" y="2129756"/>
                    <a:pt x="590872" y="2288785"/>
                    <a:pt x="442094" y="2208543"/>
                  </a:cubicBezTo>
                  <a:close/>
                  <a:moveTo>
                    <a:pt x="460646" y="3154306"/>
                  </a:moveTo>
                  <a:cubicBezTo>
                    <a:pt x="380876" y="3122024"/>
                    <a:pt x="338618" y="3015361"/>
                    <a:pt x="372678" y="2927282"/>
                  </a:cubicBezTo>
                  <a:cubicBezTo>
                    <a:pt x="430037" y="2778046"/>
                    <a:pt x="630110" y="2794198"/>
                    <a:pt x="681405" y="2937551"/>
                  </a:cubicBezTo>
                  <a:cubicBezTo>
                    <a:pt x="732724" y="3060366"/>
                    <a:pt x="607244" y="3213987"/>
                    <a:pt x="460646" y="3154306"/>
                  </a:cubicBezTo>
                  <a:close/>
                  <a:moveTo>
                    <a:pt x="462803" y="4092231"/>
                  </a:moveTo>
                  <a:cubicBezTo>
                    <a:pt x="383033" y="4059948"/>
                    <a:pt x="340775" y="3953286"/>
                    <a:pt x="374836" y="3865707"/>
                  </a:cubicBezTo>
                  <a:cubicBezTo>
                    <a:pt x="432194" y="3715993"/>
                    <a:pt x="632267" y="3732146"/>
                    <a:pt x="683563" y="3875499"/>
                  </a:cubicBezTo>
                  <a:cubicBezTo>
                    <a:pt x="735312" y="3999268"/>
                    <a:pt x="608107" y="4151435"/>
                    <a:pt x="462803" y="4092231"/>
                  </a:cubicBezTo>
                  <a:close/>
                  <a:moveTo>
                    <a:pt x="369227" y="4826146"/>
                  </a:moveTo>
                  <a:cubicBezTo>
                    <a:pt x="410191" y="4658326"/>
                    <a:pt x="629247" y="4657349"/>
                    <a:pt x="685288" y="4813424"/>
                  </a:cubicBezTo>
                  <a:cubicBezTo>
                    <a:pt x="798257" y="5083999"/>
                    <a:pt x="294202" y="5134888"/>
                    <a:pt x="369227" y="4826146"/>
                  </a:cubicBezTo>
                  <a:close/>
                  <a:moveTo>
                    <a:pt x="371384" y="5763594"/>
                  </a:moveTo>
                  <a:cubicBezTo>
                    <a:pt x="412348" y="5596274"/>
                    <a:pt x="630973" y="5594297"/>
                    <a:pt x="687446" y="5750872"/>
                  </a:cubicBezTo>
                  <a:cubicBezTo>
                    <a:pt x="800845" y="6022901"/>
                    <a:pt x="296791" y="6072336"/>
                    <a:pt x="371384" y="5763594"/>
                  </a:cubicBezTo>
                  <a:close/>
                  <a:moveTo>
                    <a:pt x="468412" y="6905552"/>
                  </a:moveTo>
                  <a:cubicBezTo>
                    <a:pt x="388642" y="6873269"/>
                    <a:pt x="346383" y="6766607"/>
                    <a:pt x="380444" y="6679028"/>
                  </a:cubicBezTo>
                  <a:cubicBezTo>
                    <a:pt x="437803" y="6529315"/>
                    <a:pt x="637876" y="6545467"/>
                    <a:pt x="689171" y="6688820"/>
                  </a:cubicBezTo>
                  <a:cubicBezTo>
                    <a:pt x="740490" y="6812112"/>
                    <a:pt x="614147" y="6964756"/>
                    <a:pt x="468412" y="6905552"/>
                  </a:cubicBezTo>
                  <a:close/>
                  <a:moveTo>
                    <a:pt x="374836" y="7639467"/>
                  </a:moveTo>
                  <a:cubicBezTo>
                    <a:pt x="415799" y="7471147"/>
                    <a:pt x="634856" y="7471147"/>
                    <a:pt x="690897" y="7626745"/>
                  </a:cubicBezTo>
                  <a:cubicBezTo>
                    <a:pt x="803865" y="7897319"/>
                    <a:pt x="299811" y="7948209"/>
                    <a:pt x="374836" y="7639467"/>
                  </a:cubicBezTo>
                  <a:close/>
                  <a:moveTo>
                    <a:pt x="455469" y="8773110"/>
                  </a:moveTo>
                  <a:cubicBezTo>
                    <a:pt x="391662" y="8738851"/>
                    <a:pt x="358441" y="8653725"/>
                    <a:pt x="376993" y="8576914"/>
                  </a:cubicBezTo>
                  <a:cubicBezTo>
                    <a:pt x="417957" y="8409094"/>
                    <a:pt x="637013" y="8408594"/>
                    <a:pt x="693054" y="8564192"/>
                  </a:cubicBezTo>
                  <a:cubicBezTo>
                    <a:pt x="747393" y="8694345"/>
                    <a:pt x="604655" y="8853351"/>
                    <a:pt x="455469" y="8773110"/>
                  </a:cubicBezTo>
                  <a:close/>
                  <a:moveTo>
                    <a:pt x="473998" y="9718873"/>
                  </a:moveTo>
                  <a:cubicBezTo>
                    <a:pt x="394228" y="9686590"/>
                    <a:pt x="351969" y="9579928"/>
                    <a:pt x="386030" y="9492348"/>
                  </a:cubicBezTo>
                  <a:cubicBezTo>
                    <a:pt x="443389" y="9342635"/>
                    <a:pt x="643462" y="9358788"/>
                    <a:pt x="694757" y="9502140"/>
                  </a:cubicBezTo>
                  <a:cubicBezTo>
                    <a:pt x="746098" y="9625432"/>
                    <a:pt x="619755" y="9778076"/>
                    <a:pt x="473998" y="9718873"/>
                  </a:cubicBezTo>
                  <a:close/>
                  <a:moveTo>
                    <a:pt x="475724" y="10656820"/>
                  </a:moveTo>
                  <a:cubicBezTo>
                    <a:pt x="307123" y="10588325"/>
                    <a:pt x="363618" y="10292305"/>
                    <a:pt x="565417" y="10326564"/>
                  </a:cubicBezTo>
                  <a:cubicBezTo>
                    <a:pt x="809905" y="10369116"/>
                    <a:pt x="706429" y="10750760"/>
                    <a:pt x="475724" y="10656820"/>
                  </a:cubicBezTo>
                  <a:close/>
                </a:path>
              </a:pathLst>
            </a:custGeom>
            <a:solidFill>
              <a:srgbClr val="FCE09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5311310" y="55964"/>
              <a:ext cx="8413432" cy="10355886"/>
              <a:chOff x="5311310" y="55964"/>
              <a:chExt cx="8413432" cy="10355886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5387864" y="55964"/>
                <a:ext cx="8105496" cy="82125"/>
              </a:xfrm>
              <a:custGeom>
                <a:avLst/>
                <a:gdLst/>
                <a:ahLst/>
                <a:cxnLst/>
                <a:rect l="l" t="t" r="r" b="b"/>
                <a:pathLst>
                  <a:path w="8105496" h="82125" extrusionOk="0">
                    <a:moveTo>
                      <a:pt x="8101604" y="82126"/>
                    </a:moveTo>
                    <a:cubicBezTo>
                      <a:pt x="8099424" y="82148"/>
                      <a:pt x="14367" y="54750"/>
                      <a:pt x="11506" y="54727"/>
                    </a:cubicBezTo>
                    <a:cubicBezTo>
                      <a:pt x="11506" y="-28581"/>
                      <a:pt x="-571910" y="294"/>
                      <a:pt x="6570003" y="30260"/>
                    </a:cubicBezTo>
                    <a:cubicBezTo>
                      <a:pt x="8269637" y="36803"/>
                      <a:pt x="8099605" y="11631"/>
                      <a:pt x="8101604" y="8212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5388399" y="986279"/>
                <a:ext cx="8128786" cy="85828"/>
              </a:xfrm>
              <a:custGeom>
                <a:avLst/>
                <a:gdLst/>
                <a:ahLst/>
                <a:cxnLst/>
                <a:rect l="l" t="t" r="r" b="b"/>
                <a:pathLst>
                  <a:path w="8128786" h="85828" extrusionOk="0">
                    <a:moveTo>
                      <a:pt x="8124367" y="85829"/>
                    </a:moveTo>
                    <a:cubicBezTo>
                      <a:pt x="8121778" y="85874"/>
                      <a:pt x="10903" y="58453"/>
                      <a:pt x="9246" y="58430"/>
                    </a:cubicBezTo>
                    <a:cubicBezTo>
                      <a:pt x="11176" y="-28831"/>
                      <a:pt x="-540859" y="-1955"/>
                      <a:pt x="6591449" y="33963"/>
                    </a:cubicBezTo>
                    <a:cubicBezTo>
                      <a:pt x="8290129" y="40483"/>
                      <a:pt x="8124367" y="14470"/>
                      <a:pt x="8124367" y="858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390743" y="1920023"/>
                <a:ext cx="8182802" cy="67949"/>
              </a:xfrm>
              <a:custGeom>
                <a:avLst/>
                <a:gdLst/>
                <a:ahLst/>
                <a:cxnLst/>
                <a:rect l="l" t="t" r="r" b="b"/>
                <a:pathLst>
                  <a:path w="8182802" h="67949" extrusionOk="0">
                    <a:moveTo>
                      <a:pt x="1086197" y="62634"/>
                    </a:moveTo>
                    <a:cubicBezTo>
                      <a:pt x="-151072" y="62634"/>
                      <a:pt x="6493" y="79014"/>
                      <a:pt x="6493" y="0"/>
                    </a:cubicBezTo>
                    <a:cubicBezTo>
                      <a:pt x="9968162" y="56705"/>
                      <a:pt x="11410296" y="79196"/>
                      <a:pt x="1086197" y="626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5336885" y="2856902"/>
                <a:ext cx="8215198" cy="83263"/>
              </a:xfrm>
              <a:custGeom>
                <a:avLst/>
                <a:gdLst/>
                <a:ahLst/>
                <a:cxnLst/>
                <a:rect l="l" t="t" r="r" b="b"/>
                <a:pathLst>
                  <a:path w="8215198" h="83263" extrusionOk="0">
                    <a:moveTo>
                      <a:pt x="8210804" y="83263"/>
                    </a:moveTo>
                    <a:cubicBezTo>
                      <a:pt x="8209033" y="83286"/>
                      <a:pt x="11053" y="55388"/>
                      <a:pt x="8578" y="55365"/>
                    </a:cubicBezTo>
                    <a:cubicBezTo>
                      <a:pt x="12598" y="-29261"/>
                      <a:pt x="-545432" y="569"/>
                      <a:pt x="6687378" y="30898"/>
                    </a:cubicBezTo>
                    <a:cubicBezTo>
                      <a:pt x="8375567" y="37417"/>
                      <a:pt x="8210804" y="12223"/>
                      <a:pt x="8210804" y="832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374701" y="3791049"/>
                <a:ext cx="8198439" cy="82656"/>
              </a:xfrm>
              <a:custGeom>
                <a:avLst/>
                <a:gdLst/>
                <a:ahLst/>
                <a:cxnLst/>
                <a:rect l="l" t="t" r="r" b="b"/>
                <a:pathLst>
                  <a:path w="8198439" h="82656" extrusionOk="0">
                    <a:moveTo>
                      <a:pt x="8194537" y="82656"/>
                    </a:moveTo>
                    <a:cubicBezTo>
                      <a:pt x="8192539" y="82679"/>
                      <a:pt x="8502" y="54781"/>
                      <a:pt x="6117" y="54758"/>
                    </a:cubicBezTo>
                    <a:cubicBezTo>
                      <a:pt x="18675" y="-28936"/>
                      <a:pt x="-548256" y="484"/>
                      <a:pt x="6671974" y="30791"/>
                    </a:cubicBezTo>
                    <a:cubicBezTo>
                      <a:pt x="8362366" y="37310"/>
                      <a:pt x="8192493" y="12707"/>
                      <a:pt x="8194537" y="826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345206" y="4724527"/>
                <a:ext cx="8266523" cy="83196"/>
              </a:xfrm>
              <a:custGeom>
                <a:avLst/>
                <a:gdLst/>
                <a:ahLst/>
                <a:cxnLst/>
                <a:rect l="l" t="t" r="r" b="b"/>
                <a:pathLst>
                  <a:path w="8266523" h="83196" extrusionOk="0">
                    <a:moveTo>
                      <a:pt x="8264133" y="83196"/>
                    </a:moveTo>
                    <a:cubicBezTo>
                      <a:pt x="8262475" y="83219"/>
                      <a:pt x="202760" y="56139"/>
                      <a:pt x="11043" y="54821"/>
                    </a:cubicBezTo>
                    <a:cubicBezTo>
                      <a:pt x="9181" y="-29395"/>
                      <a:pt x="-559657" y="774"/>
                      <a:pt x="6723472" y="31330"/>
                    </a:cubicBezTo>
                    <a:cubicBezTo>
                      <a:pt x="8432506" y="37874"/>
                      <a:pt x="8257729" y="12702"/>
                      <a:pt x="8264133" y="831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370304" y="5655615"/>
                <a:ext cx="8283621" cy="75741"/>
              </a:xfrm>
              <a:custGeom>
                <a:avLst/>
                <a:gdLst/>
                <a:ahLst/>
                <a:cxnLst/>
                <a:rect l="l" t="t" r="r" b="b"/>
                <a:pathLst>
                  <a:path w="8283621" h="75741" extrusionOk="0">
                    <a:moveTo>
                      <a:pt x="3026325" y="66065"/>
                    </a:moveTo>
                    <a:cubicBezTo>
                      <a:pt x="-276573" y="53365"/>
                      <a:pt x="7358" y="90896"/>
                      <a:pt x="5360" y="0"/>
                    </a:cubicBezTo>
                    <a:cubicBezTo>
                      <a:pt x="8835462" y="24558"/>
                      <a:pt x="11750657" y="102869"/>
                      <a:pt x="3026325" y="660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5368831" y="6590717"/>
                <a:ext cx="8265593" cy="85041"/>
              </a:xfrm>
              <a:custGeom>
                <a:avLst/>
                <a:gdLst/>
                <a:ahLst/>
                <a:cxnLst/>
                <a:rect l="l" t="t" r="r" b="b"/>
                <a:pathLst>
                  <a:path w="8265593" h="85041" extrusionOk="0">
                    <a:moveTo>
                      <a:pt x="8261216" y="85041"/>
                    </a:moveTo>
                    <a:cubicBezTo>
                      <a:pt x="8259559" y="85064"/>
                      <a:pt x="186787" y="57870"/>
                      <a:pt x="9830" y="56666"/>
                    </a:cubicBezTo>
                    <a:cubicBezTo>
                      <a:pt x="9830" y="-31685"/>
                      <a:pt x="-548177" y="2097"/>
                      <a:pt x="6744262" y="32698"/>
                    </a:cubicBezTo>
                    <a:cubicBezTo>
                      <a:pt x="8425299" y="40831"/>
                      <a:pt x="8261216" y="11025"/>
                      <a:pt x="8261216" y="850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344309" y="7523452"/>
                <a:ext cx="8327709" cy="86323"/>
              </a:xfrm>
              <a:custGeom>
                <a:avLst/>
                <a:gdLst/>
                <a:ahLst/>
                <a:cxnLst/>
                <a:rect l="l" t="t" r="r" b="b"/>
                <a:pathLst>
                  <a:path w="8327709" h="86323" extrusionOk="0">
                    <a:moveTo>
                      <a:pt x="8325839" y="86323"/>
                    </a:moveTo>
                    <a:cubicBezTo>
                      <a:pt x="8324181" y="86346"/>
                      <a:pt x="155790" y="58902"/>
                      <a:pt x="8488" y="57948"/>
                    </a:cubicBezTo>
                    <a:cubicBezTo>
                      <a:pt x="12734" y="-33493"/>
                      <a:pt x="-550200" y="3174"/>
                      <a:pt x="6791196" y="33980"/>
                    </a:cubicBezTo>
                    <a:cubicBezTo>
                      <a:pt x="8493055" y="40523"/>
                      <a:pt x="8318005" y="15283"/>
                      <a:pt x="8325839" y="863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345955" y="8456713"/>
                <a:ext cx="8378787" cy="77211"/>
              </a:xfrm>
              <a:custGeom>
                <a:avLst/>
                <a:gdLst/>
                <a:ahLst/>
                <a:cxnLst/>
                <a:rect l="l" t="t" r="r" b="b"/>
                <a:pathLst>
                  <a:path w="8378787" h="77211" extrusionOk="0">
                    <a:moveTo>
                      <a:pt x="3117501" y="66542"/>
                    </a:moveTo>
                    <a:cubicBezTo>
                      <a:pt x="-327680" y="53320"/>
                      <a:pt x="9000" y="93963"/>
                      <a:pt x="9000" y="0"/>
                    </a:cubicBezTo>
                    <a:cubicBezTo>
                      <a:pt x="8785740" y="33828"/>
                      <a:pt x="11966155" y="103891"/>
                      <a:pt x="3117501" y="665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5311310" y="9392874"/>
                <a:ext cx="8412452" cy="84459"/>
              </a:xfrm>
              <a:custGeom>
                <a:avLst/>
                <a:gdLst/>
                <a:ahLst/>
                <a:cxnLst/>
                <a:rect l="l" t="t" r="r" b="b"/>
                <a:pathLst>
                  <a:path w="8412452" h="84459" extrusionOk="0">
                    <a:moveTo>
                      <a:pt x="8409294" y="84459"/>
                    </a:moveTo>
                    <a:cubicBezTo>
                      <a:pt x="8407568" y="84482"/>
                      <a:pt x="356732" y="58038"/>
                      <a:pt x="10447" y="55107"/>
                    </a:cubicBezTo>
                    <a:cubicBezTo>
                      <a:pt x="10447" y="-30450"/>
                      <a:pt x="-567224" y="1401"/>
                      <a:pt x="6868634" y="32593"/>
                    </a:cubicBezTo>
                    <a:cubicBezTo>
                      <a:pt x="8577168" y="39136"/>
                      <a:pt x="8405275" y="13942"/>
                      <a:pt x="8409294" y="844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339460" y="10324550"/>
                <a:ext cx="8374674" cy="87300"/>
              </a:xfrm>
              <a:custGeom>
                <a:avLst/>
                <a:gdLst/>
                <a:ahLst/>
                <a:cxnLst/>
                <a:rect l="l" t="t" r="r" b="b"/>
                <a:pathLst>
                  <a:path w="8374674" h="87300" extrusionOk="0">
                    <a:moveTo>
                      <a:pt x="8371652" y="87301"/>
                    </a:moveTo>
                    <a:cubicBezTo>
                      <a:pt x="8370018" y="87324"/>
                      <a:pt x="230282" y="59289"/>
                      <a:pt x="10749" y="57449"/>
                    </a:cubicBezTo>
                    <a:cubicBezTo>
                      <a:pt x="8705" y="-28335"/>
                      <a:pt x="-559860" y="-2436"/>
                      <a:pt x="6862464" y="34935"/>
                    </a:cubicBezTo>
                    <a:cubicBezTo>
                      <a:pt x="8536847" y="41478"/>
                      <a:pt x="8367361" y="14375"/>
                      <a:pt x="8371652" y="873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25" name="Google Shape;25;p2"/>
            <p:cNvSpPr/>
            <p:nvPr/>
          </p:nvSpPr>
          <p:spPr>
            <a:xfrm>
              <a:off x="6419575" y="-436321"/>
              <a:ext cx="225942" cy="11249877"/>
            </a:xfrm>
            <a:custGeom>
              <a:avLst/>
              <a:gdLst/>
              <a:ahLst/>
              <a:cxnLst/>
              <a:rect l="l" t="t" r="r" b="b"/>
              <a:pathLst>
                <a:path w="225942" h="11249877" extrusionOk="0">
                  <a:moveTo>
                    <a:pt x="225943" y="11249877"/>
                  </a:moveTo>
                  <a:cubicBezTo>
                    <a:pt x="101235" y="11249877"/>
                    <a:pt x="-95114" y="4751194"/>
                    <a:pt x="53028" y="3"/>
                  </a:cubicBezTo>
                  <a:cubicBezTo>
                    <a:pt x="179280" y="-3837"/>
                    <a:pt x="-124883" y="4383408"/>
                    <a:pt x="225943" y="112498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6" name="Google Shape;26;p2"/>
          <p:cNvGrpSpPr/>
          <p:nvPr/>
        </p:nvGrpSpPr>
        <p:grpSpPr>
          <a:xfrm rot="-5400000">
            <a:off x="2635742" y="-370077"/>
            <a:ext cx="3871749" cy="5883657"/>
            <a:chOff x="5271483" y="-740155"/>
            <a:chExt cx="7743498" cy="11767314"/>
          </a:xfrm>
        </p:grpSpPr>
        <p:sp>
          <p:nvSpPr>
            <p:cNvPr id="27" name="Google Shape;27;p2"/>
            <p:cNvSpPr/>
            <p:nvPr/>
          </p:nvSpPr>
          <p:spPr>
            <a:xfrm>
              <a:off x="5271483" y="-740155"/>
              <a:ext cx="7743498" cy="11767314"/>
            </a:xfrm>
            <a:custGeom>
              <a:avLst/>
              <a:gdLst/>
              <a:ahLst/>
              <a:cxnLst/>
              <a:rect l="l" t="t" r="r" b="b"/>
              <a:pathLst>
                <a:path w="7743498" h="11767314" extrusionOk="0">
                  <a:moveTo>
                    <a:pt x="7740020" y="11680660"/>
                  </a:moveTo>
                  <a:cubicBezTo>
                    <a:pt x="7742562" y="11723799"/>
                    <a:pt x="8119550" y="11705419"/>
                    <a:pt x="219898" y="11767315"/>
                  </a:cubicBezTo>
                  <a:cubicBezTo>
                    <a:pt x="78698" y="11767315"/>
                    <a:pt x="50990" y="1752739"/>
                    <a:pt x="0" y="222635"/>
                  </a:cubicBezTo>
                  <a:cubicBezTo>
                    <a:pt x="0" y="112728"/>
                    <a:pt x="1238546" y="149983"/>
                    <a:pt x="1649057" y="129790"/>
                  </a:cubicBezTo>
                  <a:cubicBezTo>
                    <a:pt x="4424934" y="-6710"/>
                    <a:pt x="5822430" y="-58581"/>
                    <a:pt x="7536059" y="88534"/>
                  </a:cubicBezTo>
                  <a:cubicBezTo>
                    <a:pt x="7657249" y="98937"/>
                    <a:pt x="7414682" y="4454633"/>
                    <a:pt x="7740020" y="11680660"/>
                  </a:cubicBezTo>
                  <a:close/>
                </a:path>
              </a:pathLst>
            </a:custGeom>
            <a:solidFill>
              <a:srgbClr val="8CA65C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598775" y="-376883"/>
              <a:ext cx="7078867" cy="11040738"/>
            </a:xfrm>
            <a:custGeom>
              <a:avLst/>
              <a:gdLst/>
              <a:ahLst/>
              <a:cxnLst/>
              <a:rect l="l" t="t" r="r" b="b"/>
              <a:pathLst>
                <a:path w="7078867" h="11040738" extrusionOk="0">
                  <a:moveTo>
                    <a:pt x="0" y="155569"/>
                  </a:moveTo>
                  <a:cubicBezTo>
                    <a:pt x="277009" y="131352"/>
                    <a:pt x="561621" y="135541"/>
                    <a:pt x="880274" y="136129"/>
                  </a:cubicBezTo>
                  <a:cubicBezTo>
                    <a:pt x="1971782" y="136129"/>
                    <a:pt x="4522111" y="-114420"/>
                    <a:pt x="6922672" y="64302"/>
                  </a:cubicBezTo>
                  <a:cubicBezTo>
                    <a:pt x="6992683" y="4943197"/>
                    <a:pt x="6790347" y="4656380"/>
                    <a:pt x="7078867" y="10986797"/>
                  </a:cubicBezTo>
                  <a:cubicBezTo>
                    <a:pt x="3871623" y="11012709"/>
                    <a:pt x="4101196" y="11009461"/>
                    <a:pt x="174652" y="11040738"/>
                  </a:cubicBezTo>
                  <a:cubicBezTo>
                    <a:pt x="17279" y="6298698"/>
                    <a:pt x="50519" y="2143916"/>
                    <a:pt x="0" y="1555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602721" y="-380820"/>
              <a:ext cx="7064908" cy="11044843"/>
            </a:xfrm>
            <a:custGeom>
              <a:avLst/>
              <a:gdLst/>
              <a:ahLst/>
              <a:cxnLst/>
              <a:rect l="l" t="t" r="r" b="b"/>
              <a:pathLst>
                <a:path w="7064908" h="11044843" extrusionOk="0">
                  <a:moveTo>
                    <a:pt x="7016821" y="10765531"/>
                  </a:moveTo>
                  <a:cubicBezTo>
                    <a:pt x="7074191" y="10765531"/>
                    <a:pt x="7064845" y="10771132"/>
                    <a:pt x="7063597" y="10743644"/>
                  </a:cubicBezTo>
                  <a:cubicBezTo>
                    <a:pt x="7022918" y="10743690"/>
                    <a:pt x="7008276" y="10743644"/>
                    <a:pt x="6963313" y="10743714"/>
                  </a:cubicBezTo>
                  <a:cubicBezTo>
                    <a:pt x="6965454" y="10239532"/>
                    <a:pt x="6920962" y="10316113"/>
                    <a:pt x="7043941" y="10316396"/>
                  </a:cubicBezTo>
                  <a:cubicBezTo>
                    <a:pt x="7042717" y="10289896"/>
                    <a:pt x="7049378" y="10294508"/>
                    <a:pt x="7016821" y="10294508"/>
                  </a:cubicBezTo>
                  <a:cubicBezTo>
                    <a:pt x="6941913" y="10294508"/>
                    <a:pt x="6957074" y="10361394"/>
                    <a:pt x="6950412" y="9935911"/>
                  </a:cubicBezTo>
                  <a:cubicBezTo>
                    <a:pt x="6949164" y="9855164"/>
                    <a:pt x="6932191" y="9868791"/>
                    <a:pt x="7016821" y="9868791"/>
                  </a:cubicBezTo>
                  <a:cubicBezTo>
                    <a:pt x="7028451" y="9868791"/>
                    <a:pt x="7026215" y="9873192"/>
                    <a:pt x="7025296" y="9846950"/>
                  </a:cubicBezTo>
                  <a:cubicBezTo>
                    <a:pt x="6924187" y="9846950"/>
                    <a:pt x="6951424" y="9889807"/>
                    <a:pt x="6947092" y="9614428"/>
                  </a:cubicBezTo>
                  <a:cubicBezTo>
                    <a:pt x="6943279" y="9380047"/>
                    <a:pt x="6921432" y="9418361"/>
                    <a:pt x="7011313" y="9418385"/>
                  </a:cubicBezTo>
                  <a:cubicBezTo>
                    <a:pt x="7010418" y="9389178"/>
                    <a:pt x="7022730" y="9396686"/>
                    <a:pt x="6943537" y="9396427"/>
                  </a:cubicBezTo>
                  <a:cubicBezTo>
                    <a:pt x="6938924" y="9113682"/>
                    <a:pt x="6942219" y="9304619"/>
                    <a:pt x="6937958" y="8969250"/>
                  </a:cubicBezTo>
                  <a:cubicBezTo>
                    <a:pt x="7008982" y="8969085"/>
                    <a:pt x="6998318" y="8976452"/>
                    <a:pt x="6997494" y="8947316"/>
                  </a:cubicBezTo>
                  <a:cubicBezTo>
                    <a:pt x="6926329" y="8947339"/>
                    <a:pt x="6931390" y="9019355"/>
                    <a:pt x="6929390" y="8518326"/>
                  </a:cubicBezTo>
                  <a:cubicBezTo>
                    <a:pt x="6996953" y="8519079"/>
                    <a:pt x="6985842" y="8524163"/>
                    <a:pt x="6985112" y="8496839"/>
                  </a:cubicBezTo>
                  <a:cubicBezTo>
                    <a:pt x="6920914" y="8496628"/>
                    <a:pt x="6929319" y="8498392"/>
                    <a:pt x="6929296" y="8489967"/>
                  </a:cubicBezTo>
                  <a:cubicBezTo>
                    <a:pt x="6928990" y="8389144"/>
                    <a:pt x="6928542" y="8376860"/>
                    <a:pt x="6923693" y="8069239"/>
                  </a:cubicBezTo>
                  <a:cubicBezTo>
                    <a:pt x="6983510" y="8069874"/>
                    <a:pt x="6973670" y="8075005"/>
                    <a:pt x="6972917" y="8047728"/>
                  </a:cubicBezTo>
                  <a:cubicBezTo>
                    <a:pt x="6903471" y="8047446"/>
                    <a:pt x="6924187" y="8101951"/>
                    <a:pt x="6917666" y="7686801"/>
                  </a:cubicBezTo>
                  <a:cubicBezTo>
                    <a:pt x="6916395" y="7606124"/>
                    <a:pt x="6905189" y="7620103"/>
                    <a:pt x="6960958" y="7620715"/>
                  </a:cubicBezTo>
                  <a:cubicBezTo>
                    <a:pt x="6960158" y="7592803"/>
                    <a:pt x="6969127" y="7599370"/>
                    <a:pt x="6916325" y="7598052"/>
                  </a:cubicBezTo>
                  <a:cubicBezTo>
                    <a:pt x="6910816" y="7224062"/>
                    <a:pt x="6912464" y="7317283"/>
                    <a:pt x="6906884" y="7168262"/>
                  </a:cubicBezTo>
                  <a:cubicBezTo>
                    <a:pt x="6955403" y="7167980"/>
                    <a:pt x="6947446" y="7173839"/>
                    <a:pt x="6946551" y="7146233"/>
                  </a:cubicBezTo>
                  <a:cubicBezTo>
                    <a:pt x="6896573" y="7146398"/>
                    <a:pt x="6905683" y="7166897"/>
                    <a:pt x="6903754" y="7044282"/>
                  </a:cubicBezTo>
                  <a:cubicBezTo>
                    <a:pt x="6897679" y="6655183"/>
                    <a:pt x="6886898" y="6718727"/>
                    <a:pt x="6931885" y="6718091"/>
                  </a:cubicBezTo>
                  <a:cubicBezTo>
                    <a:pt x="6930872" y="6690697"/>
                    <a:pt x="6937394" y="6695993"/>
                    <a:pt x="6899281" y="6696722"/>
                  </a:cubicBezTo>
                  <a:cubicBezTo>
                    <a:pt x="6891512" y="6216121"/>
                    <a:pt x="6880542" y="6270745"/>
                    <a:pt x="6916607" y="6270651"/>
                  </a:cubicBezTo>
                  <a:cubicBezTo>
                    <a:pt x="6915901" y="6243139"/>
                    <a:pt x="6921456" y="6248740"/>
                    <a:pt x="6891512" y="6248811"/>
                  </a:cubicBezTo>
                  <a:cubicBezTo>
                    <a:pt x="6883720" y="5765998"/>
                    <a:pt x="6876186" y="5820669"/>
                    <a:pt x="6909262" y="5820386"/>
                  </a:cubicBezTo>
                  <a:cubicBezTo>
                    <a:pt x="6909027" y="5794121"/>
                    <a:pt x="6915171" y="5798429"/>
                    <a:pt x="6885038" y="5798735"/>
                  </a:cubicBezTo>
                  <a:cubicBezTo>
                    <a:pt x="6881813" y="5581604"/>
                    <a:pt x="6885509" y="5559293"/>
                    <a:pt x="6881248" y="5371134"/>
                  </a:cubicBezTo>
                  <a:cubicBezTo>
                    <a:pt x="6913829" y="5371134"/>
                    <a:pt x="6908321" y="5376782"/>
                    <a:pt x="6908461" y="5349270"/>
                  </a:cubicBezTo>
                  <a:cubicBezTo>
                    <a:pt x="6872067" y="5349294"/>
                    <a:pt x="6879789" y="5411425"/>
                    <a:pt x="6871714" y="4956265"/>
                  </a:cubicBezTo>
                  <a:cubicBezTo>
                    <a:pt x="6870961" y="4914326"/>
                    <a:pt x="6869665" y="4919834"/>
                    <a:pt x="6875316" y="4919881"/>
                  </a:cubicBezTo>
                  <a:cubicBezTo>
                    <a:pt x="6919667" y="4920304"/>
                    <a:pt x="6912134" y="4925858"/>
                    <a:pt x="6912487" y="4898346"/>
                  </a:cubicBezTo>
                  <a:cubicBezTo>
                    <a:pt x="6860697" y="4897970"/>
                    <a:pt x="6866818" y="4938967"/>
                    <a:pt x="6868112" y="4634829"/>
                  </a:cubicBezTo>
                  <a:cubicBezTo>
                    <a:pt x="6868724" y="4438715"/>
                    <a:pt x="6851680" y="4470981"/>
                    <a:pt x="6918984" y="4469592"/>
                  </a:cubicBezTo>
                  <a:cubicBezTo>
                    <a:pt x="6919432" y="4442198"/>
                    <a:pt x="6928165" y="4447305"/>
                    <a:pt x="6875151" y="4448835"/>
                  </a:cubicBezTo>
                  <a:cubicBezTo>
                    <a:pt x="6862557" y="4449188"/>
                    <a:pt x="6867688" y="4499387"/>
                    <a:pt x="6857495" y="4020740"/>
                  </a:cubicBezTo>
                  <a:cubicBezTo>
                    <a:pt x="6877199" y="4020387"/>
                    <a:pt x="6900175" y="4019940"/>
                    <a:pt x="6926117" y="4019634"/>
                  </a:cubicBezTo>
                  <a:cubicBezTo>
                    <a:pt x="6926517" y="3992263"/>
                    <a:pt x="6936664" y="3997417"/>
                    <a:pt x="6875245" y="3998570"/>
                  </a:cubicBezTo>
                  <a:cubicBezTo>
                    <a:pt x="6853729" y="3998947"/>
                    <a:pt x="6857072" y="4000924"/>
                    <a:pt x="6856906" y="3992639"/>
                  </a:cubicBezTo>
                  <a:cubicBezTo>
                    <a:pt x="6846501" y="3517969"/>
                    <a:pt x="6843087" y="3571581"/>
                    <a:pt x="6875339" y="3571911"/>
                  </a:cubicBezTo>
                  <a:cubicBezTo>
                    <a:pt x="6942855" y="3572734"/>
                    <a:pt x="6931438" y="3577959"/>
                    <a:pt x="6931650" y="3550588"/>
                  </a:cubicBezTo>
                  <a:cubicBezTo>
                    <a:pt x="6899587" y="3550353"/>
                    <a:pt x="6869854" y="3549976"/>
                    <a:pt x="6850079" y="3549765"/>
                  </a:cubicBezTo>
                  <a:cubicBezTo>
                    <a:pt x="6849279" y="3496835"/>
                    <a:pt x="6844383" y="3123223"/>
                    <a:pt x="6844359" y="3121575"/>
                  </a:cubicBezTo>
                  <a:cubicBezTo>
                    <a:pt x="6884402" y="3121434"/>
                    <a:pt x="6904342" y="3121317"/>
                    <a:pt x="6932709" y="3121246"/>
                  </a:cubicBezTo>
                  <a:cubicBezTo>
                    <a:pt x="6932615" y="3093710"/>
                    <a:pt x="6944339" y="3099288"/>
                    <a:pt x="6875362" y="3099570"/>
                  </a:cubicBezTo>
                  <a:cubicBezTo>
                    <a:pt x="6829504" y="3099759"/>
                    <a:pt x="6848526" y="3159984"/>
                    <a:pt x="6839086" y="2708213"/>
                  </a:cubicBezTo>
                  <a:cubicBezTo>
                    <a:pt x="6838168" y="2663968"/>
                    <a:pt x="6828774" y="2671052"/>
                    <a:pt x="6875245" y="2671923"/>
                  </a:cubicBezTo>
                  <a:cubicBezTo>
                    <a:pt x="6938264" y="2673099"/>
                    <a:pt x="6927836" y="2678300"/>
                    <a:pt x="6927295" y="2650906"/>
                  </a:cubicBezTo>
                  <a:cubicBezTo>
                    <a:pt x="6892148" y="2650483"/>
                    <a:pt x="6871596" y="2649918"/>
                    <a:pt x="6837908" y="2649424"/>
                  </a:cubicBezTo>
                  <a:cubicBezTo>
                    <a:pt x="6830234" y="2246675"/>
                    <a:pt x="6830140" y="2230436"/>
                    <a:pt x="6829999" y="2220717"/>
                  </a:cubicBezTo>
                  <a:cubicBezTo>
                    <a:pt x="6860697" y="2221211"/>
                    <a:pt x="6884874" y="2221893"/>
                    <a:pt x="6915289" y="2222387"/>
                  </a:cubicBezTo>
                  <a:cubicBezTo>
                    <a:pt x="6914276" y="2194734"/>
                    <a:pt x="6923128" y="2200736"/>
                    <a:pt x="6875598" y="2199700"/>
                  </a:cubicBezTo>
                  <a:cubicBezTo>
                    <a:pt x="6812131" y="2198335"/>
                    <a:pt x="6831717" y="2265479"/>
                    <a:pt x="6823666" y="1771134"/>
                  </a:cubicBezTo>
                  <a:cubicBezTo>
                    <a:pt x="6857283" y="1771770"/>
                    <a:pt x="6877929" y="1772523"/>
                    <a:pt x="6906696" y="1773205"/>
                  </a:cubicBezTo>
                  <a:cubicBezTo>
                    <a:pt x="6906531" y="1745623"/>
                    <a:pt x="6912770" y="1751530"/>
                    <a:pt x="6875668" y="1750518"/>
                  </a:cubicBezTo>
                  <a:cubicBezTo>
                    <a:pt x="6801914" y="1748400"/>
                    <a:pt x="6824325" y="1814603"/>
                    <a:pt x="6814321" y="1321270"/>
                  </a:cubicBezTo>
                  <a:cubicBezTo>
                    <a:pt x="6851915" y="1321905"/>
                    <a:pt x="6871125" y="1322752"/>
                    <a:pt x="6908155" y="1323647"/>
                  </a:cubicBezTo>
                  <a:cubicBezTo>
                    <a:pt x="6908485" y="1296041"/>
                    <a:pt x="6914700" y="1302042"/>
                    <a:pt x="6875668" y="1300865"/>
                  </a:cubicBezTo>
                  <a:cubicBezTo>
                    <a:pt x="6801561" y="1298747"/>
                    <a:pt x="6813991" y="1309032"/>
                    <a:pt x="6813285" y="1263586"/>
                  </a:cubicBezTo>
                  <a:cubicBezTo>
                    <a:pt x="6806011" y="795577"/>
                    <a:pt x="6793040" y="872158"/>
                    <a:pt x="6875457" y="871946"/>
                  </a:cubicBezTo>
                  <a:cubicBezTo>
                    <a:pt x="6922774" y="871805"/>
                    <a:pt x="6914817" y="877524"/>
                    <a:pt x="6915241" y="849989"/>
                  </a:cubicBezTo>
                  <a:cubicBezTo>
                    <a:pt x="6877411" y="850059"/>
                    <a:pt x="6854576" y="850177"/>
                    <a:pt x="6808576" y="850224"/>
                  </a:cubicBezTo>
                  <a:cubicBezTo>
                    <a:pt x="6805187" y="680492"/>
                    <a:pt x="6803256" y="672114"/>
                    <a:pt x="6802526" y="422906"/>
                  </a:cubicBezTo>
                  <a:cubicBezTo>
                    <a:pt x="6853234" y="423188"/>
                    <a:pt x="6872279" y="423682"/>
                    <a:pt x="6919902" y="424106"/>
                  </a:cubicBezTo>
                  <a:cubicBezTo>
                    <a:pt x="6920044" y="396476"/>
                    <a:pt x="6928919" y="402407"/>
                    <a:pt x="6875574" y="401724"/>
                  </a:cubicBezTo>
                  <a:cubicBezTo>
                    <a:pt x="6779056" y="400571"/>
                    <a:pt x="6803962" y="463291"/>
                    <a:pt x="6797253" y="60307"/>
                  </a:cubicBezTo>
                  <a:cubicBezTo>
                    <a:pt x="6766720" y="58189"/>
                    <a:pt x="6780916" y="15874"/>
                    <a:pt x="6783152" y="400924"/>
                  </a:cubicBezTo>
                  <a:cubicBezTo>
                    <a:pt x="6744568" y="400783"/>
                    <a:pt x="6463464" y="399630"/>
                    <a:pt x="6407624" y="399818"/>
                  </a:cubicBezTo>
                  <a:cubicBezTo>
                    <a:pt x="6398584" y="-3754"/>
                    <a:pt x="6418500" y="36773"/>
                    <a:pt x="6385213" y="35055"/>
                  </a:cubicBezTo>
                  <a:cubicBezTo>
                    <a:pt x="6389474" y="467127"/>
                    <a:pt x="6412120" y="399300"/>
                    <a:pt x="6310069" y="400736"/>
                  </a:cubicBezTo>
                  <a:cubicBezTo>
                    <a:pt x="6204511" y="402219"/>
                    <a:pt x="6202392" y="401466"/>
                    <a:pt x="6027787" y="401913"/>
                  </a:cubicBezTo>
                  <a:cubicBezTo>
                    <a:pt x="6013898" y="401936"/>
                    <a:pt x="6017311" y="417304"/>
                    <a:pt x="6015476" y="300008"/>
                  </a:cubicBezTo>
                  <a:cubicBezTo>
                    <a:pt x="6010650" y="-19499"/>
                    <a:pt x="6019313" y="18110"/>
                    <a:pt x="5991911" y="17121"/>
                  </a:cubicBezTo>
                  <a:cubicBezTo>
                    <a:pt x="5995372" y="246396"/>
                    <a:pt x="5996478" y="325072"/>
                    <a:pt x="5997937" y="401983"/>
                  </a:cubicBezTo>
                  <a:cubicBezTo>
                    <a:pt x="5910105" y="402148"/>
                    <a:pt x="5888801" y="402077"/>
                    <a:pt x="5624669" y="401889"/>
                  </a:cubicBezTo>
                  <a:cubicBezTo>
                    <a:pt x="5615064" y="-37691"/>
                    <a:pt x="5630036" y="7025"/>
                    <a:pt x="5599386" y="6390"/>
                  </a:cubicBezTo>
                  <a:cubicBezTo>
                    <a:pt x="5605907" y="433873"/>
                    <a:pt x="5605742" y="401866"/>
                    <a:pt x="5604071" y="401866"/>
                  </a:cubicBezTo>
                  <a:cubicBezTo>
                    <a:pt x="5461553" y="401866"/>
                    <a:pt x="5463106" y="399748"/>
                    <a:pt x="5321624" y="399748"/>
                  </a:cubicBezTo>
                  <a:cubicBezTo>
                    <a:pt x="5203495" y="399748"/>
                    <a:pt x="5234710" y="476565"/>
                    <a:pt x="5227507" y="1753"/>
                  </a:cubicBezTo>
                  <a:cubicBezTo>
                    <a:pt x="5201282" y="1589"/>
                    <a:pt x="5206296" y="-48658"/>
                    <a:pt x="5213570" y="400712"/>
                  </a:cubicBezTo>
                  <a:cubicBezTo>
                    <a:pt x="5015189" y="404760"/>
                    <a:pt x="5031079" y="403136"/>
                    <a:pt x="4840584" y="401654"/>
                  </a:cubicBezTo>
                  <a:cubicBezTo>
                    <a:pt x="4831450" y="-46234"/>
                    <a:pt x="4842091" y="1753"/>
                    <a:pt x="4813677" y="2012"/>
                  </a:cubicBezTo>
                  <a:cubicBezTo>
                    <a:pt x="4821422" y="469528"/>
                    <a:pt x="4845010" y="401371"/>
                    <a:pt x="4756825" y="401371"/>
                  </a:cubicBezTo>
                  <a:cubicBezTo>
                    <a:pt x="4392526" y="401371"/>
                    <a:pt x="4448648" y="433449"/>
                    <a:pt x="4446553" y="299961"/>
                  </a:cubicBezTo>
                  <a:cubicBezTo>
                    <a:pt x="4444105" y="142679"/>
                    <a:pt x="4443234" y="148068"/>
                    <a:pt x="4440903" y="7990"/>
                  </a:cubicBezTo>
                  <a:cubicBezTo>
                    <a:pt x="4413313" y="8602"/>
                    <a:pt x="4420540" y="-41362"/>
                    <a:pt x="4429015" y="402430"/>
                  </a:cubicBezTo>
                  <a:cubicBezTo>
                    <a:pt x="4334238" y="401960"/>
                    <a:pt x="4228303" y="397629"/>
                    <a:pt x="4055958" y="401324"/>
                  </a:cubicBezTo>
                  <a:cubicBezTo>
                    <a:pt x="4054828" y="271343"/>
                    <a:pt x="4050944" y="105212"/>
                    <a:pt x="4049508" y="18275"/>
                  </a:cubicBezTo>
                  <a:cubicBezTo>
                    <a:pt x="4017963" y="19240"/>
                    <a:pt x="4033218" y="-23782"/>
                    <a:pt x="4036678" y="401724"/>
                  </a:cubicBezTo>
                  <a:cubicBezTo>
                    <a:pt x="3868524" y="405208"/>
                    <a:pt x="3784482" y="400995"/>
                    <a:pt x="3661244" y="400571"/>
                  </a:cubicBezTo>
                  <a:cubicBezTo>
                    <a:pt x="3656748" y="200127"/>
                    <a:pt x="3658772" y="166472"/>
                    <a:pt x="3657124" y="31124"/>
                  </a:cubicBezTo>
                  <a:cubicBezTo>
                    <a:pt x="3631017" y="32019"/>
                    <a:pt x="3638197" y="12556"/>
                    <a:pt x="3638598" y="139596"/>
                  </a:cubicBezTo>
                  <a:cubicBezTo>
                    <a:pt x="3638880" y="230063"/>
                    <a:pt x="3640198" y="321001"/>
                    <a:pt x="3641964" y="400548"/>
                  </a:cubicBezTo>
                  <a:cubicBezTo>
                    <a:pt x="3624779" y="400524"/>
                    <a:pt x="3356457" y="400383"/>
                    <a:pt x="3344922" y="400359"/>
                  </a:cubicBezTo>
                  <a:cubicBezTo>
                    <a:pt x="3243742" y="400359"/>
                    <a:pt x="3270296" y="462256"/>
                    <a:pt x="3266553" y="45316"/>
                  </a:cubicBezTo>
                  <a:cubicBezTo>
                    <a:pt x="3240517" y="46304"/>
                    <a:pt x="3247744" y="29218"/>
                    <a:pt x="3247508" y="139525"/>
                  </a:cubicBezTo>
                  <a:cubicBezTo>
                    <a:pt x="3247320" y="227803"/>
                    <a:pt x="3248474" y="314717"/>
                    <a:pt x="3250522" y="400665"/>
                  </a:cubicBezTo>
                  <a:cubicBezTo>
                    <a:pt x="2886788" y="403442"/>
                    <a:pt x="3242259" y="400501"/>
                    <a:pt x="2878525" y="402854"/>
                  </a:cubicBezTo>
                  <a:cubicBezTo>
                    <a:pt x="2877748" y="328485"/>
                    <a:pt x="2876453" y="257481"/>
                    <a:pt x="2873252" y="60872"/>
                  </a:cubicBezTo>
                  <a:cubicBezTo>
                    <a:pt x="2846274" y="61978"/>
                    <a:pt x="2853406" y="26159"/>
                    <a:pt x="2857879" y="300314"/>
                  </a:cubicBezTo>
                  <a:cubicBezTo>
                    <a:pt x="2859951" y="431778"/>
                    <a:pt x="2933541" y="403466"/>
                    <a:pt x="2497794" y="403466"/>
                  </a:cubicBezTo>
                  <a:cubicBezTo>
                    <a:pt x="2481904" y="403466"/>
                    <a:pt x="2490190" y="442439"/>
                    <a:pt x="2480067" y="77535"/>
                  </a:cubicBezTo>
                  <a:cubicBezTo>
                    <a:pt x="2448287" y="78900"/>
                    <a:pt x="2465496" y="30913"/>
                    <a:pt x="2468038" y="403395"/>
                  </a:cubicBezTo>
                  <a:cubicBezTo>
                    <a:pt x="2348002" y="402783"/>
                    <a:pt x="2269586" y="395841"/>
                    <a:pt x="2092651" y="400618"/>
                  </a:cubicBezTo>
                  <a:cubicBezTo>
                    <a:pt x="2091168" y="331191"/>
                    <a:pt x="2091121" y="306056"/>
                    <a:pt x="2087213" y="95115"/>
                  </a:cubicBezTo>
                  <a:cubicBezTo>
                    <a:pt x="2061859" y="96292"/>
                    <a:pt x="2065908" y="48352"/>
                    <a:pt x="2073347" y="401160"/>
                  </a:cubicBezTo>
                  <a:cubicBezTo>
                    <a:pt x="1981396" y="403819"/>
                    <a:pt x="1885348" y="403466"/>
                    <a:pt x="1792101" y="402313"/>
                  </a:cubicBezTo>
                  <a:cubicBezTo>
                    <a:pt x="1673572" y="400971"/>
                    <a:pt x="1698690" y="457125"/>
                    <a:pt x="1697207" y="113355"/>
                  </a:cubicBezTo>
                  <a:cubicBezTo>
                    <a:pt x="1674066" y="114461"/>
                    <a:pt x="1674066" y="69533"/>
                    <a:pt x="1681364" y="401513"/>
                  </a:cubicBezTo>
                  <a:cubicBezTo>
                    <a:pt x="1660765" y="401466"/>
                    <a:pt x="1672724" y="401489"/>
                    <a:pt x="1368549" y="401419"/>
                  </a:cubicBezTo>
                  <a:cubicBezTo>
                    <a:pt x="1287285" y="401419"/>
                    <a:pt x="1307507" y="449311"/>
                    <a:pt x="1303011" y="132182"/>
                  </a:cubicBezTo>
                  <a:cubicBezTo>
                    <a:pt x="1274973" y="133430"/>
                    <a:pt x="1282459" y="92338"/>
                    <a:pt x="1287827" y="401207"/>
                  </a:cubicBezTo>
                  <a:cubicBezTo>
                    <a:pt x="1187541" y="400618"/>
                    <a:pt x="1173299" y="399253"/>
                    <a:pt x="915523" y="400571"/>
                  </a:cubicBezTo>
                  <a:cubicBezTo>
                    <a:pt x="913640" y="335216"/>
                    <a:pt x="912086" y="240112"/>
                    <a:pt x="912181" y="139831"/>
                  </a:cubicBezTo>
                  <a:cubicBezTo>
                    <a:pt x="887769" y="139878"/>
                    <a:pt x="891182" y="115708"/>
                    <a:pt x="894077" y="300337"/>
                  </a:cubicBezTo>
                  <a:cubicBezTo>
                    <a:pt x="896031" y="426436"/>
                    <a:pt x="915571" y="400807"/>
                    <a:pt x="803962" y="400807"/>
                  </a:cubicBezTo>
                  <a:cubicBezTo>
                    <a:pt x="664104" y="400807"/>
                    <a:pt x="663092" y="402925"/>
                    <a:pt x="524552" y="402948"/>
                  </a:cubicBezTo>
                  <a:cubicBezTo>
                    <a:pt x="522316" y="288311"/>
                    <a:pt x="522575" y="261576"/>
                    <a:pt x="519538" y="139760"/>
                  </a:cubicBezTo>
                  <a:cubicBezTo>
                    <a:pt x="492866" y="139878"/>
                    <a:pt x="499528" y="105894"/>
                    <a:pt x="505249" y="402925"/>
                  </a:cubicBezTo>
                  <a:cubicBezTo>
                    <a:pt x="503554" y="402925"/>
                    <a:pt x="132428" y="400265"/>
                    <a:pt x="130733" y="400242"/>
                  </a:cubicBezTo>
                  <a:cubicBezTo>
                    <a:pt x="128849" y="335686"/>
                    <a:pt x="127743" y="252633"/>
                    <a:pt x="126354" y="150304"/>
                  </a:cubicBezTo>
                  <a:cubicBezTo>
                    <a:pt x="100694" y="151787"/>
                    <a:pt x="106603" y="129923"/>
                    <a:pt x="109287" y="300314"/>
                  </a:cubicBezTo>
                  <a:cubicBezTo>
                    <a:pt x="111076" y="414927"/>
                    <a:pt x="116278" y="400053"/>
                    <a:pt x="98528" y="399771"/>
                  </a:cubicBezTo>
                  <a:cubicBezTo>
                    <a:pt x="-17059" y="398053"/>
                    <a:pt x="738" y="392005"/>
                    <a:pt x="1303" y="420717"/>
                  </a:cubicBezTo>
                  <a:cubicBezTo>
                    <a:pt x="51187" y="420905"/>
                    <a:pt x="78683" y="421399"/>
                    <a:pt x="112112" y="421870"/>
                  </a:cubicBezTo>
                  <a:cubicBezTo>
                    <a:pt x="120280" y="672679"/>
                    <a:pt x="118209" y="684328"/>
                    <a:pt x="119904" y="851824"/>
                  </a:cubicBezTo>
                  <a:cubicBezTo>
                    <a:pt x="85534" y="852154"/>
                    <a:pt x="57896" y="852507"/>
                    <a:pt x="8248" y="852672"/>
                  </a:cubicBezTo>
                  <a:cubicBezTo>
                    <a:pt x="8601" y="881266"/>
                    <a:pt x="-8160" y="875030"/>
                    <a:pt x="98481" y="873900"/>
                  </a:cubicBezTo>
                  <a:cubicBezTo>
                    <a:pt x="130003" y="873594"/>
                    <a:pt x="118162" y="814287"/>
                    <a:pt x="125295" y="1263845"/>
                  </a:cubicBezTo>
                  <a:cubicBezTo>
                    <a:pt x="126048" y="1311715"/>
                    <a:pt x="147047" y="1299759"/>
                    <a:pt x="12485" y="1299688"/>
                  </a:cubicBezTo>
                  <a:cubicBezTo>
                    <a:pt x="12674" y="1328824"/>
                    <a:pt x="-7948" y="1321529"/>
                    <a:pt x="126260" y="1321599"/>
                  </a:cubicBezTo>
                  <a:cubicBezTo>
                    <a:pt x="128167" y="1428470"/>
                    <a:pt x="132757" y="1580198"/>
                    <a:pt x="133016" y="1750189"/>
                  </a:cubicBezTo>
                  <a:cubicBezTo>
                    <a:pt x="93726" y="1750353"/>
                    <a:pt x="63311" y="1750612"/>
                    <a:pt x="14745" y="1750730"/>
                  </a:cubicBezTo>
                  <a:cubicBezTo>
                    <a:pt x="14840" y="1779254"/>
                    <a:pt x="-933" y="1772805"/>
                    <a:pt x="98434" y="1772264"/>
                  </a:cubicBezTo>
                  <a:cubicBezTo>
                    <a:pt x="147000" y="1772005"/>
                    <a:pt x="131698" y="1705685"/>
                    <a:pt x="139631" y="2199653"/>
                  </a:cubicBezTo>
                  <a:cubicBezTo>
                    <a:pt x="97069" y="2199865"/>
                    <a:pt x="66042" y="2200194"/>
                    <a:pt x="16111" y="2200359"/>
                  </a:cubicBezTo>
                  <a:cubicBezTo>
                    <a:pt x="16181" y="2229377"/>
                    <a:pt x="1280" y="2222458"/>
                    <a:pt x="98434" y="2221823"/>
                  </a:cubicBezTo>
                  <a:cubicBezTo>
                    <a:pt x="157122" y="2221423"/>
                    <a:pt x="139914" y="2171153"/>
                    <a:pt x="145822" y="2548013"/>
                  </a:cubicBezTo>
                  <a:cubicBezTo>
                    <a:pt x="147706" y="2668134"/>
                    <a:pt x="160912" y="2647588"/>
                    <a:pt x="98222" y="2648765"/>
                  </a:cubicBezTo>
                  <a:cubicBezTo>
                    <a:pt x="2834" y="2650553"/>
                    <a:pt x="17547" y="2642363"/>
                    <a:pt x="17688" y="2671782"/>
                  </a:cubicBezTo>
                  <a:cubicBezTo>
                    <a:pt x="75576" y="2671358"/>
                    <a:pt x="99752" y="2670464"/>
                    <a:pt x="148412" y="2669828"/>
                  </a:cubicBezTo>
                  <a:cubicBezTo>
                    <a:pt x="153991" y="2865872"/>
                    <a:pt x="152014" y="2776087"/>
                    <a:pt x="156463" y="3098276"/>
                  </a:cubicBezTo>
                  <a:cubicBezTo>
                    <a:pt x="109734" y="3098959"/>
                    <a:pt x="78424" y="3100347"/>
                    <a:pt x="20654" y="3100959"/>
                  </a:cubicBezTo>
                  <a:cubicBezTo>
                    <a:pt x="20890" y="3127836"/>
                    <a:pt x="5094" y="3123741"/>
                    <a:pt x="98575" y="3121364"/>
                  </a:cubicBezTo>
                  <a:cubicBezTo>
                    <a:pt x="177885" y="3119434"/>
                    <a:pt x="156510" y="3054149"/>
                    <a:pt x="163478" y="3548188"/>
                  </a:cubicBezTo>
                  <a:cubicBezTo>
                    <a:pt x="105591" y="3547905"/>
                    <a:pt x="88406" y="3547435"/>
                    <a:pt x="26351" y="3547199"/>
                  </a:cubicBezTo>
                  <a:cubicBezTo>
                    <a:pt x="26798" y="3576123"/>
                    <a:pt x="13356" y="3568781"/>
                    <a:pt x="98269" y="3569604"/>
                  </a:cubicBezTo>
                  <a:cubicBezTo>
                    <a:pt x="180475" y="3570357"/>
                    <a:pt x="163831" y="3549553"/>
                    <a:pt x="164726" y="3671721"/>
                  </a:cubicBezTo>
                  <a:cubicBezTo>
                    <a:pt x="167598" y="4064514"/>
                    <a:pt x="200250" y="3998876"/>
                    <a:pt x="98364" y="3999135"/>
                  </a:cubicBezTo>
                  <a:cubicBezTo>
                    <a:pt x="24256" y="3999253"/>
                    <a:pt x="35485" y="3991980"/>
                    <a:pt x="36215" y="4021093"/>
                  </a:cubicBezTo>
                  <a:cubicBezTo>
                    <a:pt x="73787" y="4021046"/>
                    <a:pt x="108015" y="4020952"/>
                    <a:pt x="170235" y="4020881"/>
                  </a:cubicBezTo>
                  <a:cubicBezTo>
                    <a:pt x="181393" y="4534689"/>
                    <a:pt x="191634" y="4449941"/>
                    <a:pt x="98458" y="4449070"/>
                  </a:cubicBezTo>
                  <a:cubicBezTo>
                    <a:pt x="37580" y="4448505"/>
                    <a:pt x="47585" y="4443069"/>
                    <a:pt x="48386" y="4470510"/>
                  </a:cubicBezTo>
                  <a:cubicBezTo>
                    <a:pt x="95939" y="4470816"/>
                    <a:pt x="121410" y="4471263"/>
                    <a:pt x="175013" y="4471475"/>
                  </a:cubicBezTo>
                  <a:cubicBezTo>
                    <a:pt x="175037" y="4472369"/>
                    <a:pt x="180145" y="4681945"/>
                    <a:pt x="184453" y="4899994"/>
                  </a:cubicBezTo>
                  <a:cubicBezTo>
                    <a:pt x="127437" y="4899547"/>
                    <a:pt x="102931" y="4898511"/>
                    <a:pt x="58555" y="4897758"/>
                  </a:cubicBezTo>
                  <a:cubicBezTo>
                    <a:pt x="59050" y="4925411"/>
                    <a:pt x="50952" y="4919410"/>
                    <a:pt x="98175" y="4920469"/>
                  </a:cubicBezTo>
                  <a:cubicBezTo>
                    <a:pt x="208889" y="4923011"/>
                    <a:pt x="184383" y="4843134"/>
                    <a:pt x="192387" y="5350070"/>
                  </a:cubicBezTo>
                  <a:cubicBezTo>
                    <a:pt x="137818" y="5349953"/>
                    <a:pt x="116749" y="5349670"/>
                    <a:pt x="64982" y="5349388"/>
                  </a:cubicBezTo>
                  <a:cubicBezTo>
                    <a:pt x="65288" y="5376970"/>
                    <a:pt x="58579" y="5371228"/>
                    <a:pt x="98293" y="5371487"/>
                  </a:cubicBezTo>
                  <a:cubicBezTo>
                    <a:pt x="229205" y="5372381"/>
                    <a:pt x="187396" y="5306154"/>
                    <a:pt x="194694" y="5759479"/>
                  </a:cubicBezTo>
                  <a:cubicBezTo>
                    <a:pt x="195447" y="5808572"/>
                    <a:pt x="218894" y="5796287"/>
                    <a:pt x="68631" y="5796334"/>
                  </a:cubicBezTo>
                  <a:cubicBezTo>
                    <a:pt x="68796" y="5825470"/>
                    <a:pt x="45773" y="5818174"/>
                    <a:pt x="195612" y="5818150"/>
                  </a:cubicBezTo>
                  <a:cubicBezTo>
                    <a:pt x="195659" y="5820433"/>
                    <a:pt x="200697" y="6135374"/>
                    <a:pt x="203404" y="6249917"/>
                  </a:cubicBezTo>
                  <a:cubicBezTo>
                    <a:pt x="140314" y="6249587"/>
                    <a:pt x="107780" y="6248387"/>
                    <a:pt x="70397" y="6247587"/>
                  </a:cubicBezTo>
                  <a:cubicBezTo>
                    <a:pt x="70467" y="6273875"/>
                    <a:pt x="43654" y="6270981"/>
                    <a:pt x="203922" y="6271781"/>
                  </a:cubicBezTo>
                  <a:cubicBezTo>
                    <a:pt x="203969" y="6273875"/>
                    <a:pt x="212326" y="6696463"/>
                    <a:pt x="212350" y="6698181"/>
                  </a:cubicBezTo>
                  <a:cubicBezTo>
                    <a:pt x="143045" y="6698299"/>
                    <a:pt x="112229" y="6698817"/>
                    <a:pt x="71385" y="6699193"/>
                  </a:cubicBezTo>
                  <a:cubicBezTo>
                    <a:pt x="71432" y="6726681"/>
                    <a:pt x="65924" y="6721127"/>
                    <a:pt x="98481" y="6720775"/>
                  </a:cubicBezTo>
                  <a:cubicBezTo>
                    <a:pt x="225227" y="6719409"/>
                    <a:pt x="212703" y="6719057"/>
                    <a:pt x="212773" y="6723199"/>
                  </a:cubicBezTo>
                  <a:cubicBezTo>
                    <a:pt x="215080" y="6870149"/>
                    <a:pt x="219483" y="7019546"/>
                    <a:pt x="220001" y="7146210"/>
                  </a:cubicBezTo>
                  <a:cubicBezTo>
                    <a:pt x="43583" y="7146375"/>
                    <a:pt x="72515" y="7141833"/>
                    <a:pt x="72610" y="7169062"/>
                  </a:cubicBezTo>
                  <a:cubicBezTo>
                    <a:pt x="114748" y="7168686"/>
                    <a:pt x="145257" y="7168144"/>
                    <a:pt x="220071" y="7168050"/>
                  </a:cubicBezTo>
                  <a:cubicBezTo>
                    <a:pt x="220424" y="7436745"/>
                    <a:pt x="223791" y="7470000"/>
                    <a:pt x="226733" y="7594521"/>
                  </a:cubicBezTo>
                  <a:cubicBezTo>
                    <a:pt x="151378" y="7594592"/>
                    <a:pt x="120327" y="7595274"/>
                    <a:pt x="75058" y="7595886"/>
                  </a:cubicBezTo>
                  <a:cubicBezTo>
                    <a:pt x="75270" y="7622151"/>
                    <a:pt x="69314" y="7617844"/>
                    <a:pt x="98505" y="7617421"/>
                  </a:cubicBezTo>
                  <a:cubicBezTo>
                    <a:pt x="266706" y="7614926"/>
                    <a:pt x="223461" y="7537591"/>
                    <a:pt x="230806" y="8008495"/>
                  </a:cubicBezTo>
                  <a:cubicBezTo>
                    <a:pt x="231606" y="8059942"/>
                    <a:pt x="256772" y="8047092"/>
                    <a:pt x="98340" y="8047540"/>
                  </a:cubicBezTo>
                  <a:cubicBezTo>
                    <a:pt x="75952" y="8047587"/>
                    <a:pt x="79790" y="8041962"/>
                    <a:pt x="80190" y="8069474"/>
                  </a:cubicBezTo>
                  <a:cubicBezTo>
                    <a:pt x="119645" y="8069403"/>
                    <a:pt x="147423" y="8069239"/>
                    <a:pt x="231724" y="8069239"/>
                  </a:cubicBezTo>
                  <a:cubicBezTo>
                    <a:pt x="232925" y="8155987"/>
                    <a:pt x="234196" y="8320282"/>
                    <a:pt x="238151" y="8494227"/>
                  </a:cubicBezTo>
                  <a:cubicBezTo>
                    <a:pt x="164255" y="8494250"/>
                    <a:pt x="135041" y="8494956"/>
                    <a:pt x="88217" y="8495898"/>
                  </a:cubicBezTo>
                  <a:cubicBezTo>
                    <a:pt x="88947" y="8526728"/>
                    <a:pt x="65100" y="8516091"/>
                    <a:pt x="238598" y="8516067"/>
                  </a:cubicBezTo>
                  <a:cubicBezTo>
                    <a:pt x="238645" y="8517832"/>
                    <a:pt x="246979" y="8945174"/>
                    <a:pt x="247026" y="8947127"/>
                  </a:cubicBezTo>
                  <a:cubicBezTo>
                    <a:pt x="184430" y="8947198"/>
                    <a:pt x="149401" y="8946633"/>
                    <a:pt x="101024" y="8945527"/>
                  </a:cubicBezTo>
                  <a:cubicBezTo>
                    <a:pt x="101918" y="8972709"/>
                    <a:pt x="77812" y="8968991"/>
                    <a:pt x="239563" y="8968991"/>
                  </a:cubicBezTo>
                  <a:cubicBezTo>
                    <a:pt x="248815" y="8968991"/>
                    <a:pt x="247379" y="8968026"/>
                    <a:pt x="247426" y="8972027"/>
                  </a:cubicBezTo>
                  <a:cubicBezTo>
                    <a:pt x="254771" y="9448556"/>
                    <a:pt x="259149" y="9397298"/>
                    <a:pt x="239563" y="9397298"/>
                  </a:cubicBezTo>
                  <a:cubicBezTo>
                    <a:pt x="94785" y="9397298"/>
                    <a:pt x="115807" y="9391084"/>
                    <a:pt x="116749" y="9419303"/>
                  </a:cubicBezTo>
                  <a:cubicBezTo>
                    <a:pt x="153214" y="9419209"/>
                    <a:pt x="186054" y="9419161"/>
                    <a:pt x="254347" y="9419161"/>
                  </a:cubicBezTo>
                  <a:cubicBezTo>
                    <a:pt x="261245" y="9718663"/>
                    <a:pt x="259314" y="9721323"/>
                    <a:pt x="260468" y="9843679"/>
                  </a:cubicBezTo>
                  <a:cubicBezTo>
                    <a:pt x="204558" y="9843514"/>
                    <a:pt x="164020" y="9843914"/>
                    <a:pt x="130874" y="9844503"/>
                  </a:cubicBezTo>
                  <a:cubicBezTo>
                    <a:pt x="131839" y="9873262"/>
                    <a:pt x="112724" y="9865496"/>
                    <a:pt x="239587" y="9865496"/>
                  </a:cubicBezTo>
                  <a:cubicBezTo>
                    <a:pt x="268589" y="9865496"/>
                    <a:pt x="260162" y="9816191"/>
                    <a:pt x="267059" y="10257442"/>
                  </a:cubicBezTo>
                  <a:cubicBezTo>
                    <a:pt x="267813" y="10304134"/>
                    <a:pt x="274969" y="10296156"/>
                    <a:pt x="239587" y="10296156"/>
                  </a:cubicBezTo>
                  <a:cubicBezTo>
                    <a:pt x="127201" y="10296156"/>
                    <a:pt x="145587" y="10287636"/>
                    <a:pt x="146576" y="10317408"/>
                  </a:cubicBezTo>
                  <a:cubicBezTo>
                    <a:pt x="186360" y="10317996"/>
                    <a:pt x="227887" y="10318090"/>
                    <a:pt x="268072" y="10317973"/>
                  </a:cubicBezTo>
                  <a:cubicBezTo>
                    <a:pt x="276193" y="10813094"/>
                    <a:pt x="287752" y="10747009"/>
                    <a:pt x="239587" y="10747009"/>
                  </a:cubicBezTo>
                  <a:cubicBezTo>
                    <a:pt x="146034" y="10747009"/>
                    <a:pt x="160606" y="10739902"/>
                    <a:pt x="161548" y="10768896"/>
                  </a:cubicBezTo>
                  <a:cubicBezTo>
                    <a:pt x="201168" y="10768826"/>
                    <a:pt x="235891" y="10768849"/>
                    <a:pt x="273886" y="10768849"/>
                  </a:cubicBezTo>
                  <a:cubicBezTo>
                    <a:pt x="274192" y="10845619"/>
                    <a:pt x="275793" y="10939122"/>
                    <a:pt x="277629" y="11043710"/>
                  </a:cubicBezTo>
                  <a:cubicBezTo>
                    <a:pt x="307503" y="11043475"/>
                    <a:pt x="294438" y="11079083"/>
                    <a:pt x="293166" y="10768849"/>
                  </a:cubicBezTo>
                  <a:lnTo>
                    <a:pt x="665823" y="10768873"/>
                  </a:lnTo>
                  <a:cubicBezTo>
                    <a:pt x="667423" y="10882734"/>
                    <a:pt x="668436" y="10960327"/>
                    <a:pt x="671237" y="11040580"/>
                  </a:cubicBezTo>
                  <a:cubicBezTo>
                    <a:pt x="699486" y="11040345"/>
                    <a:pt x="689387" y="11077388"/>
                    <a:pt x="685126" y="10768873"/>
                  </a:cubicBezTo>
                  <a:cubicBezTo>
                    <a:pt x="1002532" y="10768896"/>
                    <a:pt x="916347" y="10766072"/>
                    <a:pt x="1059336" y="10765554"/>
                  </a:cubicBezTo>
                  <a:cubicBezTo>
                    <a:pt x="1061832" y="10869130"/>
                    <a:pt x="1062091" y="10925661"/>
                    <a:pt x="1064445" y="11037473"/>
                  </a:cubicBezTo>
                  <a:cubicBezTo>
                    <a:pt x="1090269" y="11037261"/>
                    <a:pt x="1083748" y="11058890"/>
                    <a:pt x="1081253" y="10900313"/>
                  </a:cubicBezTo>
                  <a:cubicBezTo>
                    <a:pt x="1078875" y="10749621"/>
                    <a:pt x="1075627" y="10765507"/>
                    <a:pt x="1086291" y="10765507"/>
                  </a:cubicBezTo>
                  <a:cubicBezTo>
                    <a:pt x="1223489" y="10765507"/>
                    <a:pt x="1226243" y="10767837"/>
                    <a:pt x="1368502" y="10767837"/>
                  </a:cubicBezTo>
                  <a:cubicBezTo>
                    <a:pt x="1473966" y="10767861"/>
                    <a:pt x="1450096" y="10741126"/>
                    <a:pt x="1452591" y="10900737"/>
                  </a:cubicBezTo>
                  <a:cubicBezTo>
                    <a:pt x="1454992" y="11054724"/>
                    <a:pt x="1450355" y="11034485"/>
                    <a:pt x="1475073" y="11034273"/>
                  </a:cubicBezTo>
                  <a:cubicBezTo>
                    <a:pt x="1472224" y="10950913"/>
                    <a:pt x="1470718" y="10844654"/>
                    <a:pt x="1470694" y="10767861"/>
                  </a:cubicBezTo>
                  <a:cubicBezTo>
                    <a:pt x="1627855" y="10767908"/>
                    <a:pt x="1702033" y="10768120"/>
                    <a:pt x="1792078" y="10767390"/>
                  </a:cubicBezTo>
                  <a:cubicBezTo>
                    <a:pt x="1855898" y="10766872"/>
                    <a:pt x="1842197" y="10740396"/>
                    <a:pt x="1844692" y="10900714"/>
                  </a:cubicBezTo>
                  <a:cubicBezTo>
                    <a:pt x="1847046" y="11051194"/>
                    <a:pt x="1840549" y="11031401"/>
                    <a:pt x="1866162" y="11031213"/>
                  </a:cubicBezTo>
                  <a:cubicBezTo>
                    <a:pt x="1864514" y="10938228"/>
                    <a:pt x="1863054" y="10844254"/>
                    <a:pt x="1861995" y="10766943"/>
                  </a:cubicBezTo>
                  <a:cubicBezTo>
                    <a:pt x="1974522" y="10766519"/>
                    <a:pt x="2064825" y="10767225"/>
                    <a:pt x="2236605" y="10767155"/>
                  </a:cubicBezTo>
                  <a:cubicBezTo>
                    <a:pt x="2236958" y="10849032"/>
                    <a:pt x="2238724" y="10955408"/>
                    <a:pt x="2240489" y="11028319"/>
                  </a:cubicBezTo>
                  <a:cubicBezTo>
                    <a:pt x="2270528" y="11028107"/>
                    <a:pt x="2257086" y="11062161"/>
                    <a:pt x="2255909" y="10767108"/>
                  </a:cubicBezTo>
                  <a:cubicBezTo>
                    <a:pt x="2257651" y="10767108"/>
                    <a:pt x="2625858" y="10765484"/>
                    <a:pt x="2627741" y="10765460"/>
                  </a:cubicBezTo>
                  <a:cubicBezTo>
                    <a:pt x="2630166" y="10894313"/>
                    <a:pt x="2630331" y="10934627"/>
                    <a:pt x="2632402" y="11025259"/>
                  </a:cubicBezTo>
                  <a:cubicBezTo>
                    <a:pt x="2659263" y="11025071"/>
                    <a:pt x="2652506" y="11062585"/>
                    <a:pt x="2647068" y="10765343"/>
                  </a:cubicBezTo>
                  <a:cubicBezTo>
                    <a:pt x="2910046" y="10763554"/>
                    <a:pt x="2888530" y="10766990"/>
                    <a:pt x="3022220" y="10767625"/>
                  </a:cubicBezTo>
                  <a:cubicBezTo>
                    <a:pt x="3024857" y="10848067"/>
                    <a:pt x="3026316" y="10946654"/>
                    <a:pt x="3026693" y="11022223"/>
                  </a:cubicBezTo>
                  <a:cubicBezTo>
                    <a:pt x="3051764" y="11022035"/>
                    <a:pt x="3046867" y="11042298"/>
                    <a:pt x="3044655" y="10900313"/>
                  </a:cubicBezTo>
                  <a:cubicBezTo>
                    <a:pt x="3042253" y="10747550"/>
                    <a:pt x="3033590" y="10767743"/>
                    <a:pt x="3062546" y="10767743"/>
                  </a:cubicBezTo>
                  <a:cubicBezTo>
                    <a:pt x="3316296" y="10767955"/>
                    <a:pt x="3359494" y="10768073"/>
                    <a:pt x="3414321" y="10767837"/>
                  </a:cubicBezTo>
                  <a:cubicBezTo>
                    <a:pt x="3416016" y="10874473"/>
                    <a:pt x="3417287" y="10946112"/>
                    <a:pt x="3417970" y="11019234"/>
                  </a:cubicBezTo>
                  <a:cubicBezTo>
                    <a:pt x="3443041" y="11019046"/>
                    <a:pt x="3437886" y="11039074"/>
                    <a:pt x="3435720" y="10900313"/>
                  </a:cubicBezTo>
                  <a:cubicBezTo>
                    <a:pt x="3433248" y="10744750"/>
                    <a:pt x="3416063" y="10767978"/>
                    <a:pt x="3486239" y="10767320"/>
                  </a:cubicBezTo>
                  <a:cubicBezTo>
                    <a:pt x="3621060" y="10766049"/>
                    <a:pt x="3698180" y="10766613"/>
                    <a:pt x="3768474" y="10767649"/>
                  </a:cubicBezTo>
                  <a:cubicBezTo>
                    <a:pt x="3817628" y="10768379"/>
                    <a:pt x="3804680" y="10743244"/>
                    <a:pt x="3807152" y="10900737"/>
                  </a:cubicBezTo>
                  <a:cubicBezTo>
                    <a:pt x="3809271" y="11036061"/>
                    <a:pt x="3804045" y="11016269"/>
                    <a:pt x="3828763" y="11016080"/>
                  </a:cubicBezTo>
                  <a:cubicBezTo>
                    <a:pt x="3827021" y="10949242"/>
                    <a:pt x="3825279" y="10848514"/>
                    <a:pt x="3825326" y="10768355"/>
                  </a:cubicBezTo>
                  <a:cubicBezTo>
                    <a:pt x="4043105" y="10770308"/>
                    <a:pt x="4026720" y="10764943"/>
                    <a:pt x="4197229" y="10764943"/>
                  </a:cubicBezTo>
                  <a:cubicBezTo>
                    <a:pt x="4197558" y="10843902"/>
                    <a:pt x="4199206" y="10945688"/>
                    <a:pt x="4200783" y="11013233"/>
                  </a:cubicBezTo>
                  <a:cubicBezTo>
                    <a:pt x="4230304" y="11012998"/>
                    <a:pt x="4217686" y="11047429"/>
                    <a:pt x="4216533" y="10764966"/>
                  </a:cubicBezTo>
                  <a:cubicBezTo>
                    <a:pt x="4253163" y="10765013"/>
                    <a:pt x="4100098" y="10764354"/>
                    <a:pt x="4591590" y="10766731"/>
                  </a:cubicBezTo>
                  <a:cubicBezTo>
                    <a:pt x="4593002" y="10836229"/>
                    <a:pt x="4594768" y="10939334"/>
                    <a:pt x="4595286" y="11010220"/>
                  </a:cubicBezTo>
                  <a:cubicBezTo>
                    <a:pt x="4620498" y="11010032"/>
                    <a:pt x="4615249" y="11029095"/>
                    <a:pt x="4613248" y="10900337"/>
                  </a:cubicBezTo>
                  <a:cubicBezTo>
                    <a:pt x="4610941" y="10752022"/>
                    <a:pt x="4608704" y="10766825"/>
                    <a:pt x="4615673" y="10766849"/>
                  </a:cubicBezTo>
                  <a:cubicBezTo>
                    <a:pt x="5059117" y="10769226"/>
                    <a:pt x="4983008" y="10725639"/>
                    <a:pt x="4985810" y="10900714"/>
                  </a:cubicBezTo>
                  <a:cubicBezTo>
                    <a:pt x="4987740" y="11025000"/>
                    <a:pt x="4981690" y="11007255"/>
                    <a:pt x="5006950" y="11007067"/>
                  </a:cubicBezTo>
                  <a:cubicBezTo>
                    <a:pt x="5004949" y="10903844"/>
                    <a:pt x="5004784" y="10866000"/>
                    <a:pt x="5002618" y="10765578"/>
                  </a:cubicBezTo>
                  <a:cubicBezTo>
                    <a:pt x="5180354" y="10765131"/>
                    <a:pt x="5171620" y="10768308"/>
                    <a:pt x="5375510" y="10767837"/>
                  </a:cubicBezTo>
                  <a:cubicBezTo>
                    <a:pt x="5377817" y="10872096"/>
                    <a:pt x="5377864" y="10909304"/>
                    <a:pt x="5379818" y="11004195"/>
                  </a:cubicBezTo>
                  <a:cubicBezTo>
                    <a:pt x="5405266" y="11004007"/>
                    <a:pt x="5399216" y="11021423"/>
                    <a:pt x="5397262" y="10900337"/>
                  </a:cubicBezTo>
                  <a:cubicBezTo>
                    <a:pt x="5394790" y="10741172"/>
                    <a:pt x="5376781" y="10768002"/>
                    <a:pt x="5462871" y="10767437"/>
                  </a:cubicBezTo>
                  <a:cubicBezTo>
                    <a:pt x="5546395" y="10766872"/>
                    <a:pt x="5614664" y="10766637"/>
                    <a:pt x="5745247" y="10767343"/>
                  </a:cubicBezTo>
                  <a:cubicBezTo>
                    <a:pt x="5776768" y="10767508"/>
                    <a:pt x="5767964" y="10743738"/>
                    <a:pt x="5770459" y="10900737"/>
                  </a:cubicBezTo>
                  <a:cubicBezTo>
                    <a:pt x="5772413" y="11021282"/>
                    <a:pt x="5765657" y="11001253"/>
                    <a:pt x="5791364" y="11001065"/>
                  </a:cubicBezTo>
                  <a:cubicBezTo>
                    <a:pt x="5790022" y="10918647"/>
                    <a:pt x="5788775" y="10847032"/>
                    <a:pt x="5787951" y="10767555"/>
                  </a:cubicBezTo>
                  <a:cubicBezTo>
                    <a:pt x="6059827" y="10768614"/>
                    <a:pt x="5985720" y="10765413"/>
                    <a:pt x="6160065" y="10765272"/>
                  </a:cubicBezTo>
                  <a:cubicBezTo>
                    <a:pt x="6163549" y="11034391"/>
                    <a:pt x="6156251" y="10998241"/>
                    <a:pt x="6183089" y="10998029"/>
                  </a:cubicBezTo>
                  <a:cubicBezTo>
                    <a:pt x="6181605" y="10929120"/>
                    <a:pt x="6180287" y="10835005"/>
                    <a:pt x="6179392" y="10765272"/>
                  </a:cubicBezTo>
                  <a:cubicBezTo>
                    <a:pt x="6302843" y="10765319"/>
                    <a:pt x="6278901" y="10766331"/>
                    <a:pt x="6552684" y="10766237"/>
                  </a:cubicBezTo>
                  <a:cubicBezTo>
                    <a:pt x="6556686" y="11030343"/>
                    <a:pt x="6548211" y="10995064"/>
                    <a:pt x="6575613" y="10994829"/>
                  </a:cubicBezTo>
                  <a:cubicBezTo>
                    <a:pt x="6574272" y="10924201"/>
                    <a:pt x="6573424" y="10863717"/>
                    <a:pt x="6571964" y="10766213"/>
                  </a:cubicBezTo>
                  <a:cubicBezTo>
                    <a:pt x="6756998" y="10766143"/>
                    <a:pt x="6799395" y="10766237"/>
                    <a:pt x="6875457" y="10765837"/>
                  </a:cubicBezTo>
                  <a:cubicBezTo>
                    <a:pt x="6962983" y="10765366"/>
                    <a:pt x="6942479" y="10738513"/>
                    <a:pt x="6944997" y="10900785"/>
                  </a:cubicBezTo>
                  <a:cubicBezTo>
                    <a:pt x="6946669" y="11008385"/>
                    <a:pt x="6940572" y="10991746"/>
                    <a:pt x="6965949" y="10991534"/>
                  </a:cubicBezTo>
                  <a:cubicBezTo>
                    <a:pt x="6960275" y="10729970"/>
                    <a:pt x="6947422" y="10765531"/>
                    <a:pt x="7016821" y="10765531"/>
                  </a:cubicBezTo>
                  <a:close/>
                  <a:moveTo>
                    <a:pt x="6918749" y="8972121"/>
                  </a:moveTo>
                  <a:cubicBezTo>
                    <a:pt x="6926259" y="9463666"/>
                    <a:pt x="6940407" y="9396521"/>
                    <a:pt x="6875480" y="9396074"/>
                  </a:cubicBezTo>
                  <a:cubicBezTo>
                    <a:pt x="6483026" y="9393414"/>
                    <a:pt x="6550001" y="9422127"/>
                    <a:pt x="6547999" y="9293134"/>
                  </a:cubicBezTo>
                  <a:cubicBezTo>
                    <a:pt x="6541903" y="8902859"/>
                    <a:pt x="6524670" y="8967085"/>
                    <a:pt x="6592540" y="8968379"/>
                  </a:cubicBezTo>
                  <a:cubicBezTo>
                    <a:pt x="6833577" y="8972921"/>
                    <a:pt x="6918631" y="8965484"/>
                    <a:pt x="6918749" y="8972121"/>
                  </a:cubicBezTo>
                  <a:close/>
                  <a:moveTo>
                    <a:pt x="6918325" y="8947433"/>
                  </a:moveTo>
                  <a:cubicBezTo>
                    <a:pt x="6596989" y="8948210"/>
                    <a:pt x="6715401" y="8947928"/>
                    <a:pt x="6543338" y="8945715"/>
                  </a:cubicBezTo>
                  <a:cubicBezTo>
                    <a:pt x="6541597" y="8822299"/>
                    <a:pt x="6542868" y="8666854"/>
                    <a:pt x="6537288" y="8516161"/>
                  </a:cubicBezTo>
                  <a:cubicBezTo>
                    <a:pt x="6863851" y="8516325"/>
                    <a:pt x="6768439" y="8516067"/>
                    <a:pt x="6910086" y="8518115"/>
                  </a:cubicBezTo>
                  <a:cubicBezTo>
                    <a:pt x="6911004" y="8724372"/>
                    <a:pt x="6915947" y="8810908"/>
                    <a:pt x="6918325" y="8947433"/>
                  </a:cubicBezTo>
                  <a:close/>
                  <a:moveTo>
                    <a:pt x="6910015" y="8496204"/>
                  </a:moveTo>
                  <a:cubicBezTo>
                    <a:pt x="6520951" y="8490367"/>
                    <a:pt x="6536676" y="8499946"/>
                    <a:pt x="6536300" y="8489543"/>
                  </a:cubicBezTo>
                  <a:cubicBezTo>
                    <a:pt x="6531968" y="8379519"/>
                    <a:pt x="6530791" y="8282368"/>
                    <a:pt x="6530297" y="8168861"/>
                  </a:cubicBezTo>
                  <a:cubicBezTo>
                    <a:pt x="6529779" y="8047422"/>
                    <a:pt x="6512782" y="8067850"/>
                    <a:pt x="6592681" y="8067638"/>
                  </a:cubicBezTo>
                  <a:cubicBezTo>
                    <a:pt x="6705961" y="8067332"/>
                    <a:pt x="6785600" y="8067144"/>
                    <a:pt x="6875292" y="8068579"/>
                  </a:cubicBezTo>
                  <a:cubicBezTo>
                    <a:pt x="6913688" y="8069215"/>
                    <a:pt x="6908038" y="8008990"/>
                    <a:pt x="6910015" y="8496204"/>
                  </a:cubicBezTo>
                  <a:close/>
                  <a:moveTo>
                    <a:pt x="3014475" y="8971744"/>
                  </a:moveTo>
                  <a:cubicBezTo>
                    <a:pt x="3014357" y="8965155"/>
                    <a:pt x="2971183" y="8963672"/>
                    <a:pt x="3386896" y="8966073"/>
                  </a:cubicBezTo>
                  <a:cubicBezTo>
                    <a:pt x="3389744" y="9130886"/>
                    <a:pt x="3387202" y="9203890"/>
                    <a:pt x="3392098" y="9395956"/>
                  </a:cubicBezTo>
                  <a:cubicBezTo>
                    <a:pt x="3182488" y="9396144"/>
                    <a:pt x="3134393" y="9398968"/>
                    <a:pt x="3017723" y="9397910"/>
                  </a:cubicBezTo>
                  <a:cubicBezTo>
                    <a:pt x="3012474" y="9103633"/>
                    <a:pt x="3017276" y="9151455"/>
                    <a:pt x="3014475" y="8971744"/>
                  </a:cubicBezTo>
                  <a:close/>
                  <a:moveTo>
                    <a:pt x="652122" y="8519197"/>
                  </a:moveTo>
                  <a:cubicBezTo>
                    <a:pt x="1033747" y="8519197"/>
                    <a:pt x="861120" y="8518115"/>
                    <a:pt x="1024095" y="8516937"/>
                  </a:cubicBezTo>
                  <a:cubicBezTo>
                    <a:pt x="1024425" y="8608864"/>
                    <a:pt x="1025837" y="8651438"/>
                    <a:pt x="1027673" y="8811520"/>
                  </a:cubicBezTo>
                  <a:cubicBezTo>
                    <a:pt x="1029722" y="8989960"/>
                    <a:pt x="1105194" y="8942114"/>
                    <a:pt x="662856" y="8944515"/>
                  </a:cubicBezTo>
                  <a:cubicBezTo>
                    <a:pt x="646331" y="8944609"/>
                    <a:pt x="664481" y="8929923"/>
                    <a:pt x="652122" y="8519197"/>
                  </a:cubicBezTo>
                  <a:close/>
                  <a:moveTo>
                    <a:pt x="631782" y="7168333"/>
                  </a:moveTo>
                  <a:cubicBezTo>
                    <a:pt x="793157" y="7170733"/>
                    <a:pt x="747981" y="7170286"/>
                    <a:pt x="1001967" y="7169486"/>
                  </a:cubicBezTo>
                  <a:cubicBezTo>
                    <a:pt x="1011171" y="7613396"/>
                    <a:pt x="999212" y="7093634"/>
                    <a:pt x="1011171" y="7595180"/>
                  </a:cubicBezTo>
                  <a:cubicBezTo>
                    <a:pt x="877222" y="7596945"/>
                    <a:pt x="959286" y="7599322"/>
                    <a:pt x="636208" y="7597769"/>
                  </a:cubicBezTo>
                  <a:cubicBezTo>
                    <a:pt x="635360" y="7435144"/>
                    <a:pt x="638868" y="7557313"/>
                    <a:pt x="631782" y="7168333"/>
                  </a:cubicBezTo>
                  <a:close/>
                  <a:moveTo>
                    <a:pt x="605345" y="5437996"/>
                  </a:moveTo>
                  <a:cubicBezTo>
                    <a:pt x="603933" y="5346870"/>
                    <a:pt x="543715" y="5372734"/>
                    <a:pt x="945185" y="5370028"/>
                  </a:cubicBezTo>
                  <a:cubicBezTo>
                    <a:pt x="989678" y="5369745"/>
                    <a:pt x="972611" y="5311379"/>
                    <a:pt x="979626" y="5759643"/>
                  </a:cubicBezTo>
                  <a:cubicBezTo>
                    <a:pt x="980379" y="5806289"/>
                    <a:pt x="1031793" y="5800594"/>
                    <a:pt x="662951" y="5796640"/>
                  </a:cubicBezTo>
                  <a:cubicBezTo>
                    <a:pt x="584723" y="5795769"/>
                    <a:pt x="611843" y="5853335"/>
                    <a:pt x="605345" y="5437996"/>
                  </a:cubicBezTo>
                  <a:close/>
                  <a:moveTo>
                    <a:pt x="568786" y="3189991"/>
                  </a:moveTo>
                  <a:cubicBezTo>
                    <a:pt x="567444" y="3104136"/>
                    <a:pt x="498681" y="3118822"/>
                    <a:pt x="940501" y="3122352"/>
                  </a:cubicBezTo>
                  <a:cubicBezTo>
                    <a:pt x="948222" y="3581419"/>
                    <a:pt x="947445" y="3550235"/>
                    <a:pt x="945327" y="3550188"/>
                  </a:cubicBezTo>
                  <a:cubicBezTo>
                    <a:pt x="519326" y="3541598"/>
                    <a:pt x="572200" y="3576264"/>
                    <a:pt x="571164" y="3511097"/>
                  </a:cubicBezTo>
                  <a:cubicBezTo>
                    <a:pt x="568692" y="3347884"/>
                    <a:pt x="571329" y="3348802"/>
                    <a:pt x="568786" y="3189991"/>
                  </a:cubicBezTo>
                  <a:close/>
                  <a:moveTo>
                    <a:pt x="927529" y="2221776"/>
                  </a:moveTo>
                  <a:cubicBezTo>
                    <a:pt x="928024" y="2252488"/>
                    <a:pt x="933462" y="2648506"/>
                    <a:pt x="933462" y="2650177"/>
                  </a:cubicBezTo>
                  <a:cubicBezTo>
                    <a:pt x="487663" y="2642104"/>
                    <a:pt x="561841" y="2685855"/>
                    <a:pt x="559699" y="2547754"/>
                  </a:cubicBezTo>
                  <a:cubicBezTo>
                    <a:pt x="557180" y="2386777"/>
                    <a:pt x="554685" y="2387201"/>
                    <a:pt x="552166" y="2226883"/>
                  </a:cubicBezTo>
                  <a:cubicBezTo>
                    <a:pt x="551954" y="2213868"/>
                    <a:pt x="532627" y="2224600"/>
                    <a:pt x="927529" y="2221776"/>
                  </a:cubicBezTo>
                  <a:close/>
                  <a:moveTo>
                    <a:pt x="551719" y="2198806"/>
                  </a:moveTo>
                  <a:cubicBezTo>
                    <a:pt x="548399" y="1990760"/>
                    <a:pt x="545527" y="1883536"/>
                    <a:pt x="545692" y="1773464"/>
                  </a:cubicBezTo>
                  <a:cubicBezTo>
                    <a:pt x="686044" y="1773582"/>
                    <a:pt x="678676" y="1774782"/>
                    <a:pt x="918678" y="1774335"/>
                  </a:cubicBezTo>
                  <a:cubicBezTo>
                    <a:pt x="919031" y="1986006"/>
                    <a:pt x="924399" y="2044819"/>
                    <a:pt x="927176" y="2199888"/>
                  </a:cubicBezTo>
                  <a:cubicBezTo>
                    <a:pt x="725829" y="2201395"/>
                    <a:pt x="678229" y="2199041"/>
                    <a:pt x="551719" y="2198806"/>
                  </a:cubicBezTo>
                  <a:close/>
                  <a:moveTo>
                    <a:pt x="933697" y="2672040"/>
                  </a:moveTo>
                  <a:cubicBezTo>
                    <a:pt x="936004" y="2893266"/>
                    <a:pt x="937417" y="2943912"/>
                    <a:pt x="940124" y="3100512"/>
                  </a:cubicBezTo>
                  <a:cubicBezTo>
                    <a:pt x="847160" y="3099782"/>
                    <a:pt x="754973" y="3099876"/>
                    <a:pt x="662833" y="3100371"/>
                  </a:cubicBezTo>
                  <a:cubicBezTo>
                    <a:pt x="541973" y="3101030"/>
                    <a:pt x="567232" y="3175587"/>
                    <a:pt x="561865" y="2708354"/>
                  </a:cubicBezTo>
                  <a:cubicBezTo>
                    <a:pt x="561300" y="2658696"/>
                    <a:pt x="501670" y="2664509"/>
                    <a:pt x="933697" y="2672040"/>
                  </a:cubicBezTo>
                  <a:close/>
                  <a:moveTo>
                    <a:pt x="4068223" y="2548154"/>
                  </a:moveTo>
                  <a:cubicBezTo>
                    <a:pt x="4070319" y="2682019"/>
                    <a:pt x="4132773" y="2644340"/>
                    <a:pt x="3768497" y="2648718"/>
                  </a:cubicBezTo>
                  <a:cubicBezTo>
                    <a:pt x="3681113" y="2649777"/>
                    <a:pt x="3700016" y="2669428"/>
                    <a:pt x="3698110" y="2547730"/>
                  </a:cubicBezTo>
                  <a:cubicBezTo>
                    <a:pt x="3695590" y="2387036"/>
                    <a:pt x="3692742" y="2386918"/>
                    <a:pt x="3690247" y="2226859"/>
                  </a:cubicBezTo>
                  <a:cubicBezTo>
                    <a:pt x="3690059" y="2214903"/>
                    <a:pt x="3667153" y="2226341"/>
                    <a:pt x="4051038" y="2222199"/>
                  </a:cubicBezTo>
                  <a:cubicBezTo>
                    <a:pt x="4078063" y="2221917"/>
                    <a:pt x="4062550" y="2185697"/>
                    <a:pt x="4068223" y="2548154"/>
                  </a:cubicBezTo>
                  <a:close/>
                  <a:moveTo>
                    <a:pt x="4462137" y="2648906"/>
                  </a:moveTo>
                  <a:cubicBezTo>
                    <a:pt x="4347115" y="2648859"/>
                    <a:pt x="4489586" y="2648741"/>
                    <a:pt x="4089481" y="2648106"/>
                  </a:cubicBezTo>
                  <a:cubicBezTo>
                    <a:pt x="4083831" y="2424244"/>
                    <a:pt x="4088657" y="2406287"/>
                    <a:pt x="4085738" y="2221846"/>
                  </a:cubicBezTo>
                  <a:cubicBezTo>
                    <a:pt x="4308390" y="2219752"/>
                    <a:pt x="4458865" y="2225071"/>
                    <a:pt x="4458889" y="2227142"/>
                  </a:cubicBezTo>
                  <a:cubicBezTo>
                    <a:pt x="4461666" y="2404098"/>
                    <a:pt x="4456040" y="2431375"/>
                    <a:pt x="4462137" y="2648906"/>
                  </a:cubicBezTo>
                  <a:close/>
                  <a:moveTo>
                    <a:pt x="6024610" y="2200265"/>
                  </a:moveTo>
                  <a:cubicBezTo>
                    <a:pt x="5575303" y="2200430"/>
                    <a:pt x="5653177" y="2225471"/>
                    <a:pt x="5651836" y="2066400"/>
                  </a:cubicBezTo>
                  <a:cubicBezTo>
                    <a:pt x="5651129" y="1970308"/>
                    <a:pt x="5649434" y="1862166"/>
                    <a:pt x="5647480" y="1772735"/>
                  </a:cubicBezTo>
                  <a:cubicBezTo>
                    <a:pt x="5749272" y="1772217"/>
                    <a:pt x="5862953" y="1767157"/>
                    <a:pt x="6019854" y="1771817"/>
                  </a:cubicBezTo>
                  <a:cubicBezTo>
                    <a:pt x="6026517" y="1945785"/>
                    <a:pt x="6023080" y="2081556"/>
                    <a:pt x="6024610" y="2200265"/>
                  </a:cubicBezTo>
                  <a:close/>
                  <a:moveTo>
                    <a:pt x="6035721" y="2869260"/>
                  </a:moveTo>
                  <a:cubicBezTo>
                    <a:pt x="6039770" y="3131719"/>
                    <a:pt x="6044101" y="3099547"/>
                    <a:pt x="6027599" y="3099923"/>
                  </a:cubicBezTo>
                  <a:cubicBezTo>
                    <a:pt x="5929174" y="3102042"/>
                    <a:pt x="5844849" y="3102065"/>
                    <a:pt x="5745435" y="3099923"/>
                  </a:cubicBezTo>
                  <a:cubicBezTo>
                    <a:pt x="5637005" y="3097593"/>
                    <a:pt x="5674247" y="3167680"/>
                    <a:pt x="5660805" y="2708143"/>
                  </a:cubicBezTo>
                  <a:cubicBezTo>
                    <a:pt x="5659604" y="2667051"/>
                    <a:pt x="5599504" y="2666415"/>
                    <a:pt x="6027670" y="2671617"/>
                  </a:cubicBezTo>
                  <a:cubicBezTo>
                    <a:pt x="6039488" y="2671758"/>
                    <a:pt x="6032260" y="2648106"/>
                    <a:pt x="6035721" y="2869260"/>
                  </a:cubicBezTo>
                  <a:close/>
                  <a:moveTo>
                    <a:pt x="6451410" y="7596310"/>
                  </a:moveTo>
                  <a:cubicBezTo>
                    <a:pt x="6066748" y="7596310"/>
                    <a:pt x="6128332" y="7613867"/>
                    <a:pt x="6127602" y="7526341"/>
                  </a:cubicBezTo>
                  <a:cubicBezTo>
                    <a:pt x="6124165" y="7113991"/>
                    <a:pt x="6107286" y="7170851"/>
                    <a:pt x="6168988" y="7170851"/>
                  </a:cubicBezTo>
                  <a:cubicBezTo>
                    <a:pt x="6543621" y="7170851"/>
                    <a:pt x="6496774" y="7148281"/>
                    <a:pt x="6497151" y="7205188"/>
                  </a:cubicBezTo>
                  <a:cubicBezTo>
                    <a:pt x="6499482" y="7655265"/>
                    <a:pt x="6527142" y="7596310"/>
                    <a:pt x="6451410" y="7596310"/>
                  </a:cubicBezTo>
                  <a:close/>
                  <a:moveTo>
                    <a:pt x="6502777" y="7618079"/>
                  </a:moveTo>
                  <a:cubicBezTo>
                    <a:pt x="6506308" y="7844765"/>
                    <a:pt x="6508450" y="7933985"/>
                    <a:pt x="6509957" y="8045939"/>
                  </a:cubicBezTo>
                  <a:cubicBezTo>
                    <a:pt x="6274428" y="8046198"/>
                    <a:pt x="6289424" y="8047798"/>
                    <a:pt x="6136665" y="8047446"/>
                  </a:cubicBezTo>
                  <a:cubicBezTo>
                    <a:pt x="6131534" y="7760982"/>
                    <a:pt x="6130898" y="7804215"/>
                    <a:pt x="6128520" y="7617868"/>
                  </a:cubicBezTo>
                  <a:cubicBezTo>
                    <a:pt x="6244507" y="7617609"/>
                    <a:pt x="6394064" y="7618456"/>
                    <a:pt x="6502777" y="7618079"/>
                  </a:cubicBezTo>
                  <a:close/>
                  <a:moveTo>
                    <a:pt x="6451410" y="7145904"/>
                  </a:moveTo>
                  <a:cubicBezTo>
                    <a:pt x="6056673" y="7145904"/>
                    <a:pt x="6124660" y="7183136"/>
                    <a:pt x="6122494" y="7044258"/>
                  </a:cubicBezTo>
                  <a:cubicBezTo>
                    <a:pt x="6116396" y="6654760"/>
                    <a:pt x="6097022" y="6719974"/>
                    <a:pt x="6168988" y="6719974"/>
                  </a:cubicBezTo>
                  <a:cubicBezTo>
                    <a:pt x="6515819" y="6719974"/>
                    <a:pt x="6489312" y="6714420"/>
                    <a:pt x="6489429" y="6723339"/>
                  </a:cubicBezTo>
                  <a:cubicBezTo>
                    <a:pt x="6497010" y="7211895"/>
                    <a:pt x="6514854" y="7145904"/>
                    <a:pt x="6451410" y="7145904"/>
                  </a:cubicBezTo>
                  <a:close/>
                  <a:moveTo>
                    <a:pt x="6114184" y="6562245"/>
                  </a:moveTo>
                  <a:cubicBezTo>
                    <a:pt x="6111829" y="6449537"/>
                    <a:pt x="6110253" y="6344503"/>
                    <a:pt x="6109523" y="6269051"/>
                  </a:cubicBezTo>
                  <a:cubicBezTo>
                    <a:pt x="6188832" y="6269004"/>
                    <a:pt x="6126778" y="6269004"/>
                    <a:pt x="6451410" y="6269121"/>
                  </a:cubicBezTo>
                  <a:cubicBezTo>
                    <a:pt x="6493573" y="6269121"/>
                    <a:pt x="6480766" y="6202919"/>
                    <a:pt x="6489029" y="6696699"/>
                  </a:cubicBezTo>
                  <a:cubicBezTo>
                    <a:pt x="6042524" y="6695333"/>
                    <a:pt x="6117950" y="6741956"/>
                    <a:pt x="6114184" y="6562245"/>
                  </a:cubicBezTo>
                  <a:close/>
                  <a:moveTo>
                    <a:pt x="6451410" y="6247257"/>
                  </a:moveTo>
                  <a:cubicBezTo>
                    <a:pt x="6124306" y="6247140"/>
                    <a:pt x="6188008" y="6247163"/>
                    <a:pt x="6109311" y="6247187"/>
                  </a:cubicBezTo>
                  <a:cubicBezTo>
                    <a:pt x="6107521" y="6032198"/>
                    <a:pt x="6103378" y="5903581"/>
                    <a:pt x="6101801" y="5821022"/>
                  </a:cubicBezTo>
                  <a:cubicBezTo>
                    <a:pt x="6378103" y="5820175"/>
                    <a:pt x="6319227" y="5817233"/>
                    <a:pt x="6474222" y="5817703"/>
                  </a:cubicBezTo>
                  <a:cubicBezTo>
                    <a:pt x="6484015" y="6298398"/>
                    <a:pt x="6496068" y="6247257"/>
                    <a:pt x="6451410" y="6247257"/>
                  </a:cubicBezTo>
                  <a:close/>
                  <a:moveTo>
                    <a:pt x="4947532" y="7169627"/>
                  </a:moveTo>
                  <a:cubicBezTo>
                    <a:pt x="5371979" y="7172733"/>
                    <a:pt x="5317434" y="7147457"/>
                    <a:pt x="5319058" y="7204882"/>
                  </a:cubicBezTo>
                  <a:cubicBezTo>
                    <a:pt x="5323554" y="7364776"/>
                    <a:pt x="5326215" y="7596616"/>
                    <a:pt x="5321577" y="7596616"/>
                  </a:cubicBezTo>
                  <a:cubicBezTo>
                    <a:pt x="5181272" y="7596616"/>
                    <a:pt x="5177623" y="7598616"/>
                    <a:pt x="5039130" y="7598616"/>
                  </a:cubicBezTo>
                  <a:cubicBezTo>
                    <a:pt x="4917329" y="7598640"/>
                    <a:pt x="4958173" y="7675880"/>
                    <a:pt x="4947532" y="7169627"/>
                  </a:cubicBezTo>
                  <a:close/>
                  <a:moveTo>
                    <a:pt x="3377832" y="7167627"/>
                  </a:moveTo>
                  <a:cubicBezTo>
                    <a:pt x="3809624" y="7169439"/>
                    <a:pt x="3748864" y="7159224"/>
                    <a:pt x="3750347" y="7205517"/>
                  </a:cubicBezTo>
                  <a:cubicBezTo>
                    <a:pt x="3752819" y="7284099"/>
                    <a:pt x="3754891" y="7368142"/>
                    <a:pt x="3755879" y="7526483"/>
                  </a:cubicBezTo>
                  <a:cubicBezTo>
                    <a:pt x="3756515" y="7627164"/>
                    <a:pt x="3814332" y="7597675"/>
                    <a:pt x="3383200" y="7595227"/>
                  </a:cubicBezTo>
                  <a:cubicBezTo>
                    <a:pt x="3382494" y="7469858"/>
                    <a:pt x="3385177" y="7486779"/>
                    <a:pt x="3377832" y="7167627"/>
                  </a:cubicBezTo>
                  <a:close/>
                  <a:moveTo>
                    <a:pt x="1017480" y="6722893"/>
                  </a:moveTo>
                  <a:cubicBezTo>
                    <a:pt x="1017433" y="6720327"/>
                    <a:pt x="987912" y="6717668"/>
                    <a:pt x="1368549" y="6717668"/>
                  </a:cubicBezTo>
                  <a:cubicBezTo>
                    <a:pt x="1393903" y="6717668"/>
                    <a:pt x="1387194" y="6667516"/>
                    <a:pt x="1393103" y="7044658"/>
                  </a:cubicBezTo>
                  <a:cubicBezTo>
                    <a:pt x="1395174" y="7178853"/>
                    <a:pt x="1459253" y="7147504"/>
                    <a:pt x="1086338" y="7147504"/>
                  </a:cubicBezTo>
                  <a:cubicBezTo>
                    <a:pt x="990478" y="7147504"/>
                    <a:pt x="1025131" y="7212131"/>
                    <a:pt x="1017480" y="6722893"/>
                  </a:cubicBezTo>
                  <a:close/>
                  <a:moveTo>
                    <a:pt x="1341218" y="3570946"/>
                  </a:moveTo>
                  <a:cubicBezTo>
                    <a:pt x="1342207" y="3687725"/>
                    <a:pt x="1344467" y="3993792"/>
                    <a:pt x="1344537" y="3999111"/>
                  </a:cubicBezTo>
                  <a:cubicBezTo>
                    <a:pt x="1039515" y="3999370"/>
                    <a:pt x="1023436" y="3999300"/>
                    <a:pt x="971857" y="4000006"/>
                  </a:cubicBezTo>
                  <a:cubicBezTo>
                    <a:pt x="965525" y="3675134"/>
                    <a:pt x="968420" y="3726557"/>
                    <a:pt x="966608" y="3572476"/>
                  </a:cubicBezTo>
                  <a:cubicBezTo>
                    <a:pt x="1127747" y="3575464"/>
                    <a:pt x="1237143" y="3571228"/>
                    <a:pt x="1341218" y="3570946"/>
                  </a:cubicBezTo>
                  <a:close/>
                  <a:moveTo>
                    <a:pt x="966349" y="3550612"/>
                  </a:moveTo>
                  <a:cubicBezTo>
                    <a:pt x="959498" y="3034050"/>
                    <a:pt x="923198" y="3122988"/>
                    <a:pt x="1086361" y="3122988"/>
                  </a:cubicBezTo>
                  <a:cubicBezTo>
                    <a:pt x="1219157" y="3122988"/>
                    <a:pt x="1223724" y="3121575"/>
                    <a:pt x="1332084" y="3121293"/>
                  </a:cubicBezTo>
                  <a:cubicBezTo>
                    <a:pt x="1340253" y="3517734"/>
                    <a:pt x="1339641" y="3431291"/>
                    <a:pt x="1340982" y="3549129"/>
                  </a:cubicBezTo>
                  <a:cubicBezTo>
                    <a:pt x="1226573" y="3549388"/>
                    <a:pt x="1126193" y="3553601"/>
                    <a:pt x="966349" y="3550612"/>
                  </a:cubicBezTo>
                  <a:close/>
                  <a:moveTo>
                    <a:pt x="1344843" y="4020952"/>
                  </a:moveTo>
                  <a:cubicBezTo>
                    <a:pt x="1349457" y="4347683"/>
                    <a:pt x="1350022" y="4268983"/>
                    <a:pt x="1353153" y="4446928"/>
                  </a:cubicBezTo>
                  <a:cubicBezTo>
                    <a:pt x="1351482" y="4446928"/>
                    <a:pt x="1005498" y="4448741"/>
                    <a:pt x="980944" y="4449094"/>
                  </a:cubicBezTo>
                  <a:cubicBezTo>
                    <a:pt x="978920" y="4328738"/>
                    <a:pt x="981509" y="4500776"/>
                    <a:pt x="972305" y="4021846"/>
                  </a:cubicBezTo>
                  <a:cubicBezTo>
                    <a:pt x="1032288" y="4021069"/>
                    <a:pt x="1043375" y="4021210"/>
                    <a:pt x="1344843" y="4020952"/>
                  </a:cubicBezTo>
                  <a:close/>
                  <a:moveTo>
                    <a:pt x="2121230" y="3511474"/>
                  </a:moveTo>
                  <a:cubicBezTo>
                    <a:pt x="2121889" y="3554024"/>
                    <a:pt x="2175233" y="3559814"/>
                    <a:pt x="1792266" y="3549341"/>
                  </a:cubicBezTo>
                  <a:cubicBezTo>
                    <a:pt x="1737439" y="3547764"/>
                    <a:pt x="1750787" y="3609590"/>
                    <a:pt x="1744219" y="3190038"/>
                  </a:cubicBezTo>
                  <a:cubicBezTo>
                    <a:pt x="1742806" y="3099123"/>
                    <a:pt x="1684377" y="3123670"/>
                    <a:pt x="2074359" y="3122117"/>
                  </a:cubicBezTo>
                  <a:cubicBezTo>
                    <a:pt x="2139992" y="3121929"/>
                    <a:pt x="2114262" y="3065610"/>
                    <a:pt x="2121230" y="3511474"/>
                  </a:cubicBezTo>
                  <a:close/>
                  <a:moveTo>
                    <a:pt x="2915649" y="3999959"/>
                  </a:moveTo>
                  <a:cubicBezTo>
                    <a:pt x="2544217" y="3992969"/>
                    <a:pt x="2543346" y="4011561"/>
                    <a:pt x="2542663" y="3992804"/>
                  </a:cubicBezTo>
                  <a:cubicBezTo>
                    <a:pt x="2538638" y="3884427"/>
                    <a:pt x="2537296" y="3780757"/>
                    <a:pt x="2536708" y="3671745"/>
                  </a:cubicBezTo>
                  <a:cubicBezTo>
                    <a:pt x="2536048" y="3541998"/>
                    <a:pt x="2462082" y="3569793"/>
                    <a:pt x="2909905" y="3569416"/>
                  </a:cubicBezTo>
                  <a:cubicBezTo>
                    <a:pt x="2910965" y="3688595"/>
                    <a:pt x="2906939" y="3791442"/>
                    <a:pt x="2915649" y="3999959"/>
                  </a:cubicBezTo>
                  <a:close/>
                  <a:moveTo>
                    <a:pt x="3306455" y="4001371"/>
                  </a:moveTo>
                  <a:cubicBezTo>
                    <a:pt x="3050587" y="4001465"/>
                    <a:pt x="3015205" y="4001818"/>
                    <a:pt x="2934976" y="4000335"/>
                  </a:cubicBezTo>
                  <a:cubicBezTo>
                    <a:pt x="2926219" y="3791253"/>
                    <a:pt x="2930198" y="3682429"/>
                    <a:pt x="2929185" y="3569416"/>
                  </a:cubicBezTo>
                  <a:cubicBezTo>
                    <a:pt x="3380139" y="3569040"/>
                    <a:pt x="3303442" y="3547788"/>
                    <a:pt x="3302783" y="3671721"/>
                  </a:cubicBezTo>
                  <a:cubicBezTo>
                    <a:pt x="3302359" y="3753151"/>
                    <a:pt x="3302595" y="3778545"/>
                    <a:pt x="3306455" y="4001371"/>
                  </a:cubicBezTo>
                  <a:close/>
                  <a:moveTo>
                    <a:pt x="6027717" y="5799558"/>
                  </a:moveTo>
                  <a:cubicBezTo>
                    <a:pt x="5657768" y="5802053"/>
                    <a:pt x="5708193" y="5810266"/>
                    <a:pt x="5707393" y="5759220"/>
                  </a:cubicBezTo>
                  <a:cubicBezTo>
                    <a:pt x="5700354" y="5309991"/>
                    <a:pt x="5687665" y="5371345"/>
                    <a:pt x="5745482" y="5369745"/>
                  </a:cubicBezTo>
                  <a:cubicBezTo>
                    <a:pt x="5832467" y="5367486"/>
                    <a:pt x="5915473" y="5366945"/>
                    <a:pt x="6027552" y="5369510"/>
                  </a:cubicBezTo>
                  <a:cubicBezTo>
                    <a:pt x="6087841" y="5370898"/>
                    <a:pt x="6075882" y="5356707"/>
                    <a:pt x="6077154" y="5438349"/>
                  </a:cubicBezTo>
                  <a:cubicBezTo>
                    <a:pt x="6083769" y="5861784"/>
                    <a:pt x="6099635" y="5799087"/>
                    <a:pt x="6027717" y="5799558"/>
                  </a:cubicBezTo>
                  <a:close/>
                  <a:moveTo>
                    <a:pt x="6082521" y="5821116"/>
                  </a:moveTo>
                  <a:cubicBezTo>
                    <a:pt x="6084946" y="5952062"/>
                    <a:pt x="6087394" y="5981928"/>
                    <a:pt x="6090030" y="6247234"/>
                  </a:cubicBezTo>
                  <a:cubicBezTo>
                    <a:pt x="5674176" y="6247446"/>
                    <a:pt x="5716551" y="6251423"/>
                    <a:pt x="5716433" y="6241162"/>
                  </a:cubicBezTo>
                  <a:cubicBezTo>
                    <a:pt x="5711394" y="5758561"/>
                    <a:pt x="5689807" y="5820951"/>
                    <a:pt x="5745176" y="5821398"/>
                  </a:cubicBezTo>
                  <a:cubicBezTo>
                    <a:pt x="5898900" y="5822599"/>
                    <a:pt x="6025833" y="5821351"/>
                    <a:pt x="6082521" y="5821116"/>
                  </a:cubicBezTo>
                  <a:close/>
                  <a:moveTo>
                    <a:pt x="4925756" y="5820033"/>
                  </a:moveTo>
                  <a:cubicBezTo>
                    <a:pt x="5369530" y="5819657"/>
                    <a:pt x="5297447" y="5793792"/>
                    <a:pt x="5300743" y="5920314"/>
                  </a:cubicBezTo>
                  <a:cubicBezTo>
                    <a:pt x="5303615" y="6034222"/>
                    <a:pt x="5305522" y="6134550"/>
                    <a:pt x="5304721" y="6241515"/>
                  </a:cubicBezTo>
                  <a:cubicBezTo>
                    <a:pt x="5304627" y="6252529"/>
                    <a:pt x="5345118" y="6249187"/>
                    <a:pt x="4929923" y="6249423"/>
                  </a:cubicBezTo>
                  <a:cubicBezTo>
                    <a:pt x="4923026" y="5799676"/>
                    <a:pt x="4927781" y="6014218"/>
                    <a:pt x="4925756" y="5820033"/>
                  </a:cubicBezTo>
                  <a:close/>
                  <a:moveTo>
                    <a:pt x="3748676" y="5819892"/>
                  </a:moveTo>
                  <a:cubicBezTo>
                    <a:pt x="3947151" y="5822693"/>
                    <a:pt x="4027403" y="5820363"/>
                    <a:pt x="4122085" y="5819845"/>
                  </a:cubicBezTo>
                  <a:cubicBezTo>
                    <a:pt x="4127947" y="6223228"/>
                    <a:pt x="4128135" y="6246951"/>
                    <a:pt x="4128159" y="6249823"/>
                  </a:cubicBezTo>
                  <a:cubicBezTo>
                    <a:pt x="3710633" y="6249752"/>
                    <a:pt x="3753549" y="6254130"/>
                    <a:pt x="3753219" y="6240997"/>
                  </a:cubicBezTo>
                  <a:cubicBezTo>
                    <a:pt x="3746745" y="5971479"/>
                    <a:pt x="3749876" y="5944084"/>
                    <a:pt x="3748676" y="5819892"/>
                  </a:cubicBezTo>
                  <a:close/>
                  <a:moveTo>
                    <a:pt x="1794644" y="6270722"/>
                  </a:moveTo>
                  <a:cubicBezTo>
                    <a:pt x="2033045" y="6273287"/>
                    <a:pt x="2045074" y="6269333"/>
                    <a:pt x="2164687" y="6268486"/>
                  </a:cubicBezTo>
                  <a:cubicBezTo>
                    <a:pt x="2172173" y="6671116"/>
                    <a:pt x="2172008" y="6546195"/>
                    <a:pt x="2174739" y="6699005"/>
                  </a:cubicBezTo>
                  <a:cubicBezTo>
                    <a:pt x="2001782" y="6698558"/>
                    <a:pt x="2156377" y="6697475"/>
                    <a:pt x="1798198" y="6697734"/>
                  </a:cubicBezTo>
                  <a:cubicBezTo>
                    <a:pt x="1795986" y="6525131"/>
                    <a:pt x="1801424" y="6552879"/>
                    <a:pt x="1794644" y="6270722"/>
                  </a:cubicBezTo>
                  <a:close/>
                  <a:moveTo>
                    <a:pt x="2141381" y="4796112"/>
                  </a:moveTo>
                  <a:cubicBezTo>
                    <a:pt x="2143335" y="4920728"/>
                    <a:pt x="2161815" y="4899594"/>
                    <a:pt x="2074218" y="4900276"/>
                  </a:cubicBezTo>
                  <a:cubicBezTo>
                    <a:pt x="1948956" y="4901288"/>
                    <a:pt x="1868139" y="4900959"/>
                    <a:pt x="1792101" y="4900135"/>
                  </a:cubicBezTo>
                  <a:cubicBezTo>
                    <a:pt x="1763569" y="4899829"/>
                    <a:pt x="1774210" y="4951135"/>
                    <a:pt x="1766512" y="4474440"/>
                  </a:cubicBezTo>
                  <a:cubicBezTo>
                    <a:pt x="1766489" y="4472770"/>
                    <a:pt x="1736003" y="4462979"/>
                    <a:pt x="2074101" y="4471169"/>
                  </a:cubicBezTo>
                  <a:cubicBezTo>
                    <a:pt x="2167394" y="4473405"/>
                    <a:pt x="2135308" y="4406896"/>
                    <a:pt x="2141381" y="4796112"/>
                  </a:cubicBezTo>
                  <a:close/>
                  <a:moveTo>
                    <a:pt x="1791937" y="4921975"/>
                  </a:moveTo>
                  <a:cubicBezTo>
                    <a:pt x="2198515" y="4926352"/>
                    <a:pt x="2143594" y="4904630"/>
                    <a:pt x="2145289" y="4956406"/>
                  </a:cubicBezTo>
                  <a:cubicBezTo>
                    <a:pt x="2148632" y="5056429"/>
                    <a:pt x="2148467" y="5069914"/>
                    <a:pt x="2152940" y="5350000"/>
                  </a:cubicBezTo>
                  <a:cubicBezTo>
                    <a:pt x="1831180" y="5349482"/>
                    <a:pt x="1853803" y="5349223"/>
                    <a:pt x="1779248" y="5348093"/>
                  </a:cubicBezTo>
                  <a:cubicBezTo>
                    <a:pt x="1773786" y="4868505"/>
                    <a:pt x="1764370" y="4921693"/>
                    <a:pt x="1791937" y="4921975"/>
                  </a:cubicBezTo>
                  <a:close/>
                  <a:moveTo>
                    <a:pt x="1791889" y="5370216"/>
                  </a:moveTo>
                  <a:cubicBezTo>
                    <a:pt x="2216807" y="5377064"/>
                    <a:pt x="2152799" y="5342657"/>
                    <a:pt x="2154329" y="5438372"/>
                  </a:cubicBezTo>
                  <a:cubicBezTo>
                    <a:pt x="2161085" y="5869997"/>
                    <a:pt x="2179353" y="5796757"/>
                    <a:pt x="2074312" y="5796617"/>
                  </a:cubicBezTo>
                  <a:cubicBezTo>
                    <a:pt x="1726421" y="5795651"/>
                    <a:pt x="1784568" y="5816456"/>
                    <a:pt x="1783650" y="5759243"/>
                  </a:cubicBezTo>
                  <a:cubicBezTo>
                    <a:pt x="1776799" y="5321711"/>
                    <a:pt x="1776258" y="5369957"/>
                    <a:pt x="1791889" y="5370216"/>
                  </a:cubicBezTo>
                  <a:close/>
                  <a:moveTo>
                    <a:pt x="1792243" y="5820127"/>
                  </a:moveTo>
                  <a:cubicBezTo>
                    <a:pt x="1877556" y="5817939"/>
                    <a:pt x="1903663" y="5818245"/>
                    <a:pt x="2074312" y="5818456"/>
                  </a:cubicBezTo>
                  <a:cubicBezTo>
                    <a:pt x="2185568" y="5818762"/>
                    <a:pt x="2154705" y="5737450"/>
                    <a:pt x="2164169" y="6241491"/>
                  </a:cubicBezTo>
                  <a:cubicBezTo>
                    <a:pt x="2164193" y="6243233"/>
                    <a:pt x="2207108" y="6253306"/>
                    <a:pt x="1794102" y="6248834"/>
                  </a:cubicBezTo>
                  <a:cubicBezTo>
                    <a:pt x="1794079" y="6247187"/>
                    <a:pt x="1782661" y="5820363"/>
                    <a:pt x="1792243" y="5820127"/>
                  </a:cubicBezTo>
                  <a:close/>
                  <a:moveTo>
                    <a:pt x="2497794" y="4898229"/>
                  </a:moveTo>
                  <a:cubicBezTo>
                    <a:pt x="2094911" y="4898229"/>
                    <a:pt x="2162874" y="4931389"/>
                    <a:pt x="2160661" y="4795712"/>
                  </a:cubicBezTo>
                  <a:cubicBezTo>
                    <a:pt x="2158213" y="4639230"/>
                    <a:pt x="2161532" y="4634217"/>
                    <a:pt x="2159037" y="4474417"/>
                  </a:cubicBezTo>
                  <a:cubicBezTo>
                    <a:pt x="2159013" y="4472746"/>
                    <a:pt x="2532635" y="4468016"/>
                    <a:pt x="2532729" y="4474746"/>
                  </a:cubicBezTo>
                  <a:cubicBezTo>
                    <a:pt x="2540427" y="4966008"/>
                    <a:pt x="2549820" y="4898229"/>
                    <a:pt x="2497794" y="4898229"/>
                  </a:cubicBezTo>
                  <a:close/>
                  <a:moveTo>
                    <a:pt x="2537743" y="4920140"/>
                  </a:moveTo>
                  <a:cubicBezTo>
                    <a:pt x="2545535" y="5414108"/>
                    <a:pt x="2560201" y="5347411"/>
                    <a:pt x="2497794" y="5347411"/>
                  </a:cubicBezTo>
                  <a:cubicBezTo>
                    <a:pt x="2356335" y="5347411"/>
                    <a:pt x="2356712" y="5350070"/>
                    <a:pt x="2215512" y="5350070"/>
                  </a:cubicBezTo>
                  <a:cubicBezTo>
                    <a:pt x="2149785" y="5350070"/>
                    <a:pt x="2178670" y="5415120"/>
                    <a:pt x="2163510" y="4921646"/>
                  </a:cubicBezTo>
                  <a:cubicBezTo>
                    <a:pt x="2468085" y="4920751"/>
                    <a:pt x="2376722" y="4919763"/>
                    <a:pt x="2537743" y="4920140"/>
                  </a:cubicBezTo>
                  <a:close/>
                  <a:moveTo>
                    <a:pt x="2215512" y="5371910"/>
                  </a:moveTo>
                  <a:cubicBezTo>
                    <a:pt x="2356947" y="5371910"/>
                    <a:pt x="2356594" y="5369251"/>
                    <a:pt x="2497794" y="5369251"/>
                  </a:cubicBezTo>
                  <a:cubicBezTo>
                    <a:pt x="2558295" y="5369251"/>
                    <a:pt x="2542310" y="5301118"/>
                    <a:pt x="2550785" y="5800076"/>
                  </a:cubicBezTo>
                  <a:cubicBezTo>
                    <a:pt x="2391176" y="5801653"/>
                    <a:pt x="2388422" y="5796875"/>
                    <a:pt x="2178270" y="5796757"/>
                  </a:cubicBezTo>
                  <a:cubicBezTo>
                    <a:pt x="2171655" y="5304060"/>
                    <a:pt x="2159414" y="5371910"/>
                    <a:pt x="2215512" y="5371910"/>
                  </a:cubicBezTo>
                  <a:close/>
                  <a:moveTo>
                    <a:pt x="2215512" y="5818621"/>
                  </a:moveTo>
                  <a:cubicBezTo>
                    <a:pt x="2355723" y="5818621"/>
                    <a:pt x="2354405" y="5822175"/>
                    <a:pt x="2497794" y="5822175"/>
                  </a:cubicBezTo>
                  <a:cubicBezTo>
                    <a:pt x="2567523" y="5822175"/>
                    <a:pt x="2552927" y="5754348"/>
                    <a:pt x="2558507" y="6241374"/>
                  </a:cubicBezTo>
                  <a:cubicBezTo>
                    <a:pt x="2558601" y="6249446"/>
                    <a:pt x="2183614" y="6249164"/>
                    <a:pt x="2183473" y="6241045"/>
                  </a:cubicBezTo>
                  <a:cubicBezTo>
                    <a:pt x="2174221" y="5751100"/>
                    <a:pt x="2168124" y="5818621"/>
                    <a:pt x="2215512" y="5818621"/>
                  </a:cubicBezTo>
                  <a:close/>
                  <a:moveTo>
                    <a:pt x="2551915" y="4469569"/>
                  </a:moveTo>
                  <a:cubicBezTo>
                    <a:pt x="2626635" y="4470204"/>
                    <a:pt x="2758065" y="4475805"/>
                    <a:pt x="2921911" y="4470910"/>
                  </a:cubicBezTo>
                  <a:cubicBezTo>
                    <a:pt x="2924571" y="4636688"/>
                    <a:pt x="2929091" y="4745207"/>
                    <a:pt x="2929821" y="4899359"/>
                  </a:cubicBezTo>
                  <a:cubicBezTo>
                    <a:pt x="2618937" y="4900041"/>
                    <a:pt x="2697799" y="4898770"/>
                    <a:pt x="2556670" y="4898323"/>
                  </a:cubicBezTo>
                  <a:cubicBezTo>
                    <a:pt x="2552527" y="4635064"/>
                    <a:pt x="2554363" y="4620567"/>
                    <a:pt x="2551915" y="4469569"/>
                  </a:cubicBezTo>
                  <a:close/>
                  <a:moveTo>
                    <a:pt x="2557024" y="4920187"/>
                  </a:moveTo>
                  <a:cubicBezTo>
                    <a:pt x="2693774" y="4920681"/>
                    <a:pt x="2632850" y="4921857"/>
                    <a:pt x="2929915" y="4921222"/>
                  </a:cubicBezTo>
                  <a:cubicBezTo>
                    <a:pt x="2930503" y="5216582"/>
                    <a:pt x="2934506" y="5229879"/>
                    <a:pt x="2937778" y="5348799"/>
                  </a:cubicBezTo>
                  <a:cubicBezTo>
                    <a:pt x="2620773" y="5349529"/>
                    <a:pt x="2693162" y="5348188"/>
                    <a:pt x="2562885" y="5347552"/>
                  </a:cubicBezTo>
                  <a:cubicBezTo>
                    <a:pt x="2560696" y="5168971"/>
                    <a:pt x="2563756" y="5346540"/>
                    <a:pt x="2557024" y="4920187"/>
                  </a:cubicBezTo>
                  <a:close/>
                  <a:moveTo>
                    <a:pt x="2939661" y="5438372"/>
                  </a:moveTo>
                  <a:cubicBezTo>
                    <a:pt x="2945994" y="5852841"/>
                    <a:pt x="2955081" y="5797793"/>
                    <a:pt x="2921487" y="5797299"/>
                  </a:cubicBezTo>
                  <a:cubicBezTo>
                    <a:pt x="2518628" y="5790803"/>
                    <a:pt x="2570395" y="5822834"/>
                    <a:pt x="2569406" y="5759197"/>
                  </a:cubicBezTo>
                  <a:cubicBezTo>
                    <a:pt x="2564651" y="5467249"/>
                    <a:pt x="2563945" y="5427993"/>
                    <a:pt x="2563168" y="5369416"/>
                  </a:cubicBezTo>
                  <a:cubicBezTo>
                    <a:pt x="3004587" y="5371628"/>
                    <a:pt x="2938202" y="5346211"/>
                    <a:pt x="2939661" y="5438372"/>
                  </a:cubicBezTo>
                  <a:close/>
                  <a:moveTo>
                    <a:pt x="2941191" y="4470369"/>
                  </a:moveTo>
                  <a:cubicBezTo>
                    <a:pt x="3093008" y="4466321"/>
                    <a:pt x="3313989" y="4471828"/>
                    <a:pt x="3314036" y="4474864"/>
                  </a:cubicBezTo>
                  <a:cubicBezTo>
                    <a:pt x="3315330" y="4558247"/>
                    <a:pt x="3317332" y="4665918"/>
                    <a:pt x="3321122" y="4900276"/>
                  </a:cubicBezTo>
                  <a:cubicBezTo>
                    <a:pt x="3174578" y="4900135"/>
                    <a:pt x="3201721" y="4898841"/>
                    <a:pt x="2949148" y="4899311"/>
                  </a:cubicBezTo>
                  <a:cubicBezTo>
                    <a:pt x="2948207" y="4718565"/>
                    <a:pt x="2943192" y="4618661"/>
                    <a:pt x="2941191" y="4470369"/>
                  </a:cubicBezTo>
                  <a:close/>
                  <a:moveTo>
                    <a:pt x="2639276" y="5820127"/>
                  </a:moveTo>
                  <a:cubicBezTo>
                    <a:pt x="2735301" y="5817233"/>
                    <a:pt x="2825251" y="5817703"/>
                    <a:pt x="2921228" y="5819139"/>
                  </a:cubicBezTo>
                  <a:cubicBezTo>
                    <a:pt x="2953291" y="5819657"/>
                    <a:pt x="2946747" y="5801370"/>
                    <a:pt x="2945617" y="5919891"/>
                  </a:cubicBezTo>
                  <a:cubicBezTo>
                    <a:pt x="2941615" y="6296962"/>
                    <a:pt x="2969770" y="6247446"/>
                    <a:pt x="2921440" y="6246975"/>
                  </a:cubicBezTo>
                  <a:cubicBezTo>
                    <a:pt x="2548407" y="6243492"/>
                    <a:pt x="2577881" y="6250552"/>
                    <a:pt x="2577763" y="6241091"/>
                  </a:cubicBezTo>
                  <a:cubicBezTo>
                    <a:pt x="2572113" y="5747664"/>
                    <a:pt x="2545394" y="5822834"/>
                    <a:pt x="2639276" y="5820127"/>
                  </a:cubicBezTo>
                  <a:close/>
                  <a:moveTo>
                    <a:pt x="2949242" y="4956430"/>
                  </a:moveTo>
                  <a:cubicBezTo>
                    <a:pt x="2949242" y="4905713"/>
                    <a:pt x="2892344" y="4921763"/>
                    <a:pt x="3321475" y="4922116"/>
                  </a:cubicBezTo>
                  <a:cubicBezTo>
                    <a:pt x="3325759" y="5187846"/>
                    <a:pt x="3325759" y="5191517"/>
                    <a:pt x="3327643" y="5277866"/>
                  </a:cubicBezTo>
                  <a:cubicBezTo>
                    <a:pt x="3329573" y="5365650"/>
                    <a:pt x="3399561" y="5347787"/>
                    <a:pt x="2957058" y="5348752"/>
                  </a:cubicBezTo>
                  <a:cubicBezTo>
                    <a:pt x="2954845" y="5268005"/>
                    <a:pt x="2949242" y="5175843"/>
                    <a:pt x="2949242" y="4956430"/>
                  </a:cubicBezTo>
                  <a:close/>
                  <a:moveTo>
                    <a:pt x="3062522" y="5370498"/>
                  </a:moveTo>
                  <a:cubicBezTo>
                    <a:pt x="3205205" y="5370498"/>
                    <a:pt x="3200238" y="5368380"/>
                    <a:pt x="3329502" y="5368192"/>
                  </a:cubicBezTo>
                  <a:cubicBezTo>
                    <a:pt x="3330467" y="5420133"/>
                    <a:pt x="3330656" y="5436631"/>
                    <a:pt x="3335670" y="5759573"/>
                  </a:cubicBezTo>
                  <a:cubicBezTo>
                    <a:pt x="3336518" y="5813584"/>
                    <a:pt x="3377832" y="5798123"/>
                    <a:pt x="3062522" y="5798381"/>
                  </a:cubicBezTo>
                  <a:cubicBezTo>
                    <a:pt x="2945146" y="5798381"/>
                    <a:pt x="2965156" y="5807324"/>
                    <a:pt x="2964403" y="5759149"/>
                  </a:cubicBezTo>
                  <a:cubicBezTo>
                    <a:pt x="2957152" y="5291304"/>
                    <a:pt x="2928715" y="5370498"/>
                    <a:pt x="3062522" y="5370498"/>
                  </a:cubicBezTo>
                  <a:close/>
                  <a:moveTo>
                    <a:pt x="3333245" y="4471993"/>
                  </a:moveTo>
                  <a:cubicBezTo>
                    <a:pt x="3736905" y="4472652"/>
                    <a:pt x="3706255" y="4469075"/>
                    <a:pt x="3706349" y="4474864"/>
                  </a:cubicBezTo>
                  <a:cubicBezTo>
                    <a:pt x="3714047" y="4966785"/>
                    <a:pt x="3750583" y="4897617"/>
                    <a:pt x="3627345" y="4897617"/>
                  </a:cubicBezTo>
                  <a:cubicBezTo>
                    <a:pt x="3486145" y="4897617"/>
                    <a:pt x="3485933" y="4900276"/>
                    <a:pt x="3344898" y="4900276"/>
                  </a:cubicBezTo>
                  <a:cubicBezTo>
                    <a:pt x="3338801" y="4900276"/>
                    <a:pt x="3340684" y="4948004"/>
                    <a:pt x="3333245" y="4471993"/>
                  </a:cubicBezTo>
                  <a:close/>
                  <a:moveTo>
                    <a:pt x="2964874" y="5920173"/>
                  </a:moveTo>
                  <a:cubicBezTo>
                    <a:pt x="2966263" y="5788944"/>
                    <a:pt x="2886058" y="5820386"/>
                    <a:pt x="3336730" y="5820010"/>
                  </a:cubicBezTo>
                  <a:cubicBezTo>
                    <a:pt x="3338848" y="5931164"/>
                    <a:pt x="3344121" y="6064770"/>
                    <a:pt x="3343391" y="6241185"/>
                  </a:cubicBezTo>
                  <a:cubicBezTo>
                    <a:pt x="3343391" y="6242857"/>
                    <a:pt x="3387555" y="6250176"/>
                    <a:pt x="2969088" y="6247375"/>
                  </a:cubicBezTo>
                  <a:cubicBezTo>
                    <a:pt x="2965886" y="6137869"/>
                    <a:pt x="2963814" y="6030197"/>
                    <a:pt x="2964874" y="5920173"/>
                  </a:cubicBezTo>
                  <a:close/>
                  <a:moveTo>
                    <a:pt x="3340755" y="4922116"/>
                  </a:moveTo>
                  <a:cubicBezTo>
                    <a:pt x="3437627" y="4922116"/>
                    <a:pt x="3474963" y="4919716"/>
                    <a:pt x="3715530" y="4919410"/>
                  </a:cubicBezTo>
                  <a:cubicBezTo>
                    <a:pt x="3714824" y="5199331"/>
                    <a:pt x="3719249" y="5227149"/>
                    <a:pt x="3722404" y="5348941"/>
                  </a:cubicBezTo>
                  <a:cubicBezTo>
                    <a:pt x="3277477" y="5347670"/>
                    <a:pt x="3348900" y="5365744"/>
                    <a:pt x="3346946" y="5277325"/>
                  </a:cubicBezTo>
                  <a:cubicBezTo>
                    <a:pt x="3344663" y="5172619"/>
                    <a:pt x="3344898" y="5179303"/>
                    <a:pt x="3340755" y="4922116"/>
                  </a:cubicBezTo>
                  <a:close/>
                  <a:moveTo>
                    <a:pt x="3722945" y="5370804"/>
                  </a:moveTo>
                  <a:cubicBezTo>
                    <a:pt x="3724405" y="5434654"/>
                    <a:pt x="3729137" y="5795933"/>
                    <a:pt x="3729160" y="5797746"/>
                  </a:cubicBezTo>
                  <a:cubicBezTo>
                    <a:pt x="3300923" y="5792898"/>
                    <a:pt x="3355939" y="5820222"/>
                    <a:pt x="3354974" y="5759197"/>
                  </a:cubicBezTo>
                  <a:cubicBezTo>
                    <a:pt x="3350454" y="5467861"/>
                    <a:pt x="3349818" y="5424110"/>
                    <a:pt x="3348806" y="5368168"/>
                  </a:cubicBezTo>
                  <a:cubicBezTo>
                    <a:pt x="3481460" y="5368215"/>
                    <a:pt x="3402856" y="5369933"/>
                    <a:pt x="3722945" y="5370804"/>
                  </a:cubicBezTo>
                  <a:close/>
                  <a:moveTo>
                    <a:pt x="3729372" y="5819633"/>
                  </a:moveTo>
                  <a:cubicBezTo>
                    <a:pt x="3730526" y="5941025"/>
                    <a:pt x="3727395" y="5978398"/>
                    <a:pt x="3734127" y="6249964"/>
                  </a:cubicBezTo>
                  <a:cubicBezTo>
                    <a:pt x="3565573" y="6250223"/>
                    <a:pt x="3362625" y="6247328"/>
                    <a:pt x="3362648" y="6241303"/>
                  </a:cubicBezTo>
                  <a:cubicBezTo>
                    <a:pt x="3363378" y="6066041"/>
                    <a:pt x="3358270" y="5936859"/>
                    <a:pt x="3356010" y="5819963"/>
                  </a:cubicBezTo>
                  <a:cubicBezTo>
                    <a:pt x="3492760" y="5819939"/>
                    <a:pt x="3611290" y="5818198"/>
                    <a:pt x="3729372" y="5819633"/>
                  </a:cubicBezTo>
                  <a:close/>
                  <a:moveTo>
                    <a:pt x="3362578" y="6267262"/>
                  </a:moveTo>
                  <a:cubicBezTo>
                    <a:pt x="3509145" y="6267756"/>
                    <a:pt x="3440852" y="6272345"/>
                    <a:pt x="3734669" y="6271851"/>
                  </a:cubicBezTo>
                  <a:cubicBezTo>
                    <a:pt x="3734904" y="6282418"/>
                    <a:pt x="3742743" y="6696016"/>
                    <a:pt x="3742790" y="6698817"/>
                  </a:cubicBezTo>
                  <a:cubicBezTo>
                    <a:pt x="3479695" y="6700064"/>
                    <a:pt x="3518773" y="6696675"/>
                    <a:pt x="3370652" y="6696299"/>
                  </a:cubicBezTo>
                  <a:cubicBezTo>
                    <a:pt x="3368251" y="6559633"/>
                    <a:pt x="3362130" y="6444478"/>
                    <a:pt x="3362578" y="6267262"/>
                  </a:cubicBezTo>
                  <a:close/>
                  <a:moveTo>
                    <a:pt x="3742225" y="5370875"/>
                  </a:moveTo>
                  <a:cubicBezTo>
                    <a:pt x="4043599" y="5371910"/>
                    <a:pt x="3995104" y="5370522"/>
                    <a:pt x="4112975" y="5369627"/>
                  </a:cubicBezTo>
                  <a:cubicBezTo>
                    <a:pt x="4114976" y="5565224"/>
                    <a:pt x="4118672" y="5590382"/>
                    <a:pt x="4121756" y="5797981"/>
                  </a:cubicBezTo>
                  <a:cubicBezTo>
                    <a:pt x="4010995" y="5798546"/>
                    <a:pt x="3956356" y="5800853"/>
                    <a:pt x="3748417" y="5798005"/>
                  </a:cubicBezTo>
                  <a:cubicBezTo>
                    <a:pt x="3748393" y="5796145"/>
                    <a:pt x="3743826" y="5442138"/>
                    <a:pt x="3742225" y="5370875"/>
                  </a:cubicBezTo>
                  <a:close/>
                  <a:moveTo>
                    <a:pt x="4126487" y="4956053"/>
                  </a:moveTo>
                  <a:cubicBezTo>
                    <a:pt x="4124722" y="4903053"/>
                    <a:pt x="4071872" y="4920657"/>
                    <a:pt x="4474590" y="4920657"/>
                  </a:cubicBezTo>
                  <a:cubicBezTo>
                    <a:pt x="4514963" y="4920657"/>
                    <a:pt x="4491611" y="4868763"/>
                    <a:pt x="4503993" y="5277960"/>
                  </a:cubicBezTo>
                  <a:cubicBezTo>
                    <a:pt x="4506489" y="5360590"/>
                    <a:pt x="4570120" y="5347505"/>
                    <a:pt x="4192167" y="5347505"/>
                  </a:cubicBezTo>
                  <a:cubicBezTo>
                    <a:pt x="4104783" y="5347505"/>
                    <a:pt x="4141766" y="5413755"/>
                    <a:pt x="4126487" y="4956053"/>
                  </a:cubicBezTo>
                  <a:close/>
                  <a:moveTo>
                    <a:pt x="4192191" y="5369345"/>
                  </a:moveTo>
                  <a:cubicBezTo>
                    <a:pt x="4562587" y="5369345"/>
                    <a:pt x="4506277" y="5347011"/>
                    <a:pt x="4507713" y="5438372"/>
                  </a:cubicBezTo>
                  <a:cubicBezTo>
                    <a:pt x="4514210" y="5852558"/>
                    <a:pt x="4522991" y="5796239"/>
                    <a:pt x="4474614" y="5796239"/>
                  </a:cubicBezTo>
                  <a:cubicBezTo>
                    <a:pt x="4088916" y="5796239"/>
                    <a:pt x="4141318" y="5812502"/>
                    <a:pt x="4140471" y="5759197"/>
                  </a:cubicBezTo>
                  <a:cubicBezTo>
                    <a:pt x="4133291" y="5304742"/>
                    <a:pt x="4108808" y="5369345"/>
                    <a:pt x="4192191" y="5369345"/>
                  </a:cubicBezTo>
                  <a:close/>
                  <a:moveTo>
                    <a:pt x="4192191" y="5819657"/>
                  </a:moveTo>
                  <a:cubicBezTo>
                    <a:pt x="4332378" y="5819657"/>
                    <a:pt x="4339841" y="5818080"/>
                    <a:pt x="4474614" y="5818080"/>
                  </a:cubicBezTo>
                  <a:cubicBezTo>
                    <a:pt x="4527134" y="5818080"/>
                    <a:pt x="4511338" y="5757549"/>
                    <a:pt x="4518542" y="6246199"/>
                  </a:cubicBezTo>
                  <a:cubicBezTo>
                    <a:pt x="4363665" y="6245233"/>
                    <a:pt x="4338028" y="6249846"/>
                    <a:pt x="4147486" y="6249823"/>
                  </a:cubicBezTo>
                  <a:cubicBezTo>
                    <a:pt x="4140753" y="5759667"/>
                    <a:pt x="4120908" y="5819657"/>
                    <a:pt x="4192191" y="5819657"/>
                  </a:cubicBezTo>
                  <a:close/>
                  <a:moveTo>
                    <a:pt x="4510797" y="4474417"/>
                  </a:moveTo>
                  <a:cubicBezTo>
                    <a:pt x="4510726" y="4469310"/>
                    <a:pt x="4885713" y="4468581"/>
                    <a:pt x="4885807" y="4474793"/>
                  </a:cubicBezTo>
                  <a:cubicBezTo>
                    <a:pt x="4888608" y="4653869"/>
                    <a:pt x="4885501" y="4590184"/>
                    <a:pt x="4890586" y="4897852"/>
                  </a:cubicBezTo>
                  <a:cubicBezTo>
                    <a:pt x="4717653" y="4895099"/>
                    <a:pt x="4619651" y="4898299"/>
                    <a:pt x="4519130" y="4898700"/>
                  </a:cubicBezTo>
                  <a:cubicBezTo>
                    <a:pt x="4518966" y="4739487"/>
                    <a:pt x="4513174" y="4626333"/>
                    <a:pt x="4510797" y="4474417"/>
                  </a:cubicBezTo>
                  <a:close/>
                  <a:moveTo>
                    <a:pt x="4518871" y="4956524"/>
                  </a:moveTo>
                  <a:cubicBezTo>
                    <a:pt x="4519177" y="4915903"/>
                    <a:pt x="4462961" y="4912844"/>
                    <a:pt x="4890915" y="4919787"/>
                  </a:cubicBezTo>
                  <a:cubicBezTo>
                    <a:pt x="4897648" y="5315969"/>
                    <a:pt x="4894894" y="5185045"/>
                    <a:pt x="4896824" y="5348635"/>
                  </a:cubicBezTo>
                  <a:cubicBezTo>
                    <a:pt x="4465127" y="5341033"/>
                    <a:pt x="4526240" y="5376005"/>
                    <a:pt x="4523250" y="5277254"/>
                  </a:cubicBezTo>
                  <a:cubicBezTo>
                    <a:pt x="4519083" y="5139082"/>
                    <a:pt x="4518330" y="5043390"/>
                    <a:pt x="4518871" y="4956524"/>
                  </a:cubicBezTo>
                  <a:close/>
                  <a:moveTo>
                    <a:pt x="4897107" y="5370475"/>
                  </a:moveTo>
                  <a:cubicBezTo>
                    <a:pt x="4899979" y="5589935"/>
                    <a:pt x="4904004" y="5618365"/>
                    <a:pt x="4906217" y="5798217"/>
                  </a:cubicBezTo>
                  <a:cubicBezTo>
                    <a:pt x="4757837" y="5798335"/>
                    <a:pt x="4710755" y="5798711"/>
                    <a:pt x="4615814" y="5797299"/>
                  </a:cubicBezTo>
                  <a:cubicBezTo>
                    <a:pt x="4506418" y="5795675"/>
                    <a:pt x="4533584" y="5862537"/>
                    <a:pt x="4526946" y="5437996"/>
                  </a:cubicBezTo>
                  <a:cubicBezTo>
                    <a:pt x="4525580" y="5349835"/>
                    <a:pt x="4455075" y="5363320"/>
                    <a:pt x="4897107" y="5370475"/>
                  </a:cubicBezTo>
                  <a:close/>
                  <a:moveTo>
                    <a:pt x="4906476" y="5820057"/>
                  </a:moveTo>
                  <a:cubicBezTo>
                    <a:pt x="4908972" y="6066488"/>
                    <a:pt x="4903322" y="5773011"/>
                    <a:pt x="4910666" y="6249423"/>
                  </a:cubicBezTo>
                  <a:cubicBezTo>
                    <a:pt x="4507218" y="6249635"/>
                    <a:pt x="4726292" y="6248246"/>
                    <a:pt x="4537845" y="6246363"/>
                  </a:cubicBezTo>
                  <a:cubicBezTo>
                    <a:pt x="4536692" y="6153872"/>
                    <a:pt x="4537281" y="6198470"/>
                    <a:pt x="4531442" y="5818221"/>
                  </a:cubicBezTo>
                  <a:cubicBezTo>
                    <a:pt x="4689756" y="5819068"/>
                    <a:pt x="4543472" y="5820363"/>
                    <a:pt x="4906476" y="5820057"/>
                  </a:cubicBezTo>
                  <a:close/>
                  <a:moveTo>
                    <a:pt x="4910243" y="4920092"/>
                  </a:moveTo>
                  <a:cubicBezTo>
                    <a:pt x="5335207" y="4926823"/>
                    <a:pt x="5282522" y="4896934"/>
                    <a:pt x="5283652" y="4956665"/>
                  </a:cubicBezTo>
                  <a:cubicBezTo>
                    <a:pt x="5285865" y="5073821"/>
                    <a:pt x="5287419" y="5164476"/>
                    <a:pt x="5288478" y="5277772"/>
                  </a:cubicBezTo>
                  <a:cubicBezTo>
                    <a:pt x="5289208" y="5356848"/>
                    <a:pt x="5365222" y="5355954"/>
                    <a:pt x="4916152" y="5348941"/>
                  </a:cubicBezTo>
                  <a:cubicBezTo>
                    <a:pt x="4914645" y="5219900"/>
                    <a:pt x="4916269" y="5266358"/>
                    <a:pt x="4910243" y="4920092"/>
                  </a:cubicBezTo>
                  <a:close/>
                  <a:moveTo>
                    <a:pt x="4911020" y="6271263"/>
                  </a:moveTo>
                  <a:cubicBezTo>
                    <a:pt x="4913327" y="6420849"/>
                    <a:pt x="4913986" y="6471213"/>
                    <a:pt x="4916081" y="6562810"/>
                  </a:cubicBezTo>
                  <a:cubicBezTo>
                    <a:pt x="4920059" y="6743650"/>
                    <a:pt x="4985033" y="6690015"/>
                    <a:pt x="4615531" y="6697946"/>
                  </a:cubicBezTo>
                  <a:cubicBezTo>
                    <a:pt x="4527464" y="6699734"/>
                    <a:pt x="4544767" y="6780764"/>
                    <a:pt x="4538128" y="6268203"/>
                  </a:cubicBezTo>
                  <a:cubicBezTo>
                    <a:pt x="4683424" y="6269686"/>
                    <a:pt x="4544461" y="6271451"/>
                    <a:pt x="4911020" y="6271263"/>
                  </a:cubicBezTo>
                  <a:close/>
                  <a:moveTo>
                    <a:pt x="4917376" y="5438043"/>
                  </a:moveTo>
                  <a:cubicBezTo>
                    <a:pt x="4916034" y="5352094"/>
                    <a:pt x="4844022" y="5370498"/>
                    <a:pt x="5289514" y="5368663"/>
                  </a:cubicBezTo>
                  <a:cubicBezTo>
                    <a:pt x="5292504" y="5589441"/>
                    <a:pt x="5293563" y="5539430"/>
                    <a:pt x="5298130" y="5799888"/>
                  </a:cubicBezTo>
                  <a:cubicBezTo>
                    <a:pt x="4865985" y="5799158"/>
                    <a:pt x="4925804" y="5812526"/>
                    <a:pt x="4924979" y="5759197"/>
                  </a:cubicBezTo>
                  <a:cubicBezTo>
                    <a:pt x="4922461" y="5598572"/>
                    <a:pt x="4919847" y="5594642"/>
                    <a:pt x="4917376" y="5438043"/>
                  </a:cubicBezTo>
                  <a:close/>
                  <a:moveTo>
                    <a:pt x="5321577" y="4897664"/>
                  </a:moveTo>
                  <a:cubicBezTo>
                    <a:pt x="5295423" y="4897664"/>
                    <a:pt x="5302014" y="4913197"/>
                    <a:pt x="5300178" y="4795688"/>
                  </a:cubicBezTo>
                  <a:cubicBezTo>
                    <a:pt x="5294246" y="4422429"/>
                    <a:pt x="5284406" y="4471546"/>
                    <a:pt x="5321577" y="4471546"/>
                  </a:cubicBezTo>
                  <a:cubicBezTo>
                    <a:pt x="5463059" y="4471546"/>
                    <a:pt x="5462235" y="4470793"/>
                    <a:pt x="5604024" y="4470793"/>
                  </a:cubicBezTo>
                  <a:cubicBezTo>
                    <a:pt x="5698094" y="4470793"/>
                    <a:pt x="5669444" y="4406731"/>
                    <a:pt x="5675541" y="4796041"/>
                  </a:cubicBezTo>
                  <a:cubicBezTo>
                    <a:pt x="5677684" y="4932966"/>
                    <a:pt x="5748190" y="4897664"/>
                    <a:pt x="5321577" y="4897664"/>
                  </a:cubicBezTo>
                  <a:close/>
                  <a:moveTo>
                    <a:pt x="5676789" y="4921340"/>
                  </a:moveTo>
                  <a:cubicBezTo>
                    <a:pt x="5677307" y="5148731"/>
                    <a:pt x="5679802" y="5201355"/>
                    <a:pt x="5682722" y="5349294"/>
                  </a:cubicBezTo>
                  <a:cubicBezTo>
                    <a:pt x="5531282" y="5351576"/>
                    <a:pt x="5464942" y="5346634"/>
                    <a:pt x="5308535" y="5346752"/>
                  </a:cubicBezTo>
                  <a:cubicBezTo>
                    <a:pt x="5307311" y="5245341"/>
                    <a:pt x="5307805" y="5213522"/>
                    <a:pt x="5302297" y="4919528"/>
                  </a:cubicBezTo>
                  <a:cubicBezTo>
                    <a:pt x="5467673" y="4919363"/>
                    <a:pt x="5420638" y="4921457"/>
                    <a:pt x="5676789" y="4921340"/>
                  </a:cubicBezTo>
                  <a:close/>
                  <a:moveTo>
                    <a:pt x="5304557" y="6271075"/>
                  </a:moveTo>
                  <a:cubicBezTo>
                    <a:pt x="5303662" y="6458575"/>
                    <a:pt x="5310630" y="6554385"/>
                    <a:pt x="5313220" y="6695075"/>
                  </a:cubicBezTo>
                  <a:cubicBezTo>
                    <a:pt x="5146337" y="6695216"/>
                    <a:pt x="5162086" y="6699640"/>
                    <a:pt x="4937998" y="6697663"/>
                  </a:cubicBezTo>
                  <a:cubicBezTo>
                    <a:pt x="4935338" y="6535392"/>
                    <a:pt x="4935550" y="6613292"/>
                    <a:pt x="4930276" y="6271263"/>
                  </a:cubicBezTo>
                  <a:lnTo>
                    <a:pt x="5304557" y="6271075"/>
                  </a:lnTo>
                  <a:close/>
                  <a:moveTo>
                    <a:pt x="5309806" y="5438043"/>
                  </a:moveTo>
                  <a:cubicBezTo>
                    <a:pt x="5308276" y="5340468"/>
                    <a:pt x="5250012" y="5371675"/>
                    <a:pt x="5604024" y="5371675"/>
                  </a:cubicBezTo>
                  <a:cubicBezTo>
                    <a:pt x="5707369" y="5371675"/>
                    <a:pt x="5680909" y="5299353"/>
                    <a:pt x="5688113" y="5759620"/>
                  </a:cubicBezTo>
                  <a:cubicBezTo>
                    <a:pt x="5688936" y="5812149"/>
                    <a:pt x="5747342" y="5799911"/>
                    <a:pt x="5321577" y="5799911"/>
                  </a:cubicBezTo>
                  <a:cubicBezTo>
                    <a:pt x="5318046" y="5799911"/>
                    <a:pt x="5316116" y="5841780"/>
                    <a:pt x="5309806" y="5438043"/>
                  </a:cubicBezTo>
                  <a:close/>
                  <a:moveTo>
                    <a:pt x="5321577" y="5821751"/>
                  </a:moveTo>
                  <a:cubicBezTo>
                    <a:pt x="5761302" y="5821751"/>
                    <a:pt x="5687924" y="5790168"/>
                    <a:pt x="5691597" y="5920362"/>
                  </a:cubicBezTo>
                  <a:cubicBezTo>
                    <a:pt x="5694751" y="6036435"/>
                    <a:pt x="5695905" y="6124572"/>
                    <a:pt x="5697129" y="6241374"/>
                  </a:cubicBezTo>
                  <a:cubicBezTo>
                    <a:pt x="5697247" y="6251917"/>
                    <a:pt x="5732887" y="6249211"/>
                    <a:pt x="5324002" y="6249211"/>
                  </a:cubicBezTo>
                  <a:cubicBezTo>
                    <a:pt x="5326473" y="5930435"/>
                    <a:pt x="5311407" y="5821751"/>
                    <a:pt x="5321577" y="5821751"/>
                  </a:cubicBezTo>
                  <a:close/>
                  <a:moveTo>
                    <a:pt x="5323861" y="6271075"/>
                  </a:moveTo>
                  <a:cubicBezTo>
                    <a:pt x="5336926" y="6271075"/>
                    <a:pt x="5646233" y="6270769"/>
                    <a:pt x="5697435" y="6270392"/>
                  </a:cubicBezTo>
                  <a:cubicBezTo>
                    <a:pt x="5699907" y="6497642"/>
                    <a:pt x="5702638" y="6550383"/>
                    <a:pt x="5705085" y="6697240"/>
                  </a:cubicBezTo>
                  <a:cubicBezTo>
                    <a:pt x="5486859" y="6698934"/>
                    <a:pt x="5489331" y="6695239"/>
                    <a:pt x="5332500" y="6695098"/>
                  </a:cubicBezTo>
                  <a:cubicBezTo>
                    <a:pt x="5329769" y="6545771"/>
                    <a:pt x="5322966" y="6455469"/>
                    <a:pt x="5323861" y="6271075"/>
                  </a:cubicBezTo>
                  <a:close/>
                  <a:moveTo>
                    <a:pt x="6027976" y="5347646"/>
                  </a:moveTo>
                  <a:cubicBezTo>
                    <a:pt x="5648304" y="5338985"/>
                    <a:pt x="5702850" y="5380265"/>
                    <a:pt x="5700495" y="5277301"/>
                  </a:cubicBezTo>
                  <a:cubicBezTo>
                    <a:pt x="5698023" y="5169936"/>
                    <a:pt x="5696140" y="5062948"/>
                    <a:pt x="5696140" y="4956430"/>
                  </a:cubicBezTo>
                  <a:cubicBezTo>
                    <a:pt x="5696140" y="4903759"/>
                    <a:pt x="5640960" y="4924987"/>
                    <a:pt x="6068796" y="4919339"/>
                  </a:cubicBezTo>
                  <a:cubicBezTo>
                    <a:pt x="6074988" y="5416014"/>
                    <a:pt x="6095068" y="5349176"/>
                    <a:pt x="6027976" y="5347646"/>
                  </a:cubicBezTo>
                  <a:close/>
                  <a:moveTo>
                    <a:pt x="6027647" y="4898135"/>
                  </a:moveTo>
                  <a:cubicBezTo>
                    <a:pt x="5942310" y="4899641"/>
                    <a:pt x="5932917" y="4899359"/>
                    <a:pt x="5695999" y="4899476"/>
                  </a:cubicBezTo>
                  <a:cubicBezTo>
                    <a:pt x="5695811" y="4865257"/>
                    <a:pt x="5691267" y="4516662"/>
                    <a:pt x="5690584" y="4470699"/>
                  </a:cubicBezTo>
                  <a:cubicBezTo>
                    <a:pt x="5692985" y="4470699"/>
                    <a:pt x="5959966" y="4470157"/>
                    <a:pt x="6061781" y="4469687"/>
                  </a:cubicBezTo>
                  <a:cubicBezTo>
                    <a:pt x="6069526" y="4963984"/>
                    <a:pt x="6084522" y="4897146"/>
                    <a:pt x="6027647" y="4898135"/>
                  </a:cubicBezTo>
                  <a:close/>
                  <a:moveTo>
                    <a:pt x="6027717" y="4448011"/>
                  </a:moveTo>
                  <a:cubicBezTo>
                    <a:pt x="5897981" y="4448717"/>
                    <a:pt x="5871875" y="4448129"/>
                    <a:pt x="5745223" y="4448623"/>
                  </a:cubicBezTo>
                  <a:cubicBezTo>
                    <a:pt x="5669892" y="4448929"/>
                    <a:pt x="5691055" y="4517226"/>
                    <a:pt x="5682345" y="4020952"/>
                  </a:cubicBezTo>
                  <a:cubicBezTo>
                    <a:pt x="5796708" y="4021399"/>
                    <a:pt x="5775874" y="4022152"/>
                    <a:pt x="6053259" y="4021563"/>
                  </a:cubicBezTo>
                  <a:cubicBezTo>
                    <a:pt x="6055801" y="4506518"/>
                    <a:pt x="6082261" y="4447705"/>
                    <a:pt x="6027717" y="4448011"/>
                  </a:cubicBezTo>
                  <a:close/>
                  <a:moveTo>
                    <a:pt x="6027764" y="3999747"/>
                  </a:moveTo>
                  <a:cubicBezTo>
                    <a:pt x="5641242" y="4000806"/>
                    <a:pt x="5681968" y="4000524"/>
                    <a:pt x="5681827" y="3992663"/>
                  </a:cubicBezTo>
                  <a:cubicBezTo>
                    <a:pt x="5672952" y="3493116"/>
                    <a:pt x="5651365" y="3568404"/>
                    <a:pt x="5745082" y="3570052"/>
                  </a:cubicBezTo>
                  <a:cubicBezTo>
                    <a:pt x="6099847" y="3576241"/>
                    <a:pt x="6049398" y="3536515"/>
                    <a:pt x="6049940" y="3672474"/>
                  </a:cubicBezTo>
                  <a:cubicBezTo>
                    <a:pt x="6051140" y="4049711"/>
                    <a:pt x="6067525" y="3999629"/>
                    <a:pt x="6027764" y="3999747"/>
                  </a:cubicBezTo>
                  <a:close/>
                  <a:moveTo>
                    <a:pt x="6027835" y="3550141"/>
                  </a:moveTo>
                  <a:cubicBezTo>
                    <a:pt x="5619208" y="3545740"/>
                    <a:pt x="5674035" y="3562426"/>
                    <a:pt x="5673235" y="3511050"/>
                  </a:cubicBezTo>
                  <a:cubicBezTo>
                    <a:pt x="5666054" y="3049677"/>
                    <a:pt x="5643243" y="3119622"/>
                    <a:pt x="5745082" y="3121834"/>
                  </a:cubicBezTo>
                  <a:cubicBezTo>
                    <a:pt x="6099141" y="3129436"/>
                    <a:pt x="6039111" y="3090110"/>
                    <a:pt x="6040641" y="3190414"/>
                  </a:cubicBezTo>
                  <a:cubicBezTo>
                    <a:pt x="6046950" y="3592574"/>
                    <a:pt x="6061687" y="3550471"/>
                    <a:pt x="6027835" y="3550141"/>
                  </a:cubicBezTo>
                  <a:close/>
                  <a:moveTo>
                    <a:pt x="5604047" y="4448929"/>
                  </a:moveTo>
                  <a:cubicBezTo>
                    <a:pt x="5462565" y="4448929"/>
                    <a:pt x="5463389" y="4449682"/>
                    <a:pt x="5321601" y="4449682"/>
                  </a:cubicBezTo>
                  <a:cubicBezTo>
                    <a:pt x="5283888" y="4449682"/>
                    <a:pt x="5295399" y="4494492"/>
                    <a:pt x="5289961" y="4153357"/>
                  </a:cubicBezTo>
                  <a:cubicBezTo>
                    <a:pt x="5287513" y="3997064"/>
                    <a:pt x="5277484" y="4020975"/>
                    <a:pt x="5321601" y="4020975"/>
                  </a:cubicBezTo>
                  <a:cubicBezTo>
                    <a:pt x="5609532" y="4020834"/>
                    <a:pt x="5616948" y="4020787"/>
                    <a:pt x="5663041" y="4020904"/>
                  </a:cubicBezTo>
                  <a:cubicBezTo>
                    <a:pt x="5671987" y="4522969"/>
                    <a:pt x="5693503" y="4448929"/>
                    <a:pt x="5604047" y="4448929"/>
                  </a:cubicBezTo>
                  <a:close/>
                  <a:moveTo>
                    <a:pt x="5604047" y="3998994"/>
                  </a:moveTo>
                  <a:cubicBezTo>
                    <a:pt x="5286571" y="3999159"/>
                    <a:pt x="5320824" y="3999159"/>
                    <a:pt x="5288007" y="3999111"/>
                  </a:cubicBezTo>
                  <a:cubicBezTo>
                    <a:pt x="5287207" y="3923659"/>
                    <a:pt x="5282357" y="3571158"/>
                    <a:pt x="5282334" y="3569463"/>
                  </a:cubicBezTo>
                  <a:cubicBezTo>
                    <a:pt x="5284053" y="3569463"/>
                    <a:pt x="5600116" y="3568663"/>
                    <a:pt x="5654920" y="3568945"/>
                  </a:cubicBezTo>
                  <a:cubicBezTo>
                    <a:pt x="5663559" y="4067903"/>
                    <a:pt x="5687830" y="3998994"/>
                    <a:pt x="5604047" y="3998994"/>
                  </a:cubicBezTo>
                  <a:close/>
                  <a:moveTo>
                    <a:pt x="5282593" y="4897711"/>
                  </a:moveTo>
                  <a:cubicBezTo>
                    <a:pt x="5180989" y="4897946"/>
                    <a:pt x="5062813" y="4900653"/>
                    <a:pt x="4909889" y="4898182"/>
                  </a:cubicBezTo>
                  <a:cubicBezTo>
                    <a:pt x="4904875" y="4603693"/>
                    <a:pt x="4908030" y="4662906"/>
                    <a:pt x="4905087" y="4474417"/>
                  </a:cubicBezTo>
                  <a:cubicBezTo>
                    <a:pt x="4904969" y="4467686"/>
                    <a:pt x="4877003" y="4470440"/>
                    <a:pt x="5275766" y="4471475"/>
                  </a:cubicBezTo>
                  <a:cubicBezTo>
                    <a:pt x="5281863" y="4856902"/>
                    <a:pt x="5281698" y="4848124"/>
                    <a:pt x="5282593" y="4897711"/>
                  </a:cubicBezTo>
                  <a:close/>
                  <a:moveTo>
                    <a:pt x="4904663" y="4448694"/>
                  </a:moveTo>
                  <a:cubicBezTo>
                    <a:pt x="4897531" y="3996264"/>
                    <a:pt x="4896236" y="4019516"/>
                    <a:pt x="4897907" y="4019516"/>
                  </a:cubicBezTo>
                  <a:cubicBezTo>
                    <a:pt x="5044851" y="4020128"/>
                    <a:pt x="5051160" y="4019375"/>
                    <a:pt x="5180283" y="4020410"/>
                  </a:cubicBezTo>
                  <a:cubicBezTo>
                    <a:pt x="5297589" y="4021352"/>
                    <a:pt x="5267338" y="3942840"/>
                    <a:pt x="5275389" y="4449612"/>
                  </a:cubicBezTo>
                  <a:cubicBezTo>
                    <a:pt x="5188193" y="4449353"/>
                    <a:pt x="5093157" y="4447446"/>
                    <a:pt x="4904663" y="4448694"/>
                  </a:cubicBezTo>
                  <a:close/>
                  <a:moveTo>
                    <a:pt x="4896612" y="3992616"/>
                  </a:moveTo>
                  <a:cubicBezTo>
                    <a:pt x="4886042" y="3533432"/>
                    <a:pt x="4893081" y="3571134"/>
                    <a:pt x="4897907" y="3571134"/>
                  </a:cubicBezTo>
                  <a:cubicBezTo>
                    <a:pt x="5337185" y="3572946"/>
                    <a:pt x="5262677" y="3534985"/>
                    <a:pt x="5264396" y="3671933"/>
                  </a:cubicBezTo>
                  <a:cubicBezTo>
                    <a:pt x="5266091" y="3819895"/>
                    <a:pt x="5267291" y="3850561"/>
                    <a:pt x="5268633" y="3993086"/>
                  </a:cubicBezTo>
                  <a:cubicBezTo>
                    <a:pt x="5268704" y="4001889"/>
                    <a:pt x="4896777" y="4000524"/>
                    <a:pt x="4896612" y="3992616"/>
                  </a:cubicBezTo>
                  <a:close/>
                  <a:moveTo>
                    <a:pt x="5180236" y="3548541"/>
                  </a:moveTo>
                  <a:cubicBezTo>
                    <a:pt x="4838207" y="3553601"/>
                    <a:pt x="4891480" y="3562214"/>
                    <a:pt x="4890657" y="3511026"/>
                  </a:cubicBezTo>
                  <a:cubicBezTo>
                    <a:pt x="4883971" y="3073635"/>
                    <a:pt x="4877709" y="3121293"/>
                    <a:pt x="4897907" y="3121411"/>
                  </a:cubicBezTo>
                  <a:cubicBezTo>
                    <a:pt x="5323460" y="3124258"/>
                    <a:pt x="5257286" y="3100065"/>
                    <a:pt x="5258699" y="3190391"/>
                  </a:cubicBezTo>
                  <a:cubicBezTo>
                    <a:pt x="5261100" y="3343813"/>
                    <a:pt x="5259664" y="3351109"/>
                    <a:pt x="5262183" y="3511450"/>
                  </a:cubicBezTo>
                  <a:cubicBezTo>
                    <a:pt x="5262889" y="3557531"/>
                    <a:pt x="5279203" y="3547058"/>
                    <a:pt x="5180236" y="3548541"/>
                  </a:cubicBezTo>
                  <a:close/>
                  <a:moveTo>
                    <a:pt x="4885383" y="4448811"/>
                  </a:moveTo>
                  <a:cubicBezTo>
                    <a:pt x="4810546" y="4449211"/>
                    <a:pt x="4816573" y="4449141"/>
                    <a:pt x="4510420" y="4449282"/>
                  </a:cubicBezTo>
                  <a:cubicBezTo>
                    <a:pt x="4507901" y="4273243"/>
                    <a:pt x="4510938" y="4331421"/>
                    <a:pt x="4505359" y="4022693"/>
                  </a:cubicBezTo>
                  <a:cubicBezTo>
                    <a:pt x="4657293" y="4022058"/>
                    <a:pt x="4589259" y="4018222"/>
                    <a:pt x="4877944" y="4019445"/>
                  </a:cubicBezTo>
                  <a:cubicBezTo>
                    <a:pt x="4879333" y="4080565"/>
                    <a:pt x="4885172" y="4435279"/>
                    <a:pt x="4885383" y="4448811"/>
                  </a:cubicBezTo>
                  <a:close/>
                  <a:moveTo>
                    <a:pt x="4504959" y="4000806"/>
                  </a:moveTo>
                  <a:cubicBezTo>
                    <a:pt x="4497425" y="3567369"/>
                    <a:pt x="4499026" y="3681958"/>
                    <a:pt x="4497072" y="3572123"/>
                  </a:cubicBezTo>
                  <a:cubicBezTo>
                    <a:pt x="4649477" y="3571958"/>
                    <a:pt x="4640179" y="3570075"/>
                    <a:pt x="4872200" y="3571040"/>
                  </a:cubicBezTo>
                  <a:cubicBezTo>
                    <a:pt x="4873354" y="3675228"/>
                    <a:pt x="4871730" y="3759270"/>
                    <a:pt x="4877356" y="3993204"/>
                  </a:cubicBezTo>
                  <a:cubicBezTo>
                    <a:pt x="4877426" y="3997605"/>
                    <a:pt x="4910196" y="3999064"/>
                    <a:pt x="4504959" y="4000806"/>
                  </a:cubicBezTo>
                  <a:close/>
                  <a:moveTo>
                    <a:pt x="4496672" y="3550282"/>
                  </a:moveTo>
                  <a:cubicBezTo>
                    <a:pt x="4493635" y="3369513"/>
                    <a:pt x="4495260" y="3372431"/>
                    <a:pt x="4491352" y="3121270"/>
                  </a:cubicBezTo>
                  <a:cubicBezTo>
                    <a:pt x="4931736" y="3121199"/>
                    <a:pt x="4864384" y="3097805"/>
                    <a:pt x="4865821" y="3190391"/>
                  </a:cubicBezTo>
                  <a:cubicBezTo>
                    <a:pt x="4868033" y="3332893"/>
                    <a:pt x="4868716" y="3345649"/>
                    <a:pt x="4871353" y="3511403"/>
                  </a:cubicBezTo>
                  <a:cubicBezTo>
                    <a:pt x="4872177" y="3562332"/>
                    <a:pt x="4931995" y="3549812"/>
                    <a:pt x="4496672" y="3550282"/>
                  </a:cubicBezTo>
                  <a:close/>
                  <a:moveTo>
                    <a:pt x="4491470" y="4471122"/>
                  </a:moveTo>
                  <a:cubicBezTo>
                    <a:pt x="4493847" y="4628945"/>
                    <a:pt x="4499709" y="4737228"/>
                    <a:pt x="4499827" y="4898770"/>
                  </a:cubicBezTo>
                  <a:cubicBezTo>
                    <a:pt x="4376071" y="4899005"/>
                    <a:pt x="4327082" y="4897311"/>
                    <a:pt x="4124675" y="4897311"/>
                  </a:cubicBezTo>
                  <a:cubicBezTo>
                    <a:pt x="4119873" y="4721578"/>
                    <a:pt x="4122321" y="4628992"/>
                    <a:pt x="4119731" y="4471028"/>
                  </a:cubicBezTo>
                  <a:cubicBezTo>
                    <a:pt x="4167967" y="4471334"/>
                    <a:pt x="4178160" y="4471263"/>
                    <a:pt x="4491470" y="4471122"/>
                  </a:cubicBezTo>
                  <a:close/>
                  <a:moveTo>
                    <a:pt x="4192191" y="4449400"/>
                  </a:moveTo>
                  <a:cubicBezTo>
                    <a:pt x="4099415" y="4449400"/>
                    <a:pt x="4121050" y="4475947"/>
                    <a:pt x="4116153" y="4313699"/>
                  </a:cubicBezTo>
                  <a:cubicBezTo>
                    <a:pt x="4113257" y="4218007"/>
                    <a:pt x="4111162" y="4110501"/>
                    <a:pt x="4111657" y="4022058"/>
                  </a:cubicBezTo>
                  <a:cubicBezTo>
                    <a:pt x="4124581" y="4022128"/>
                    <a:pt x="4438620" y="4022811"/>
                    <a:pt x="4486055" y="4022740"/>
                  </a:cubicBezTo>
                  <a:cubicBezTo>
                    <a:pt x="4491587" y="4329867"/>
                    <a:pt x="4488715" y="4280421"/>
                    <a:pt x="4491140" y="4449282"/>
                  </a:cubicBezTo>
                  <a:lnTo>
                    <a:pt x="4192191" y="4449400"/>
                  </a:lnTo>
                  <a:close/>
                  <a:moveTo>
                    <a:pt x="4112504" y="5277631"/>
                  </a:moveTo>
                  <a:cubicBezTo>
                    <a:pt x="4112598" y="5364050"/>
                    <a:pt x="4179879" y="5350776"/>
                    <a:pt x="3768639" y="5349129"/>
                  </a:cubicBezTo>
                  <a:cubicBezTo>
                    <a:pt x="3741166" y="5349011"/>
                    <a:pt x="3731750" y="5411495"/>
                    <a:pt x="3734669" y="4956853"/>
                  </a:cubicBezTo>
                  <a:cubicBezTo>
                    <a:pt x="3734975" y="4906748"/>
                    <a:pt x="3675534" y="4919175"/>
                    <a:pt x="4106030" y="4919175"/>
                  </a:cubicBezTo>
                  <a:cubicBezTo>
                    <a:pt x="4109279" y="5026987"/>
                    <a:pt x="4112316" y="5107216"/>
                    <a:pt x="4112504" y="5277631"/>
                  </a:cubicBezTo>
                  <a:close/>
                  <a:moveTo>
                    <a:pt x="3734834" y="4897523"/>
                  </a:moveTo>
                  <a:cubicBezTo>
                    <a:pt x="3734528" y="4697008"/>
                    <a:pt x="3727583" y="4629157"/>
                    <a:pt x="3725582" y="4471334"/>
                  </a:cubicBezTo>
                  <a:cubicBezTo>
                    <a:pt x="3901834" y="4469122"/>
                    <a:pt x="3828245" y="4468581"/>
                    <a:pt x="4100427" y="4470887"/>
                  </a:cubicBezTo>
                  <a:cubicBezTo>
                    <a:pt x="4103182" y="4639724"/>
                    <a:pt x="4100404" y="4714706"/>
                    <a:pt x="4105348" y="4897311"/>
                  </a:cubicBezTo>
                  <a:cubicBezTo>
                    <a:pt x="3771087" y="4897334"/>
                    <a:pt x="3871207" y="4897311"/>
                    <a:pt x="3734834" y="4897523"/>
                  </a:cubicBezTo>
                  <a:close/>
                  <a:moveTo>
                    <a:pt x="4051085" y="4448482"/>
                  </a:moveTo>
                  <a:cubicBezTo>
                    <a:pt x="3960593" y="4447258"/>
                    <a:pt x="3861179" y="4447140"/>
                    <a:pt x="3768474" y="4448764"/>
                  </a:cubicBezTo>
                  <a:cubicBezTo>
                    <a:pt x="3697238" y="4450012"/>
                    <a:pt x="3736552" y="4503882"/>
                    <a:pt x="3720615" y="4020975"/>
                  </a:cubicBezTo>
                  <a:cubicBezTo>
                    <a:pt x="4037549" y="4020246"/>
                    <a:pt x="3945692" y="4020646"/>
                    <a:pt x="4092377" y="4021893"/>
                  </a:cubicBezTo>
                  <a:cubicBezTo>
                    <a:pt x="4089740" y="4503482"/>
                    <a:pt x="4132561" y="4449470"/>
                    <a:pt x="4051085" y="4448482"/>
                  </a:cubicBezTo>
                  <a:close/>
                  <a:moveTo>
                    <a:pt x="4092565" y="3992804"/>
                  </a:moveTo>
                  <a:cubicBezTo>
                    <a:pt x="4092471" y="4004736"/>
                    <a:pt x="4130513" y="3997535"/>
                    <a:pt x="3768545" y="3998970"/>
                  </a:cubicBezTo>
                  <a:cubicBezTo>
                    <a:pt x="3701900" y="3999159"/>
                    <a:pt x="3718402" y="4065149"/>
                    <a:pt x="3713152" y="3668873"/>
                  </a:cubicBezTo>
                  <a:cubicBezTo>
                    <a:pt x="3711669" y="3551789"/>
                    <a:pt x="3697121" y="3570828"/>
                    <a:pt x="3768450" y="3571887"/>
                  </a:cubicBezTo>
                  <a:cubicBezTo>
                    <a:pt x="3856659" y="3573299"/>
                    <a:pt x="3889522" y="3572970"/>
                    <a:pt x="4087857" y="3573017"/>
                  </a:cubicBezTo>
                  <a:cubicBezTo>
                    <a:pt x="4092777" y="3884215"/>
                    <a:pt x="4093389" y="3894006"/>
                    <a:pt x="4092565" y="3992804"/>
                  </a:cubicBezTo>
                  <a:close/>
                  <a:moveTo>
                    <a:pt x="3711481" y="3549294"/>
                  </a:moveTo>
                  <a:cubicBezTo>
                    <a:pt x="3708703" y="3368642"/>
                    <a:pt x="3707973" y="3344872"/>
                    <a:pt x="3704536" y="3120564"/>
                  </a:cubicBezTo>
                  <a:cubicBezTo>
                    <a:pt x="3808871" y="3119881"/>
                    <a:pt x="3842111" y="3117786"/>
                    <a:pt x="4079358" y="3120258"/>
                  </a:cubicBezTo>
                  <a:cubicBezTo>
                    <a:pt x="4084396" y="3449413"/>
                    <a:pt x="4082772" y="3252616"/>
                    <a:pt x="4087503" y="3551177"/>
                  </a:cubicBezTo>
                  <a:cubicBezTo>
                    <a:pt x="3703759" y="3551106"/>
                    <a:pt x="3868547" y="3550753"/>
                    <a:pt x="3711481" y="3549294"/>
                  </a:cubicBezTo>
                  <a:close/>
                  <a:moveTo>
                    <a:pt x="3705360" y="4314052"/>
                  </a:moveTo>
                  <a:cubicBezTo>
                    <a:pt x="3704795" y="4488208"/>
                    <a:pt x="3784600" y="4450835"/>
                    <a:pt x="3332916" y="4450129"/>
                  </a:cubicBezTo>
                  <a:cubicBezTo>
                    <a:pt x="3328325" y="4157570"/>
                    <a:pt x="3327243" y="4086519"/>
                    <a:pt x="3326159" y="4023211"/>
                  </a:cubicBezTo>
                  <a:cubicBezTo>
                    <a:pt x="3499964" y="4023164"/>
                    <a:pt x="3420112" y="4021493"/>
                    <a:pt x="3701264" y="4021022"/>
                  </a:cubicBezTo>
                  <a:cubicBezTo>
                    <a:pt x="3703854" y="4098474"/>
                    <a:pt x="3705713" y="4200686"/>
                    <a:pt x="3705360" y="4314052"/>
                  </a:cubicBezTo>
                  <a:close/>
                  <a:moveTo>
                    <a:pt x="3627345" y="3999229"/>
                  </a:moveTo>
                  <a:cubicBezTo>
                    <a:pt x="3292401" y="3999229"/>
                    <a:pt x="3325901" y="4008243"/>
                    <a:pt x="3325618" y="3992733"/>
                  </a:cubicBezTo>
                  <a:cubicBezTo>
                    <a:pt x="3317167" y="3515734"/>
                    <a:pt x="3316955" y="3572452"/>
                    <a:pt x="3344898" y="3572452"/>
                  </a:cubicBezTo>
                  <a:cubicBezTo>
                    <a:pt x="3763248" y="3572452"/>
                    <a:pt x="3692177" y="3540021"/>
                    <a:pt x="3693849" y="3669250"/>
                  </a:cubicBezTo>
                  <a:cubicBezTo>
                    <a:pt x="3695896" y="3823849"/>
                    <a:pt x="3696932" y="3898195"/>
                    <a:pt x="3700299" y="3993392"/>
                  </a:cubicBezTo>
                  <a:cubicBezTo>
                    <a:pt x="3700581" y="4001088"/>
                    <a:pt x="3711552" y="3999229"/>
                    <a:pt x="3627345" y="3999229"/>
                  </a:cubicBezTo>
                  <a:close/>
                  <a:moveTo>
                    <a:pt x="3627345" y="3548964"/>
                  </a:moveTo>
                  <a:cubicBezTo>
                    <a:pt x="3272604" y="3548964"/>
                    <a:pt x="3322110" y="3565956"/>
                    <a:pt x="3321216" y="3511003"/>
                  </a:cubicBezTo>
                  <a:cubicBezTo>
                    <a:pt x="3314201" y="3062880"/>
                    <a:pt x="3296098" y="3120634"/>
                    <a:pt x="3344875" y="3120634"/>
                  </a:cubicBezTo>
                  <a:cubicBezTo>
                    <a:pt x="3596365" y="3120752"/>
                    <a:pt x="3638197" y="3120869"/>
                    <a:pt x="3685256" y="3120658"/>
                  </a:cubicBezTo>
                  <a:cubicBezTo>
                    <a:pt x="3692883" y="3619992"/>
                    <a:pt x="3719202" y="3548964"/>
                    <a:pt x="3627345" y="3548964"/>
                  </a:cubicBezTo>
                  <a:close/>
                  <a:moveTo>
                    <a:pt x="3313636" y="4450082"/>
                  </a:moveTo>
                  <a:cubicBezTo>
                    <a:pt x="3206806" y="4449659"/>
                    <a:pt x="3093526" y="4444575"/>
                    <a:pt x="2940862" y="4448482"/>
                  </a:cubicBezTo>
                  <a:cubicBezTo>
                    <a:pt x="2939026" y="4309604"/>
                    <a:pt x="2942627" y="4196732"/>
                    <a:pt x="2935847" y="4022246"/>
                  </a:cubicBezTo>
                  <a:cubicBezTo>
                    <a:pt x="3017394" y="4023729"/>
                    <a:pt x="3061981" y="4023305"/>
                    <a:pt x="3306832" y="4023211"/>
                  </a:cubicBezTo>
                  <a:cubicBezTo>
                    <a:pt x="3308315" y="4107535"/>
                    <a:pt x="3309022" y="4155123"/>
                    <a:pt x="3313636" y="4450082"/>
                  </a:cubicBezTo>
                  <a:close/>
                  <a:moveTo>
                    <a:pt x="2928974" y="3547552"/>
                  </a:moveTo>
                  <a:cubicBezTo>
                    <a:pt x="2927090" y="3387964"/>
                    <a:pt x="2923418" y="3336894"/>
                    <a:pt x="2920616" y="3121246"/>
                  </a:cubicBezTo>
                  <a:cubicBezTo>
                    <a:pt x="2946724" y="3121246"/>
                    <a:pt x="3187149" y="3120964"/>
                    <a:pt x="3293296" y="3120681"/>
                  </a:cubicBezTo>
                  <a:cubicBezTo>
                    <a:pt x="3296898" y="3373160"/>
                    <a:pt x="3300359" y="3365441"/>
                    <a:pt x="3302501" y="3550424"/>
                  </a:cubicBezTo>
                  <a:cubicBezTo>
                    <a:pt x="3127166" y="3549459"/>
                    <a:pt x="3295980" y="3547246"/>
                    <a:pt x="2928974" y="3547552"/>
                  </a:cubicBezTo>
                  <a:close/>
                  <a:moveTo>
                    <a:pt x="2921087" y="4449023"/>
                  </a:moveTo>
                  <a:cubicBezTo>
                    <a:pt x="2745282" y="4454083"/>
                    <a:pt x="2651259" y="4448529"/>
                    <a:pt x="2551562" y="4447705"/>
                  </a:cubicBezTo>
                  <a:cubicBezTo>
                    <a:pt x="2543582" y="3942063"/>
                    <a:pt x="2513378" y="4023776"/>
                    <a:pt x="2639135" y="4021752"/>
                  </a:cubicBezTo>
                  <a:cubicBezTo>
                    <a:pt x="2732028" y="4020246"/>
                    <a:pt x="2820637" y="4020104"/>
                    <a:pt x="2916520" y="4021916"/>
                  </a:cubicBezTo>
                  <a:cubicBezTo>
                    <a:pt x="2920899" y="4134153"/>
                    <a:pt x="2922759" y="4448953"/>
                    <a:pt x="2921087" y="4449023"/>
                  </a:cubicBezTo>
                  <a:close/>
                  <a:moveTo>
                    <a:pt x="2780193" y="3547670"/>
                  </a:moveTo>
                  <a:cubicBezTo>
                    <a:pt x="2648975" y="3547670"/>
                    <a:pt x="2644973" y="3549200"/>
                    <a:pt x="2535554" y="3549506"/>
                  </a:cubicBezTo>
                  <a:cubicBezTo>
                    <a:pt x="2531411" y="3250263"/>
                    <a:pt x="2530634" y="3197569"/>
                    <a:pt x="2529316" y="3123246"/>
                  </a:cubicBezTo>
                  <a:cubicBezTo>
                    <a:pt x="2961978" y="3121929"/>
                    <a:pt x="2900795" y="3093687"/>
                    <a:pt x="2902325" y="3190414"/>
                  </a:cubicBezTo>
                  <a:cubicBezTo>
                    <a:pt x="2909105" y="3623193"/>
                    <a:pt x="2945240" y="3547529"/>
                    <a:pt x="2780193" y="3547670"/>
                  </a:cubicBezTo>
                  <a:close/>
                  <a:moveTo>
                    <a:pt x="2532305" y="4447587"/>
                  </a:moveTo>
                  <a:cubicBezTo>
                    <a:pt x="2352616" y="4446693"/>
                    <a:pt x="2341481" y="4452412"/>
                    <a:pt x="2158637" y="4450788"/>
                  </a:cubicBezTo>
                  <a:cubicBezTo>
                    <a:pt x="2149762" y="3953901"/>
                    <a:pt x="2120288" y="4019940"/>
                    <a:pt x="2215512" y="4019940"/>
                  </a:cubicBezTo>
                  <a:cubicBezTo>
                    <a:pt x="2354452" y="4019940"/>
                    <a:pt x="2357324" y="4022881"/>
                    <a:pt x="2497794" y="4022881"/>
                  </a:cubicBezTo>
                  <a:cubicBezTo>
                    <a:pt x="2535366" y="4022881"/>
                    <a:pt x="2524678" y="3964633"/>
                    <a:pt x="2532305" y="4447587"/>
                  </a:cubicBezTo>
                  <a:close/>
                  <a:moveTo>
                    <a:pt x="2497794" y="4001041"/>
                  </a:moveTo>
                  <a:cubicBezTo>
                    <a:pt x="2495699" y="4001041"/>
                    <a:pt x="2149291" y="3999935"/>
                    <a:pt x="2149268" y="3992969"/>
                  </a:cubicBezTo>
                  <a:cubicBezTo>
                    <a:pt x="2148255" y="3507214"/>
                    <a:pt x="2107247" y="3572687"/>
                    <a:pt x="2215512" y="3572687"/>
                  </a:cubicBezTo>
                  <a:cubicBezTo>
                    <a:pt x="2576869" y="3572687"/>
                    <a:pt x="2516721" y="3538774"/>
                    <a:pt x="2517404" y="3671862"/>
                  </a:cubicBezTo>
                  <a:cubicBezTo>
                    <a:pt x="2519381" y="4051123"/>
                    <a:pt x="2538332" y="4001041"/>
                    <a:pt x="2497794" y="4001041"/>
                  </a:cubicBezTo>
                  <a:close/>
                  <a:moveTo>
                    <a:pt x="2497794" y="3549576"/>
                  </a:moveTo>
                  <a:cubicBezTo>
                    <a:pt x="2086295" y="3549576"/>
                    <a:pt x="2141405" y="3567745"/>
                    <a:pt x="2140510" y="3511097"/>
                  </a:cubicBezTo>
                  <a:cubicBezTo>
                    <a:pt x="2137991" y="3350779"/>
                    <a:pt x="2141193" y="3350685"/>
                    <a:pt x="2138674" y="3189991"/>
                  </a:cubicBezTo>
                  <a:cubicBezTo>
                    <a:pt x="2137332" y="3104395"/>
                    <a:pt x="2121819" y="3121881"/>
                    <a:pt x="2215512" y="3121881"/>
                  </a:cubicBezTo>
                  <a:cubicBezTo>
                    <a:pt x="2569547" y="3121881"/>
                    <a:pt x="2509776" y="3101547"/>
                    <a:pt x="2511165" y="3190367"/>
                  </a:cubicBezTo>
                  <a:cubicBezTo>
                    <a:pt x="2517733" y="3605000"/>
                    <a:pt x="2522183" y="3549576"/>
                    <a:pt x="2497794" y="3549576"/>
                  </a:cubicBezTo>
                  <a:close/>
                  <a:moveTo>
                    <a:pt x="2139333" y="4450577"/>
                  </a:moveTo>
                  <a:cubicBezTo>
                    <a:pt x="1999546" y="4448788"/>
                    <a:pt x="2095923" y="4446764"/>
                    <a:pt x="1766088" y="4448035"/>
                  </a:cubicBezTo>
                  <a:cubicBezTo>
                    <a:pt x="1757755" y="3957267"/>
                    <a:pt x="1740899" y="4019940"/>
                    <a:pt x="1792125" y="4019516"/>
                  </a:cubicBezTo>
                  <a:cubicBezTo>
                    <a:pt x="1877414" y="4018833"/>
                    <a:pt x="1947167" y="4018575"/>
                    <a:pt x="2074242" y="4019422"/>
                  </a:cubicBezTo>
                  <a:cubicBezTo>
                    <a:pt x="2143759" y="4019963"/>
                    <a:pt x="2130223" y="3947618"/>
                    <a:pt x="2139333" y="4450577"/>
                  </a:cubicBezTo>
                  <a:close/>
                  <a:moveTo>
                    <a:pt x="1753847" y="4921599"/>
                  </a:moveTo>
                  <a:cubicBezTo>
                    <a:pt x="1760062" y="5252284"/>
                    <a:pt x="1758508" y="5221571"/>
                    <a:pt x="1759921" y="5347811"/>
                  </a:cubicBezTo>
                  <a:cubicBezTo>
                    <a:pt x="1699702" y="5346987"/>
                    <a:pt x="1682682" y="5347176"/>
                    <a:pt x="1386417" y="5347105"/>
                  </a:cubicBezTo>
                  <a:cubicBezTo>
                    <a:pt x="1383804" y="5229267"/>
                    <a:pt x="1381308" y="5197330"/>
                    <a:pt x="1379331" y="4919787"/>
                  </a:cubicBezTo>
                  <a:cubicBezTo>
                    <a:pt x="1381944" y="4919810"/>
                    <a:pt x="1751893" y="4921599"/>
                    <a:pt x="1753847" y="4921599"/>
                  </a:cubicBezTo>
                  <a:close/>
                  <a:moveTo>
                    <a:pt x="1379166" y="4897946"/>
                  </a:moveTo>
                  <a:cubicBezTo>
                    <a:pt x="1378625" y="4838874"/>
                    <a:pt x="1378036" y="4808091"/>
                    <a:pt x="1372904" y="4474417"/>
                  </a:cubicBezTo>
                  <a:cubicBezTo>
                    <a:pt x="1372740" y="4463426"/>
                    <a:pt x="1353318" y="4471263"/>
                    <a:pt x="1747161" y="4469969"/>
                  </a:cubicBezTo>
                  <a:cubicBezTo>
                    <a:pt x="1749586" y="4616354"/>
                    <a:pt x="1749704" y="4692324"/>
                    <a:pt x="1753447" y="4899759"/>
                  </a:cubicBezTo>
                  <a:cubicBezTo>
                    <a:pt x="1751516" y="4899735"/>
                    <a:pt x="1380955" y="4897946"/>
                    <a:pt x="1379166" y="4897946"/>
                  </a:cubicBezTo>
                  <a:close/>
                  <a:moveTo>
                    <a:pt x="1650878" y="5369016"/>
                  </a:moveTo>
                  <a:cubicBezTo>
                    <a:pt x="1794055" y="5369016"/>
                    <a:pt x="1757049" y="5291233"/>
                    <a:pt x="1764370" y="5759620"/>
                  </a:cubicBezTo>
                  <a:cubicBezTo>
                    <a:pt x="1765311" y="5819492"/>
                    <a:pt x="1814771" y="5797534"/>
                    <a:pt x="1392655" y="5796005"/>
                  </a:cubicBezTo>
                  <a:cubicBezTo>
                    <a:pt x="1389877" y="5651384"/>
                    <a:pt x="1390348" y="5540654"/>
                    <a:pt x="1386888" y="5368969"/>
                  </a:cubicBezTo>
                  <a:lnTo>
                    <a:pt x="1650878" y="5369016"/>
                  </a:lnTo>
                  <a:close/>
                  <a:moveTo>
                    <a:pt x="2074359" y="3997558"/>
                  </a:moveTo>
                  <a:cubicBezTo>
                    <a:pt x="1987940" y="3996876"/>
                    <a:pt x="1890527" y="3996805"/>
                    <a:pt x="1791937" y="3997605"/>
                  </a:cubicBezTo>
                  <a:cubicBezTo>
                    <a:pt x="1742312" y="3998005"/>
                    <a:pt x="1758155" y="4062984"/>
                    <a:pt x="1750951" y="3570146"/>
                  </a:cubicBezTo>
                  <a:cubicBezTo>
                    <a:pt x="1897566" y="3573299"/>
                    <a:pt x="1810581" y="3573652"/>
                    <a:pt x="2122336" y="3572781"/>
                  </a:cubicBezTo>
                  <a:cubicBezTo>
                    <a:pt x="2132271" y="4064820"/>
                    <a:pt x="2151292" y="3998076"/>
                    <a:pt x="2074359" y="3997558"/>
                  </a:cubicBezTo>
                  <a:close/>
                  <a:moveTo>
                    <a:pt x="1746808" y="4448105"/>
                  </a:moveTo>
                  <a:cubicBezTo>
                    <a:pt x="1520248" y="4448929"/>
                    <a:pt x="1537645" y="4446952"/>
                    <a:pt x="1372457" y="4446928"/>
                  </a:cubicBezTo>
                  <a:cubicBezTo>
                    <a:pt x="1364641" y="3989980"/>
                    <a:pt x="1360192" y="4020952"/>
                    <a:pt x="1368549" y="4020928"/>
                  </a:cubicBezTo>
                  <a:cubicBezTo>
                    <a:pt x="1371327" y="4020928"/>
                    <a:pt x="1736285" y="4019893"/>
                    <a:pt x="1738333" y="4019869"/>
                  </a:cubicBezTo>
                  <a:cubicBezTo>
                    <a:pt x="1742006" y="4246602"/>
                    <a:pt x="1745796" y="4389716"/>
                    <a:pt x="1746808" y="4448105"/>
                  </a:cubicBezTo>
                  <a:close/>
                  <a:moveTo>
                    <a:pt x="1363747" y="3992851"/>
                  </a:moveTo>
                  <a:cubicBezTo>
                    <a:pt x="1362452" y="3898077"/>
                    <a:pt x="1354895" y="3570899"/>
                    <a:pt x="1368573" y="3570899"/>
                  </a:cubicBezTo>
                  <a:cubicBezTo>
                    <a:pt x="1804578" y="3570899"/>
                    <a:pt x="1731365" y="3536373"/>
                    <a:pt x="1733060" y="3671933"/>
                  </a:cubicBezTo>
                  <a:cubicBezTo>
                    <a:pt x="1734520" y="3788829"/>
                    <a:pt x="1735414" y="3837781"/>
                    <a:pt x="1738004" y="3998005"/>
                  </a:cubicBezTo>
                  <a:cubicBezTo>
                    <a:pt x="1317324" y="4000406"/>
                    <a:pt x="1363864" y="4001583"/>
                    <a:pt x="1363747" y="3992851"/>
                  </a:cubicBezTo>
                  <a:close/>
                  <a:moveTo>
                    <a:pt x="1650878" y="3547340"/>
                  </a:moveTo>
                  <a:cubicBezTo>
                    <a:pt x="1305930" y="3547340"/>
                    <a:pt x="1360616" y="3566380"/>
                    <a:pt x="1359745" y="3511003"/>
                  </a:cubicBezTo>
                  <a:cubicBezTo>
                    <a:pt x="1352918" y="3074177"/>
                    <a:pt x="1340747" y="3121199"/>
                    <a:pt x="1368549" y="3121199"/>
                  </a:cubicBezTo>
                  <a:cubicBezTo>
                    <a:pt x="1789677" y="3121199"/>
                    <a:pt x="1723526" y="3100065"/>
                    <a:pt x="1724938" y="3190414"/>
                  </a:cubicBezTo>
                  <a:cubicBezTo>
                    <a:pt x="1731601" y="3614861"/>
                    <a:pt x="1753659" y="3547340"/>
                    <a:pt x="1650878" y="3547340"/>
                  </a:cubicBezTo>
                  <a:close/>
                  <a:moveTo>
                    <a:pt x="1353530" y="4468792"/>
                  </a:moveTo>
                  <a:cubicBezTo>
                    <a:pt x="1353553" y="4470863"/>
                    <a:pt x="1359250" y="4830143"/>
                    <a:pt x="1359862" y="4897946"/>
                  </a:cubicBezTo>
                  <a:cubicBezTo>
                    <a:pt x="1242981" y="4897899"/>
                    <a:pt x="1382368" y="4897687"/>
                    <a:pt x="987842" y="4896652"/>
                  </a:cubicBezTo>
                  <a:cubicBezTo>
                    <a:pt x="986994" y="4830943"/>
                    <a:pt x="986029" y="4772907"/>
                    <a:pt x="981344" y="4474440"/>
                  </a:cubicBezTo>
                  <a:cubicBezTo>
                    <a:pt x="981297" y="4470087"/>
                    <a:pt x="948999" y="4469145"/>
                    <a:pt x="1353530" y="4468792"/>
                  </a:cubicBezTo>
                  <a:close/>
                  <a:moveTo>
                    <a:pt x="1360051" y="4919787"/>
                  </a:moveTo>
                  <a:cubicBezTo>
                    <a:pt x="1362169" y="5209404"/>
                    <a:pt x="1364547" y="5230891"/>
                    <a:pt x="1367113" y="5347105"/>
                  </a:cubicBezTo>
                  <a:cubicBezTo>
                    <a:pt x="1365089" y="5347105"/>
                    <a:pt x="997023" y="5347811"/>
                    <a:pt x="994245" y="5347835"/>
                  </a:cubicBezTo>
                  <a:cubicBezTo>
                    <a:pt x="988077" y="4947440"/>
                    <a:pt x="990196" y="5086906"/>
                    <a:pt x="988101" y="4918492"/>
                  </a:cubicBezTo>
                  <a:cubicBezTo>
                    <a:pt x="1343031" y="4919316"/>
                    <a:pt x="1228715" y="4919739"/>
                    <a:pt x="1360051" y="4919787"/>
                  </a:cubicBezTo>
                  <a:close/>
                  <a:moveTo>
                    <a:pt x="1367584" y="5368969"/>
                  </a:moveTo>
                  <a:cubicBezTo>
                    <a:pt x="1371256" y="5550868"/>
                    <a:pt x="1370197" y="5629285"/>
                    <a:pt x="1373375" y="5795957"/>
                  </a:cubicBezTo>
                  <a:cubicBezTo>
                    <a:pt x="1371021" y="5795957"/>
                    <a:pt x="1330389" y="5795793"/>
                    <a:pt x="999518" y="5796757"/>
                  </a:cubicBezTo>
                  <a:cubicBezTo>
                    <a:pt x="996293" y="5598502"/>
                    <a:pt x="998553" y="5627614"/>
                    <a:pt x="994598" y="5369698"/>
                  </a:cubicBezTo>
                  <a:cubicBezTo>
                    <a:pt x="999236" y="5369698"/>
                    <a:pt x="1344890" y="5368969"/>
                    <a:pt x="1367584" y="5368969"/>
                  </a:cubicBezTo>
                  <a:close/>
                  <a:moveTo>
                    <a:pt x="1368549" y="5817798"/>
                  </a:moveTo>
                  <a:cubicBezTo>
                    <a:pt x="1376482" y="5817798"/>
                    <a:pt x="1372834" y="5806454"/>
                    <a:pt x="1376765" y="5920408"/>
                  </a:cubicBezTo>
                  <a:cubicBezTo>
                    <a:pt x="1389359" y="6286207"/>
                    <a:pt x="1386558" y="6249305"/>
                    <a:pt x="1368549" y="6249305"/>
                  </a:cubicBezTo>
                  <a:cubicBezTo>
                    <a:pt x="1366219" y="6249305"/>
                    <a:pt x="1007946" y="6249376"/>
                    <a:pt x="1007711" y="6240903"/>
                  </a:cubicBezTo>
                  <a:cubicBezTo>
                    <a:pt x="1004768" y="6136833"/>
                    <a:pt x="1005003" y="6132526"/>
                    <a:pt x="999895" y="5818645"/>
                  </a:cubicBezTo>
                  <a:cubicBezTo>
                    <a:pt x="1002508" y="5818645"/>
                    <a:pt x="1366454" y="5817798"/>
                    <a:pt x="1368549" y="5817798"/>
                  </a:cubicBezTo>
                  <a:close/>
                  <a:moveTo>
                    <a:pt x="1086361" y="6268509"/>
                  </a:moveTo>
                  <a:cubicBezTo>
                    <a:pt x="1226878" y="6268509"/>
                    <a:pt x="1227373" y="6271169"/>
                    <a:pt x="1368573" y="6271169"/>
                  </a:cubicBezTo>
                  <a:cubicBezTo>
                    <a:pt x="1391313" y="6271169"/>
                    <a:pt x="1380037" y="6224029"/>
                    <a:pt x="1386676" y="6695851"/>
                  </a:cubicBezTo>
                  <a:cubicBezTo>
                    <a:pt x="1377495" y="6695828"/>
                    <a:pt x="1018822" y="6697852"/>
                    <a:pt x="1017080" y="6697875"/>
                  </a:cubicBezTo>
                  <a:cubicBezTo>
                    <a:pt x="1008676" y="6192116"/>
                    <a:pt x="981862" y="6268509"/>
                    <a:pt x="1086361" y="6268509"/>
                  </a:cubicBezTo>
                  <a:close/>
                  <a:moveTo>
                    <a:pt x="1393103" y="5817844"/>
                  </a:moveTo>
                  <a:cubicBezTo>
                    <a:pt x="1518530" y="5818339"/>
                    <a:pt x="1510996" y="5821893"/>
                    <a:pt x="1650878" y="5821893"/>
                  </a:cubicBezTo>
                  <a:cubicBezTo>
                    <a:pt x="1801306" y="5821893"/>
                    <a:pt x="1761874" y="5732720"/>
                    <a:pt x="1774587" y="6241562"/>
                  </a:cubicBezTo>
                  <a:cubicBezTo>
                    <a:pt x="1774822" y="6251047"/>
                    <a:pt x="1821834" y="6248552"/>
                    <a:pt x="1401766" y="6249281"/>
                  </a:cubicBezTo>
                  <a:cubicBezTo>
                    <a:pt x="1400777" y="6004592"/>
                    <a:pt x="1395174" y="5914196"/>
                    <a:pt x="1393103" y="5817844"/>
                  </a:cubicBezTo>
                  <a:close/>
                  <a:moveTo>
                    <a:pt x="1775316" y="6270510"/>
                  </a:moveTo>
                  <a:cubicBezTo>
                    <a:pt x="1781555" y="6526025"/>
                    <a:pt x="1776917" y="6543276"/>
                    <a:pt x="1778918" y="6697734"/>
                  </a:cubicBezTo>
                  <a:cubicBezTo>
                    <a:pt x="1432746" y="6697969"/>
                    <a:pt x="1566836" y="6696345"/>
                    <a:pt x="1405932" y="6695875"/>
                  </a:cubicBezTo>
                  <a:cubicBezTo>
                    <a:pt x="1405909" y="6694015"/>
                    <a:pt x="1401907" y="6272957"/>
                    <a:pt x="1401883" y="6271122"/>
                  </a:cubicBezTo>
                  <a:cubicBezTo>
                    <a:pt x="1507748" y="6270957"/>
                    <a:pt x="1619003" y="6268909"/>
                    <a:pt x="1775316" y="6270510"/>
                  </a:cubicBezTo>
                  <a:close/>
                  <a:moveTo>
                    <a:pt x="1779248" y="6719574"/>
                  </a:moveTo>
                  <a:cubicBezTo>
                    <a:pt x="1779271" y="6721316"/>
                    <a:pt x="1784898" y="7080902"/>
                    <a:pt x="1786569" y="7147716"/>
                  </a:cubicBezTo>
                  <a:cubicBezTo>
                    <a:pt x="1584421" y="7146398"/>
                    <a:pt x="1501933" y="7148469"/>
                    <a:pt x="1414219" y="7148728"/>
                  </a:cubicBezTo>
                  <a:cubicBezTo>
                    <a:pt x="1414195" y="7147057"/>
                    <a:pt x="1406403" y="6725317"/>
                    <a:pt x="1406286" y="6717739"/>
                  </a:cubicBezTo>
                  <a:cubicBezTo>
                    <a:pt x="1583339" y="6718303"/>
                    <a:pt x="1421281" y="6719833"/>
                    <a:pt x="1779248" y="6719574"/>
                  </a:cubicBezTo>
                  <a:close/>
                  <a:moveTo>
                    <a:pt x="1787111" y="7169603"/>
                  </a:moveTo>
                  <a:cubicBezTo>
                    <a:pt x="1794526" y="7442205"/>
                    <a:pt x="1792572" y="7470918"/>
                    <a:pt x="1793796" y="7597157"/>
                  </a:cubicBezTo>
                  <a:cubicBezTo>
                    <a:pt x="1649960" y="7595533"/>
                    <a:pt x="1473496" y="7597275"/>
                    <a:pt x="1420434" y="7597416"/>
                  </a:cubicBezTo>
                  <a:cubicBezTo>
                    <a:pt x="1419233" y="7477225"/>
                    <a:pt x="1420928" y="7482426"/>
                    <a:pt x="1414619" y="7170569"/>
                  </a:cubicBezTo>
                  <a:cubicBezTo>
                    <a:pt x="1530559" y="7170286"/>
                    <a:pt x="1573616" y="7168215"/>
                    <a:pt x="1787111" y="7169603"/>
                  </a:cubicBezTo>
                  <a:close/>
                  <a:moveTo>
                    <a:pt x="1791937" y="7619068"/>
                  </a:moveTo>
                  <a:cubicBezTo>
                    <a:pt x="1796715" y="7619091"/>
                    <a:pt x="1791630" y="7594239"/>
                    <a:pt x="1800505" y="8045539"/>
                  </a:cubicBezTo>
                  <a:cubicBezTo>
                    <a:pt x="1586469" y="8044339"/>
                    <a:pt x="1526440" y="8045633"/>
                    <a:pt x="1429733" y="8045892"/>
                  </a:cubicBezTo>
                  <a:cubicBezTo>
                    <a:pt x="1426390" y="7823278"/>
                    <a:pt x="1423118" y="7834057"/>
                    <a:pt x="1420646" y="7619303"/>
                  </a:cubicBezTo>
                  <a:cubicBezTo>
                    <a:pt x="1538069" y="7619045"/>
                    <a:pt x="1616414" y="7617397"/>
                    <a:pt x="1791937" y="7619068"/>
                  </a:cubicBezTo>
                  <a:close/>
                  <a:moveTo>
                    <a:pt x="1798552" y="6722987"/>
                  </a:moveTo>
                  <a:cubicBezTo>
                    <a:pt x="1798457" y="6716844"/>
                    <a:pt x="1768772" y="6719951"/>
                    <a:pt x="2175092" y="6720845"/>
                  </a:cubicBezTo>
                  <a:cubicBezTo>
                    <a:pt x="2175657" y="6755747"/>
                    <a:pt x="2180177" y="7137149"/>
                    <a:pt x="2180248" y="7147693"/>
                  </a:cubicBezTo>
                  <a:cubicBezTo>
                    <a:pt x="2068262" y="7147763"/>
                    <a:pt x="1947379" y="7148752"/>
                    <a:pt x="1805802" y="7147834"/>
                  </a:cubicBezTo>
                  <a:cubicBezTo>
                    <a:pt x="1804343" y="7087726"/>
                    <a:pt x="1804013" y="7057343"/>
                    <a:pt x="1798552" y="6722987"/>
                  </a:cubicBezTo>
                  <a:close/>
                  <a:moveTo>
                    <a:pt x="2180389" y="7169557"/>
                  </a:moveTo>
                  <a:cubicBezTo>
                    <a:pt x="2181260" y="7411139"/>
                    <a:pt x="2183849" y="7463528"/>
                    <a:pt x="2186509" y="7598075"/>
                  </a:cubicBezTo>
                  <a:cubicBezTo>
                    <a:pt x="1894694" y="7597840"/>
                    <a:pt x="1877367" y="7597934"/>
                    <a:pt x="1813100" y="7597346"/>
                  </a:cubicBezTo>
                  <a:cubicBezTo>
                    <a:pt x="1811994" y="7478778"/>
                    <a:pt x="1813665" y="7438652"/>
                    <a:pt x="1806414" y="7169721"/>
                  </a:cubicBezTo>
                  <a:cubicBezTo>
                    <a:pt x="1943118" y="7170569"/>
                    <a:pt x="2093922" y="7169627"/>
                    <a:pt x="2180389" y="7169557"/>
                  </a:cubicBezTo>
                  <a:close/>
                  <a:moveTo>
                    <a:pt x="1933160" y="7619727"/>
                  </a:moveTo>
                  <a:cubicBezTo>
                    <a:pt x="2235687" y="7619986"/>
                    <a:pt x="2186651" y="7597557"/>
                    <a:pt x="2188040" y="7687271"/>
                  </a:cubicBezTo>
                  <a:cubicBezTo>
                    <a:pt x="2190253" y="7828761"/>
                    <a:pt x="2190041" y="7849896"/>
                    <a:pt x="2192513" y="8008613"/>
                  </a:cubicBezTo>
                  <a:cubicBezTo>
                    <a:pt x="2193289" y="8058601"/>
                    <a:pt x="2253413" y="8047869"/>
                    <a:pt x="1819762" y="8045633"/>
                  </a:cubicBezTo>
                  <a:cubicBezTo>
                    <a:pt x="1819197" y="8017133"/>
                    <a:pt x="1819574" y="8040479"/>
                    <a:pt x="1814183" y="7686895"/>
                  </a:cubicBezTo>
                  <a:cubicBezTo>
                    <a:pt x="1812888" y="7601134"/>
                    <a:pt x="1789323" y="7619727"/>
                    <a:pt x="1933160" y="7619727"/>
                  </a:cubicBezTo>
                  <a:close/>
                  <a:moveTo>
                    <a:pt x="2183967" y="6268368"/>
                  </a:moveTo>
                  <a:cubicBezTo>
                    <a:pt x="2185639" y="6268368"/>
                    <a:pt x="2481268" y="6267709"/>
                    <a:pt x="2558813" y="6267827"/>
                  </a:cubicBezTo>
                  <a:cubicBezTo>
                    <a:pt x="2564792" y="6774504"/>
                    <a:pt x="2584990" y="6696863"/>
                    <a:pt x="2497794" y="6696863"/>
                  </a:cubicBezTo>
                  <a:cubicBezTo>
                    <a:pt x="2357253" y="6696863"/>
                    <a:pt x="2354169" y="6699052"/>
                    <a:pt x="2215512" y="6699052"/>
                  </a:cubicBezTo>
                  <a:cubicBezTo>
                    <a:pt x="2187428" y="6699052"/>
                    <a:pt x="2192983" y="6756194"/>
                    <a:pt x="2183967" y="6268368"/>
                  </a:cubicBezTo>
                  <a:close/>
                  <a:moveTo>
                    <a:pt x="2215512" y="6720892"/>
                  </a:moveTo>
                  <a:cubicBezTo>
                    <a:pt x="2592476" y="6720892"/>
                    <a:pt x="2564086" y="6713690"/>
                    <a:pt x="2564251" y="6723363"/>
                  </a:cubicBezTo>
                  <a:cubicBezTo>
                    <a:pt x="2572066" y="7220721"/>
                    <a:pt x="2601398" y="7149081"/>
                    <a:pt x="2497794" y="7149152"/>
                  </a:cubicBezTo>
                  <a:cubicBezTo>
                    <a:pt x="2360008" y="7149152"/>
                    <a:pt x="2360102" y="7147693"/>
                    <a:pt x="2215512" y="7147693"/>
                  </a:cubicBezTo>
                  <a:cubicBezTo>
                    <a:pt x="2193878" y="7147693"/>
                    <a:pt x="2200234" y="7163367"/>
                    <a:pt x="2198374" y="7044282"/>
                  </a:cubicBezTo>
                  <a:cubicBezTo>
                    <a:pt x="2192536" y="6671164"/>
                    <a:pt x="2186251" y="6720892"/>
                    <a:pt x="2215512" y="6720892"/>
                  </a:cubicBezTo>
                  <a:close/>
                  <a:moveTo>
                    <a:pt x="2215512" y="7169557"/>
                  </a:moveTo>
                  <a:cubicBezTo>
                    <a:pt x="2629883" y="7169557"/>
                    <a:pt x="2572914" y="7159930"/>
                    <a:pt x="2574044" y="7205423"/>
                  </a:cubicBezTo>
                  <a:cubicBezTo>
                    <a:pt x="2585249" y="7672374"/>
                    <a:pt x="2596949" y="7595651"/>
                    <a:pt x="2497794" y="7595651"/>
                  </a:cubicBezTo>
                  <a:cubicBezTo>
                    <a:pt x="2146490" y="7595651"/>
                    <a:pt x="2206567" y="7627893"/>
                    <a:pt x="2204236" y="7526153"/>
                  </a:cubicBezTo>
                  <a:cubicBezTo>
                    <a:pt x="2195032" y="7125688"/>
                    <a:pt x="2197315" y="7169557"/>
                    <a:pt x="2215512" y="7169557"/>
                  </a:cubicBezTo>
                  <a:close/>
                  <a:moveTo>
                    <a:pt x="2578069" y="6267874"/>
                  </a:moveTo>
                  <a:cubicBezTo>
                    <a:pt x="2957388" y="6268627"/>
                    <a:pt x="2786055" y="6267921"/>
                    <a:pt x="2950396" y="6269145"/>
                  </a:cubicBezTo>
                  <a:cubicBezTo>
                    <a:pt x="2963932" y="6766785"/>
                    <a:pt x="2962849" y="6698111"/>
                    <a:pt x="2921534" y="6697122"/>
                  </a:cubicBezTo>
                  <a:cubicBezTo>
                    <a:pt x="2511824" y="6687191"/>
                    <a:pt x="2582872" y="6744120"/>
                    <a:pt x="2581718" y="6562457"/>
                  </a:cubicBezTo>
                  <a:cubicBezTo>
                    <a:pt x="2580965" y="6439018"/>
                    <a:pt x="2579717" y="6405599"/>
                    <a:pt x="2578069" y="6267874"/>
                  </a:cubicBezTo>
                  <a:close/>
                  <a:moveTo>
                    <a:pt x="2639088" y="6717997"/>
                  </a:moveTo>
                  <a:cubicBezTo>
                    <a:pt x="2990039" y="6714679"/>
                    <a:pt x="2956069" y="6721645"/>
                    <a:pt x="2956117" y="6723363"/>
                  </a:cubicBezTo>
                  <a:cubicBezTo>
                    <a:pt x="2963744" y="7210836"/>
                    <a:pt x="2988956" y="7147669"/>
                    <a:pt x="2921252" y="7148305"/>
                  </a:cubicBezTo>
                  <a:cubicBezTo>
                    <a:pt x="2827370" y="7149058"/>
                    <a:pt x="2840365" y="7148870"/>
                    <a:pt x="2592006" y="7149081"/>
                  </a:cubicBezTo>
                  <a:cubicBezTo>
                    <a:pt x="2581177" y="6649606"/>
                    <a:pt x="2562885" y="6718821"/>
                    <a:pt x="2639088" y="6717997"/>
                  </a:cubicBezTo>
                  <a:close/>
                  <a:moveTo>
                    <a:pt x="2966898" y="7169815"/>
                  </a:moveTo>
                  <a:cubicBezTo>
                    <a:pt x="2973066" y="7497747"/>
                    <a:pt x="2971442" y="7468517"/>
                    <a:pt x="2972972" y="7598287"/>
                  </a:cubicBezTo>
                  <a:cubicBezTo>
                    <a:pt x="2573361" y="7595816"/>
                    <a:pt x="2895686" y="7598499"/>
                    <a:pt x="2598668" y="7596004"/>
                  </a:cubicBezTo>
                  <a:cubicBezTo>
                    <a:pt x="2597585" y="7481085"/>
                    <a:pt x="2598950" y="7448465"/>
                    <a:pt x="2592500" y="7170945"/>
                  </a:cubicBezTo>
                  <a:cubicBezTo>
                    <a:pt x="2951926" y="7170639"/>
                    <a:pt x="2808466" y="7170851"/>
                    <a:pt x="2966898" y="7169815"/>
                  </a:cubicBezTo>
                  <a:close/>
                  <a:moveTo>
                    <a:pt x="2969723" y="6269263"/>
                  </a:moveTo>
                  <a:cubicBezTo>
                    <a:pt x="3191175" y="6270581"/>
                    <a:pt x="3179804" y="6267262"/>
                    <a:pt x="3343321" y="6267215"/>
                  </a:cubicBezTo>
                  <a:cubicBezTo>
                    <a:pt x="3342473" y="6599948"/>
                    <a:pt x="3360577" y="6696251"/>
                    <a:pt x="3344922" y="6696251"/>
                  </a:cubicBezTo>
                  <a:cubicBezTo>
                    <a:pt x="3206665" y="6696251"/>
                    <a:pt x="3123235" y="6700511"/>
                    <a:pt x="2975044" y="6698228"/>
                  </a:cubicBezTo>
                  <a:cubicBezTo>
                    <a:pt x="2973137" y="6564552"/>
                    <a:pt x="2974832" y="6455986"/>
                    <a:pt x="2969723" y="6269263"/>
                  </a:cubicBezTo>
                  <a:close/>
                  <a:moveTo>
                    <a:pt x="3062522" y="6720657"/>
                  </a:moveTo>
                  <a:cubicBezTo>
                    <a:pt x="3374442" y="6720657"/>
                    <a:pt x="3351631" y="6712232"/>
                    <a:pt x="3351796" y="6723317"/>
                  </a:cubicBezTo>
                  <a:cubicBezTo>
                    <a:pt x="3359188" y="7196598"/>
                    <a:pt x="3362601" y="7145692"/>
                    <a:pt x="3344875" y="7145692"/>
                  </a:cubicBezTo>
                  <a:cubicBezTo>
                    <a:pt x="2912871" y="7145692"/>
                    <a:pt x="2986178" y="7181559"/>
                    <a:pt x="2984036" y="7044234"/>
                  </a:cubicBezTo>
                  <a:cubicBezTo>
                    <a:pt x="2977963" y="6654031"/>
                    <a:pt x="2940697" y="6720657"/>
                    <a:pt x="3062522" y="6720657"/>
                  </a:cubicBezTo>
                  <a:close/>
                  <a:moveTo>
                    <a:pt x="3062522" y="7169557"/>
                  </a:moveTo>
                  <a:cubicBezTo>
                    <a:pt x="3408907" y="7169557"/>
                    <a:pt x="3358105" y="7150823"/>
                    <a:pt x="3359423" y="7206317"/>
                  </a:cubicBezTo>
                  <a:cubicBezTo>
                    <a:pt x="3370581" y="7648416"/>
                    <a:pt x="3365944" y="7595110"/>
                    <a:pt x="3344875" y="7595110"/>
                  </a:cubicBezTo>
                  <a:cubicBezTo>
                    <a:pt x="2933705" y="7595110"/>
                    <a:pt x="2992440" y="7629988"/>
                    <a:pt x="2991569" y="7526271"/>
                  </a:cubicBezTo>
                  <a:cubicBezTo>
                    <a:pt x="2988109" y="7105707"/>
                    <a:pt x="2962731" y="7169557"/>
                    <a:pt x="3062522" y="7169557"/>
                  </a:cubicBezTo>
                  <a:close/>
                  <a:moveTo>
                    <a:pt x="3062522" y="7620386"/>
                  </a:moveTo>
                  <a:cubicBezTo>
                    <a:pt x="3415569" y="7620386"/>
                    <a:pt x="3363425" y="7589249"/>
                    <a:pt x="3364955" y="7687271"/>
                  </a:cubicBezTo>
                  <a:cubicBezTo>
                    <a:pt x="3371382" y="8097668"/>
                    <a:pt x="3388496" y="8046810"/>
                    <a:pt x="3344898" y="8046810"/>
                  </a:cubicBezTo>
                  <a:cubicBezTo>
                    <a:pt x="2943028" y="8046810"/>
                    <a:pt x="2997572" y="8058977"/>
                    <a:pt x="2996748" y="8008237"/>
                  </a:cubicBezTo>
                  <a:cubicBezTo>
                    <a:pt x="2989498" y="7544793"/>
                    <a:pt x="2975914" y="7620386"/>
                    <a:pt x="3062522" y="7620386"/>
                  </a:cubicBezTo>
                  <a:close/>
                  <a:moveTo>
                    <a:pt x="3371076" y="6722939"/>
                  </a:moveTo>
                  <a:cubicBezTo>
                    <a:pt x="3370911" y="6711666"/>
                    <a:pt x="3363307" y="6722375"/>
                    <a:pt x="3743144" y="6720681"/>
                  </a:cubicBezTo>
                  <a:cubicBezTo>
                    <a:pt x="3745498" y="6877821"/>
                    <a:pt x="3744650" y="6996553"/>
                    <a:pt x="3748652" y="7148305"/>
                  </a:cubicBezTo>
                  <a:cubicBezTo>
                    <a:pt x="3538265" y="7150658"/>
                    <a:pt x="3498928" y="7146281"/>
                    <a:pt x="3377338" y="7145763"/>
                  </a:cubicBezTo>
                  <a:cubicBezTo>
                    <a:pt x="3374466" y="7011521"/>
                    <a:pt x="3373524" y="6879610"/>
                    <a:pt x="3371076" y="6722939"/>
                  </a:cubicBezTo>
                  <a:close/>
                  <a:moveTo>
                    <a:pt x="3768592" y="6271781"/>
                  </a:moveTo>
                  <a:cubicBezTo>
                    <a:pt x="3895149" y="6271616"/>
                    <a:pt x="3803951" y="6271616"/>
                    <a:pt x="4128465" y="6271663"/>
                  </a:cubicBezTo>
                  <a:cubicBezTo>
                    <a:pt x="4132608" y="6572459"/>
                    <a:pt x="4133974" y="6537416"/>
                    <a:pt x="4136704" y="6698181"/>
                  </a:cubicBezTo>
                  <a:cubicBezTo>
                    <a:pt x="3838038" y="6698369"/>
                    <a:pt x="3827350" y="6698322"/>
                    <a:pt x="3762094" y="6698699"/>
                  </a:cubicBezTo>
                  <a:cubicBezTo>
                    <a:pt x="3754373" y="6222640"/>
                    <a:pt x="3745945" y="6271828"/>
                    <a:pt x="3768592" y="6271781"/>
                  </a:cubicBezTo>
                  <a:close/>
                  <a:moveTo>
                    <a:pt x="3768615" y="6720563"/>
                  </a:moveTo>
                  <a:cubicBezTo>
                    <a:pt x="3849926" y="6720139"/>
                    <a:pt x="3848655" y="6720233"/>
                    <a:pt x="4137034" y="6720021"/>
                  </a:cubicBezTo>
                  <a:cubicBezTo>
                    <a:pt x="4137057" y="6721975"/>
                    <a:pt x="4142660" y="7090386"/>
                    <a:pt x="4143037" y="7145175"/>
                  </a:cubicBezTo>
                  <a:cubicBezTo>
                    <a:pt x="4141248" y="7145175"/>
                    <a:pt x="3769627" y="7148046"/>
                    <a:pt x="3767933" y="7148069"/>
                  </a:cubicBezTo>
                  <a:cubicBezTo>
                    <a:pt x="3767909" y="7146398"/>
                    <a:pt x="3757857" y="6720633"/>
                    <a:pt x="3768615" y="6720563"/>
                  </a:cubicBezTo>
                  <a:close/>
                  <a:moveTo>
                    <a:pt x="3768709" y="7169933"/>
                  </a:moveTo>
                  <a:cubicBezTo>
                    <a:pt x="4203091" y="7164661"/>
                    <a:pt x="4143178" y="7155436"/>
                    <a:pt x="4143296" y="7205141"/>
                  </a:cubicBezTo>
                  <a:cubicBezTo>
                    <a:pt x="4144261" y="7667950"/>
                    <a:pt x="4180420" y="7598687"/>
                    <a:pt x="4051085" y="7597134"/>
                  </a:cubicBezTo>
                  <a:cubicBezTo>
                    <a:pt x="3961629" y="7595933"/>
                    <a:pt x="3864145" y="7595816"/>
                    <a:pt x="3775748" y="7597346"/>
                  </a:cubicBezTo>
                  <a:cubicBezTo>
                    <a:pt x="3775136" y="7538156"/>
                    <a:pt x="3772099" y="7169886"/>
                    <a:pt x="3768709" y="7169933"/>
                  </a:cubicBezTo>
                  <a:close/>
                  <a:moveTo>
                    <a:pt x="4148075" y="7619797"/>
                  </a:moveTo>
                  <a:cubicBezTo>
                    <a:pt x="4150499" y="7793248"/>
                    <a:pt x="4151582" y="7812311"/>
                    <a:pt x="4155396" y="8045210"/>
                  </a:cubicBezTo>
                  <a:cubicBezTo>
                    <a:pt x="3890488" y="8045257"/>
                    <a:pt x="3857200" y="8044833"/>
                    <a:pt x="3781257" y="8046692"/>
                  </a:cubicBezTo>
                  <a:cubicBezTo>
                    <a:pt x="3780315" y="7996281"/>
                    <a:pt x="3776007" y="7620998"/>
                    <a:pt x="3775984" y="7619233"/>
                  </a:cubicBezTo>
                  <a:cubicBezTo>
                    <a:pt x="3939382" y="7616361"/>
                    <a:pt x="4046306" y="7619468"/>
                    <a:pt x="4148075" y="7619797"/>
                  </a:cubicBezTo>
                  <a:close/>
                  <a:moveTo>
                    <a:pt x="4147769" y="6271687"/>
                  </a:moveTo>
                  <a:cubicBezTo>
                    <a:pt x="4365454" y="6271710"/>
                    <a:pt x="4343984" y="6266956"/>
                    <a:pt x="4518824" y="6268086"/>
                  </a:cubicBezTo>
                  <a:cubicBezTo>
                    <a:pt x="4520048" y="6362154"/>
                    <a:pt x="4521649" y="6468836"/>
                    <a:pt x="4524003" y="6562834"/>
                  </a:cubicBezTo>
                  <a:cubicBezTo>
                    <a:pt x="4528264" y="6739508"/>
                    <a:pt x="4598087" y="6698158"/>
                    <a:pt x="4192191" y="6698158"/>
                  </a:cubicBezTo>
                  <a:cubicBezTo>
                    <a:pt x="4143367" y="6698181"/>
                    <a:pt x="4154572" y="6768008"/>
                    <a:pt x="4147769" y="6271687"/>
                  </a:cubicBezTo>
                  <a:close/>
                  <a:moveTo>
                    <a:pt x="4192191" y="6719998"/>
                  </a:moveTo>
                  <a:cubicBezTo>
                    <a:pt x="4194286" y="6719998"/>
                    <a:pt x="4527181" y="6720351"/>
                    <a:pt x="4527229" y="6723317"/>
                  </a:cubicBezTo>
                  <a:cubicBezTo>
                    <a:pt x="4534926" y="7213943"/>
                    <a:pt x="4554207" y="7147034"/>
                    <a:pt x="4474614" y="7147034"/>
                  </a:cubicBezTo>
                  <a:cubicBezTo>
                    <a:pt x="4340453" y="7147034"/>
                    <a:pt x="4331413" y="7145080"/>
                    <a:pt x="4192191" y="7145080"/>
                  </a:cubicBezTo>
                  <a:cubicBezTo>
                    <a:pt x="4154172" y="7145080"/>
                    <a:pt x="4163047" y="7165367"/>
                    <a:pt x="4161140" y="7044234"/>
                  </a:cubicBezTo>
                  <a:cubicBezTo>
                    <a:pt x="4155090" y="6657161"/>
                    <a:pt x="4141365" y="6720045"/>
                    <a:pt x="4192191" y="6719998"/>
                  </a:cubicBezTo>
                  <a:close/>
                  <a:moveTo>
                    <a:pt x="4192191" y="7166944"/>
                  </a:moveTo>
                  <a:cubicBezTo>
                    <a:pt x="4588459" y="7166944"/>
                    <a:pt x="4533490" y="7161696"/>
                    <a:pt x="4533843" y="7205282"/>
                  </a:cubicBezTo>
                  <a:cubicBezTo>
                    <a:pt x="4534714" y="7308623"/>
                    <a:pt x="4535115" y="7325144"/>
                    <a:pt x="4539540" y="7598475"/>
                  </a:cubicBezTo>
                  <a:cubicBezTo>
                    <a:pt x="4460819" y="7599440"/>
                    <a:pt x="4403897" y="7598381"/>
                    <a:pt x="4167072" y="7598004"/>
                  </a:cubicBezTo>
                  <a:cubicBezTo>
                    <a:pt x="4160763" y="7112673"/>
                    <a:pt x="4149934" y="7166944"/>
                    <a:pt x="4192191" y="7166944"/>
                  </a:cubicBezTo>
                  <a:close/>
                  <a:moveTo>
                    <a:pt x="4192191" y="7619868"/>
                  </a:moveTo>
                  <a:cubicBezTo>
                    <a:pt x="4304859" y="7619868"/>
                    <a:pt x="4453144" y="7621375"/>
                    <a:pt x="4539894" y="7620315"/>
                  </a:cubicBezTo>
                  <a:cubicBezTo>
                    <a:pt x="4548109" y="8126192"/>
                    <a:pt x="4566518" y="8047610"/>
                    <a:pt x="4474590" y="8047610"/>
                  </a:cubicBezTo>
                  <a:cubicBezTo>
                    <a:pt x="4123898" y="8047610"/>
                    <a:pt x="4174794" y="8054600"/>
                    <a:pt x="4174088" y="8008237"/>
                  </a:cubicBezTo>
                  <a:cubicBezTo>
                    <a:pt x="4167072" y="7559902"/>
                    <a:pt x="4156503" y="7619868"/>
                    <a:pt x="4192191" y="7619868"/>
                  </a:cubicBezTo>
                  <a:close/>
                  <a:moveTo>
                    <a:pt x="4546485" y="6722939"/>
                  </a:moveTo>
                  <a:cubicBezTo>
                    <a:pt x="4546415" y="6719057"/>
                    <a:pt x="4742606" y="6717456"/>
                    <a:pt x="4897860" y="6719151"/>
                  </a:cubicBezTo>
                  <a:cubicBezTo>
                    <a:pt x="4926392" y="6719457"/>
                    <a:pt x="4920154" y="6670504"/>
                    <a:pt x="4926015" y="7044682"/>
                  </a:cubicBezTo>
                  <a:cubicBezTo>
                    <a:pt x="4928087" y="7176358"/>
                    <a:pt x="4992966" y="7145245"/>
                    <a:pt x="4615649" y="7146751"/>
                  </a:cubicBezTo>
                  <a:cubicBezTo>
                    <a:pt x="4529888" y="7147081"/>
                    <a:pt x="4554230" y="7217191"/>
                    <a:pt x="4546485" y="6722939"/>
                  </a:cubicBezTo>
                  <a:close/>
                  <a:moveTo>
                    <a:pt x="4615743" y="7168639"/>
                  </a:moveTo>
                  <a:cubicBezTo>
                    <a:pt x="4976794" y="7167179"/>
                    <a:pt x="4928016" y="7158990"/>
                    <a:pt x="4929028" y="7205305"/>
                  </a:cubicBezTo>
                  <a:cubicBezTo>
                    <a:pt x="4938986" y="7659830"/>
                    <a:pt x="4941552" y="7597840"/>
                    <a:pt x="4898143" y="7596710"/>
                  </a:cubicBezTo>
                  <a:cubicBezTo>
                    <a:pt x="4805720" y="7594168"/>
                    <a:pt x="4711626" y="7594051"/>
                    <a:pt x="4615437" y="7596804"/>
                  </a:cubicBezTo>
                  <a:cubicBezTo>
                    <a:pt x="4539894" y="7598875"/>
                    <a:pt x="4559433" y="7637660"/>
                    <a:pt x="4555031" y="7365624"/>
                  </a:cubicBezTo>
                  <a:cubicBezTo>
                    <a:pt x="4551335" y="7128959"/>
                    <a:pt x="4538387" y="7168968"/>
                    <a:pt x="4615743" y="7168639"/>
                  </a:cubicBezTo>
                  <a:close/>
                  <a:moveTo>
                    <a:pt x="4615955" y="7618668"/>
                  </a:moveTo>
                  <a:cubicBezTo>
                    <a:pt x="4717041" y="7615891"/>
                    <a:pt x="4801695" y="7616055"/>
                    <a:pt x="4897695" y="7618574"/>
                  </a:cubicBezTo>
                  <a:cubicBezTo>
                    <a:pt x="4942588" y="7619797"/>
                    <a:pt x="4932701" y="7605771"/>
                    <a:pt x="4933972" y="7687248"/>
                  </a:cubicBezTo>
                  <a:cubicBezTo>
                    <a:pt x="4940517" y="8104611"/>
                    <a:pt x="4953606" y="8048669"/>
                    <a:pt x="4897978" y="8048458"/>
                  </a:cubicBezTo>
                  <a:cubicBezTo>
                    <a:pt x="4513104" y="8046904"/>
                    <a:pt x="4566283" y="8060907"/>
                    <a:pt x="4565459" y="8008213"/>
                  </a:cubicBezTo>
                  <a:cubicBezTo>
                    <a:pt x="4558209" y="7560702"/>
                    <a:pt x="4536504" y="7620951"/>
                    <a:pt x="4615955" y="7618668"/>
                  </a:cubicBezTo>
                  <a:close/>
                  <a:moveTo>
                    <a:pt x="4938421" y="6722939"/>
                  </a:moveTo>
                  <a:cubicBezTo>
                    <a:pt x="4938374" y="6719527"/>
                    <a:pt x="5311855" y="6716915"/>
                    <a:pt x="5313596" y="6716915"/>
                  </a:cubicBezTo>
                  <a:cubicBezTo>
                    <a:pt x="5316751" y="6909781"/>
                    <a:pt x="5311737" y="6904156"/>
                    <a:pt x="5317504" y="7146092"/>
                  </a:cubicBezTo>
                  <a:cubicBezTo>
                    <a:pt x="4872342" y="7146187"/>
                    <a:pt x="4947438" y="7182053"/>
                    <a:pt x="4945272" y="7044282"/>
                  </a:cubicBezTo>
                  <a:cubicBezTo>
                    <a:pt x="4942776" y="6883540"/>
                    <a:pt x="4940917" y="6882740"/>
                    <a:pt x="4938421" y="6722939"/>
                  </a:cubicBezTo>
                  <a:close/>
                  <a:moveTo>
                    <a:pt x="5039130" y="7620480"/>
                  </a:moveTo>
                  <a:cubicBezTo>
                    <a:pt x="5382078" y="7620480"/>
                    <a:pt x="5323790" y="7592097"/>
                    <a:pt x="5325273" y="7687319"/>
                  </a:cubicBezTo>
                  <a:cubicBezTo>
                    <a:pt x="5331511" y="8088114"/>
                    <a:pt x="5343871" y="8047657"/>
                    <a:pt x="5321577" y="8047657"/>
                  </a:cubicBezTo>
                  <a:cubicBezTo>
                    <a:pt x="4902427" y="8047657"/>
                    <a:pt x="4958879" y="8065379"/>
                    <a:pt x="4957961" y="8008237"/>
                  </a:cubicBezTo>
                  <a:cubicBezTo>
                    <a:pt x="4950757" y="7546723"/>
                    <a:pt x="4928558" y="7620480"/>
                    <a:pt x="5039130" y="7620480"/>
                  </a:cubicBezTo>
                  <a:close/>
                  <a:moveTo>
                    <a:pt x="5332877" y="6716915"/>
                  </a:moveTo>
                  <a:cubicBezTo>
                    <a:pt x="5334548" y="6716915"/>
                    <a:pt x="5705439" y="6718492"/>
                    <a:pt x="5705509" y="6723317"/>
                  </a:cubicBezTo>
                  <a:cubicBezTo>
                    <a:pt x="5709276" y="6974078"/>
                    <a:pt x="5710430" y="7055908"/>
                    <a:pt x="5712030" y="7149081"/>
                  </a:cubicBezTo>
                  <a:cubicBezTo>
                    <a:pt x="5444815" y="7151035"/>
                    <a:pt x="5507481" y="7146398"/>
                    <a:pt x="5336832" y="7146092"/>
                  </a:cubicBezTo>
                  <a:cubicBezTo>
                    <a:pt x="5330876" y="6899779"/>
                    <a:pt x="5336055" y="6914630"/>
                    <a:pt x="5332877" y="6716915"/>
                  </a:cubicBezTo>
                  <a:close/>
                  <a:moveTo>
                    <a:pt x="5712407" y="7170992"/>
                  </a:moveTo>
                  <a:cubicBezTo>
                    <a:pt x="5717492" y="7459221"/>
                    <a:pt x="5711112" y="7101447"/>
                    <a:pt x="5719704" y="7597346"/>
                  </a:cubicBezTo>
                  <a:cubicBezTo>
                    <a:pt x="5644326" y="7597628"/>
                    <a:pt x="5551621" y="7597651"/>
                    <a:pt x="5462871" y="7597063"/>
                  </a:cubicBezTo>
                  <a:cubicBezTo>
                    <a:pt x="5301426" y="7596004"/>
                    <a:pt x="5351663" y="7676563"/>
                    <a:pt x="5338409" y="7204176"/>
                  </a:cubicBezTo>
                  <a:cubicBezTo>
                    <a:pt x="5336737" y="7146187"/>
                    <a:pt x="5285206" y="7173887"/>
                    <a:pt x="5712407" y="7170992"/>
                  </a:cubicBezTo>
                  <a:close/>
                  <a:moveTo>
                    <a:pt x="5718504" y="6401692"/>
                  </a:moveTo>
                  <a:cubicBezTo>
                    <a:pt x="5716079" y="6246599"/>
                    <a:pt x="5707605" y="6270321"/>
                    <a:pt x="5745365" y="6269921"/>
                  </a:cubicBezTo>
                  <a:cubicBezTo>
                    <a:pt x="5828912" y="6269027"/>
                    <a:pt x="5834915" y="6269192"/>
                    <a:pt x="6090266" y="6269051"/>
                  </a:cubicBezTo>
                  <a:cubicBezTo>
                    <a:pt x="6095233" y="6769821"/>
                    <a:pt x="6124377" y="6698440"/>
                    <a:pt x="6027905" y="6697146"/>
                  </a:cubicBezTo>
                  <a:cubicBezTo>
                    <a:pt x="5952362" y="6696133"/>
                    <a:pt x="5865283" y="6695733"/>
                    <a:pt x="5745200" y="6696863"/>
                  </a:cubicBezTo>
                  <a:cubicBezTo>
                    <a:pt x="5717303" y="6697146"/>
                    <a:pt x="5723754" y="6737272"/>
                    <a:pt x="5718504" y="6401692"/>
                  </a:cubicBezTo>
                  <a:close/>
                  <a:moveTo>
                    <a:pt x="5745341" y="6718774"/>
                  </a:moveTo>
                  <a:cubicBezTo>
                    <a:pt x="6128449" y="6715150"/>
                    <a:pt x="6097775" y="6721363"/>
                    <a:pt x="6097799" y="6723339"/>
                  </a:cubicBezTo>
                  <a:cubicBezTo>
                    <a:pt x="6105568" y="7219991"/>
                    <a:pt x="6132192" y="7149175"/>
                    <a:pt x="6027787" y="7148611"/>
                  </a:cubicBezTo>
                  <a:cubicBezTo>
                    <a:pt x="5948784" y="7148187"/>
                    <a:pt x="5842731" y="7148069"/>
                    <a:pt x="5745176" y="7148846"/>
                  </a:cubicBezTo>
                  <a:cubicBezTo>
                    <a:pt x="5726743" y="7148987"/>
                    <a:pt x="5731475" y="7164850"/>
                    <a:pt x="5729592" y="7044305"/>
                  </a:cubicBezTo>
                  <a:cubicBezTo>
                    <a:pt x="5724059" y="6674717"/>
                    <a:pt x="5716645" y="6719033"/>
                    <a:pt x="5745341" y="6718774"/>
                  </a:cubicBezTo>
                  <a:close/>
                  <a:moveTo>
                    <a:pt x="6451410" y="5795816"/>
                  </a:moveTo>
                  <a:cubicBezTo>
                    <a:pt x="6049492" y="5795816"/>
                    <a:pt x="6101683" y="5819257"/>
                    <a:pt x="6100741" y="5759197"/>
                  </a:cubicBezTo>
                  <a:cubicBezTo>
                    <a:pt x="6093491" y="5296294"/>
                    <a:pt x="6076000" y="5371157"/>
                    <a:pt x="6168988" y="5371157"/>
                  </a:cubicBezTo>
                  <a:cubicBezTo>
                    <a:pt x="6518738" y="5371157"/>
                    <a:pt x="6469231" y="5346046"/>
                    <a:pt x="6470667" y="5438372"/>
                  </a:cubicBezTo>
                  <a:cubicBezTo>
                    <a:pt x="6477117" y="5851217"/>
                    <a:pt x="6478318" y="5795816"/>
                    <a:pt x="6451410" y="5795816"/>
                  </a:cubicBezTo>
                  <a:close/>
                  <a:moveTo>
                    <a:pt x="6451410" y="5348446"/>
                  </a:moveTo>
                  <a:cubicBezTo>
                    <a:pt x="6031836" y="5348446"/>
                    <a:pt x="6095492" y="5372146"/>
                    <a:pt x="6093632" y="5277395"/>
                  </a:cubicBezTo>
                  <a:cubicBezTo>
                    <a:pt x="6085157" y="4850854"/>
                    <a:pt x="6069173" y="4918751"/>
                    <a:pt x="6168988" y="4918751"/>
                  </a:cubicBezTo>
                  <a:cubicBezTo>
                    <a:pt x="6506756" y="4918751"/>
                    <a:pt x="6462262" y="4901806"/>
                    <a:pt x="6462498" y="4956477"/>
                  </a:cubicBezTo>
                  <a:cubicBezTo>
                    <a:pt x="6464358" y="5395210"/>
                    <a:pt x="6481214" y="5348446"/>
                    <a:pt x="6451410" y="5348446"/>
                  </a:cubicBezTo>
                  <a:close/>
                  <a:moveTo>
                    <a:pt x="6451410" y="4896417"/>
                  </a:moveTo>
                  <a:cubicBezTo>
                    <a:pt x="6012839" y="4896417"/>
                    <a:pt x="6088359" y="4927835"/>
                    <a:pt x="6086288" y="4795665"/>
                  </a:cubicBezTo>
                  <a:cubicBezTo>
                    <a:pt x="6079131" y="4349025"/>
                    <a:pt x="6081555" y="4502823"/>
                    <a:pt x="6081061" y="4469616"/>
                  </a:cubicBezTo>
                  <a:cubicBezTo>
                    <a:pt x="6138195" y="4469404"/>
                    <a:pt x="6182735" y="4469475"/>
                    <a:pt x="6451410" y="4469522"/>
                  </a:cubicBezTo>
                  <a:cubicBezTo>
                    <a:pt x="6453058" y="4469522"/>
                    <a:pt x="6471067" y="4896417"/>
                    <a:pt x="6451410" y="4896417"/>
                  </a:cubicBezTo>
                  <a:close/>
                  <a:moveTo>
                    <a:pt x="6451410" y="4447682"/>
                  </a:moveTo>
                  <a:cubicBezTo>
                    <a:pt x="6189680" y="4447635"/>
                    <a:pt x="6138549" y="4447564"/>
                    <a:pt x="6080708" y="4447776"/>
                  </a:cubicBezTo>
                  <a:cubicBezTo>
                    <a:pt x="6078284" y="4306756"/>
                    <a:pt x="6073599" y="4221372"/>
                    <a:pt x="6072515" y="4021540"/>
                  </a:cubicBezTo>
                  <a:cubicBezTo>
                    <a:pt x="6074988" y="4021540"/>
                    <a:pt x="6443524" y="4020928"/>
                    <a:pt x="6446443" y="4020928"/>
                  </a:cubicBezTo>
                  <a:cubicBezTo>
                    <a:pt x="6448656" y="4126622"/>
                    <a:pt x="6453412" y="4447682"/>
                    <a:pt x="6451410" y="4447682"/>
                  </a:cubicBezTo>
                  <a:close/>
                  <a:moveTo>
                    <a:pt x="6072398" y="3999653"/>
                  </a:moveTo>
                  <a:cubicBezTo>
                    <a:pt x="6072398" y="3997535"/>
                    <a:pt x="6068538" y="3574170"/>
                    <a:pt x="6068514" y="3572381"/>
                  </a:cubicBezTo>
                  <a:cubicBezTo>
                    <a:pt x="6300794" y="3574146"/>
                    <a:pt x="6285563" y="3569675"/>
                    <a:pt x="6437874" y="3569393"/>
                  </a:cubicBezTo>
                  <a:cubicBezTo>
                    <a:pt x="6437898" y="3571063"/>
                    <a:pt x="6445831" y="3990756"/>
                    <a:pt x="6445878" y="3993228"/>
                  </a:cubicBezTo>
                  <a:cubicBezTo>
                    <a:pt x="6446043" y="4002030"/>
                    <a:pt x="6485145" y="3999135"/>
                    <a:pt x="6072398" y="3999653"/>
                  </a:cubicBezTo>
                  <a:close/>
                  <a:moveTo>
                    <a:pt x="6068231" y="3550518"/>
                  </a:moveTo>
                  <a:cubicBezTo>
                    <a:pt x="6065642" y="3365065"/>
                    <a:pt x="6062652" y="3366289"/>
                    <a:pt x="6058886" y="3121152"/>
                  </a:cubicBezTo>
                  <a:cubicBezTo>
                    <a:pt x="6122846" y="3119952"/>
                    <a:pt x="6208843" y="3119740"/>
                    <a:pt x="6310022" y="3121505"/>
                  </a:cubicBezTo>
                  <a:cubicBezTo>
                    <a:pt x="6469372" y="3124282"/>
                    <a:pt x="6429352" y="3041487"/>
                    <a:pt x="6436932" y="3511497"/>
                  </a:cubicBezTo>
                  <a:cubicBezTo>
                    <a:pt x="6437521" y="3550941"/>
                    <a:pt x="6499670" y="3553883"/>
                    <a:pt x="6068231" y="3550518"/>
                  </a:cubicBezTo>
                  <a:close/>
                  <a:moveTo>
                    <a:pt x="6058532" y="3099264"/>
                  </a:moveTo>
                  <a:cubicBezTo>
                    <a:pt x="6054201" y="2818049"/>
                    <a:pt x="6053683" y="2806094"/>
                    <a:pt x="6053895" y="2708519"/>
                  </a:cubicBezTo>
                  <a:cubicBezTo>
                    <a:pt x="6053989" y="2661826"/>
                    <a:pt x="5992076" y="2671664"/>
                    <a:pt x="6425421" y="2671005"/>
                  </a:cubicBezTo>
                  <a:cubicBezTo>
                    <a:pt x="6427634" y="2929039"/>
                    <a:pt x="6429870" y="2983686"/>
                    <a:pt x="6432154" y="3100841"/>
                  </a:cubicBezTo>
                  <a:cubicBezTo>
                    <a:pt x="6306420" y="3100630"/>
                    <a:pt x="6214092" y="3096323"/>
                    <a:pt x="6058532" y="3099264"/>
                  </a:cubicBezTo>
                  <a:close/>
                  <a:moveTo>
                    <a:pt x="6053895" y="2650012"/>
                  </a:moveTo>
                  <a:cubicBezTo>
                    <a:pt x="6053071" y="2437447"/>
                    <a:pt x="6046950" y="2399627"/>
                    <a:pt x="6044196" y="2222199"/>
                  </a:cubicBezTo>
                  <a:cubicBezTo>
                    <a:pt x="6462451" y="2221964"/>
                    <a:pt x="6420642" y="2219775"/>
                    <a:pt x="6420783" y="2227142"/>
                  </a:cubicBezTo>
                  <a:cubicBezTo>
                    <a:pt x="6421160" y="2252394"/>
                    <a:pt x="6420053" y="2139687"/>
                    <a:pt x="6425232" y="2649165"/>
                  </a:cubicBezTo>
                  <a:cubicBezTo>
                    <a:pt x="6304066" y="2649329"/>
                    <a:pt x="6207548" y="2651683"/>
                    <a:pt x="6053895" y="2650012"/>
                  </a:cubicBezTo>
                  <a:close/>
                  <a:moveTo>
                    <a:pt x="6043890" y="2200242"/>
                  </a:moveTo>
                  <a:cubicBezTo>
                    <a:pt x="6042383" y="2084686"/>
                    <a:pt x="6045773" y="1946350"/>
                    <a:pt x="6039205" y="1772358"/>
                  </a:cubicBezTo>
                  <a:cubicBezTo>
                    <a:pt x="6213833" y="1777277"/>
                    <a:pt x="6313624" y="1770899"/>
                    <a:pt x="6411555" y="1770264"/>
                  </a:cubicBezTo>
                  <a:cubicBezTo>
                    <a:pt x="6416052" y="2052491"/>
                    <a:pt x="6418759" y="2108292"/>
                    <a:pt x="6420359" y="2200124"/>
                  </a:cubicBezTo>
                  <a:lnTo>
                    <a:pt x="6043890" y="2200242"/>
                  </a:lnTo>
                  <a:close/>
                  <a:moveTo>
                    <a:pt x="6027835" y="2649706"/>
                  </a:moveTo>
                  <a:cubicBezTo>
                    <a:pt x="5586556" y="2644363"/>
                    <a:pt x="5659369" y="2689715"/>
                    <a:pt x="5657156" y="2547777"/>
                  </a:cubicBezTo>
                  <a:cubicBezTo>
                    <a:pt x="5654684" y="2390896"/>
                    <a:pt x="5656214" y="2386141"/>
                    <a:pt x="5653719" y="2226812"/>
                  </a:cubicBezTo>
                  <a:cubicBezTo>
                    <a:pt x="5653554" y="2215821"/>
                    <a:pt x="5616783" y="2222058"/>
                    <a:pt x="6024916" y="2222199"/>
                  </a:cubicBezTo>
                  <a:cubicBezTo>
                    <a:pt x="6027246" y="2384518"/>
                    <a:pt x="6042006" y="2649894"/>
                    <a:pt x="6027835" y="2649706"/>
                  </a:cubicBezTo>
                  <a:close/>
                  <a:moveTo>
                    <a:pt x="5647551" y="3120375"/>
                  </a:moveTo>
                  <a:cubicBezTo>
                    <a:pt x="5648705" y="3218091"/>
                    <a:pt x="5650258" y="3288812"/>
                    <a:pt x="5654543" y="3547081"/>
                  </a:cubicBezTo>
                  <a:cubicBezTo>
                    <a:pt x="5600445" y="3546776"/>
                    <a:pt x="5283747" y="3547576"/>
                    <a:pt x="5282004" y="3547576"/>
                  </a:cubicBezTo>
                  <a:cubicBezTo>
                    <a:pt x="5278473" y="3311123"/>
                    <a:pt x="5280827" y="3348002"/>
                    <a:pt x="5276849" y="3122635"/>
                  </a:cubicBezTo>
                  <a:cubicBezTo>
                    <a:pt x="5477513" y="3122893"/>
                    <a:pt x="5488484" y="3119504"/>
                    <a:pt x="5647551" y="3120375"/>
                  </a:cubicBezTo>
                  <a:close/>
                  <a:moveTo>
                    <a:pt x="5604047" y="3098417"/>
                  </a:moveTo>
                  <a:cubicBezTo>
                    <a:pt x="5217878" y="3098417"/>
                    <a:pt x="5277037" y="3124706"/>
                    <a:pt x="5275036" y="3029343"/>
                  </a:cubicBezTo>
                  <a:cubicBezTo>
                    <a:pt x="5266350" y="2613204"/>
                    <a:pt x="5253661" y="2673264"/>
                    <a:pt x="5321577" y="2673264"/>
                  </a:cubicBezTo>
                  <a:cubicBezTo>
                    <a:pt x="5690043" y="2673264"/>
                    <a:pt x="5640065" y="2660061"/>
                    <a:pt x="5641478" y="2708849"/>
                  </a:cubicBezTo>
                  <a:cubicBezTo>
                    <a:pt x="5654755" y="3161514"/>
                    <a:pt x="5652636" y="3098417"/>
                    <a:pt x="5604047" y="3098417"/>
                  </a:cubicBezTo>
                  <a:close/>
                  <a:moveTo>
                    <a:pt x="5604047" y="2651142"/>
                  </a:moveTo>
                  <a:cubicBezTo>
                    <a:pt x="5200576" y="2651142"/>
                    <a:pt x="5269928" y="2680819"/>
                    <a:pt x="5267832" y="2547730"/>
                  </a:cubicBezTo>
                  <a:cubicBezTo>
                    <a:pt x="5261735" y="2157903"/>
                    <a:pt x="5234687" y="2223117"/>
                    <a:pt x="5321577" y="2223117"/>
                  </a:cubicBezTo>
                  <a:cubicBezTo>
                    <a:pt x="5661181" y="2223117"/>
                    <a:pt x="5634227" y="2213609"/>
                    <a:pt x="5634439" y="2227212"/>
                  </a:cubicBezTo>
                  <a:cubicBezTo>
                    <a:pt x="5642160" y="2718851"/>
                    <a:pt x="5651294" y="2651142"/>
                    <a:pt x="5604047" y="2651142"/>
                  </a:cubicBezTo>
                  <a:close/>
                  <a:moveTo>
                    <a:pt x="5604047" y="2198500"/>
                  </a:moveTo>
                  <a:cubicBezTo>
                    <a:pt x="5461929" y="2198500"/>
                    <a:pt x="5461835" y="2201253"/>
                    <a:pt x="5321601" y="2201253"/>
                  </a:cubicBezTo>
                  <a:cubicBezTo>
                    <a:pt x="5235793" y="2201253"/>
                    <a:pt x="5261335" y="2266703"/>
                    <a:pt x="5253331" y="1770475"/>
                  </a:cubicBezTo>
                  <a:cubicBezTo>
                    <a:pt x="5390411" y="1768499"/>
                    <a:pt x="5480174" y="1773229"/>
                    <a:pt x="5628200" y="1772805"/>
                  </a:cubicBezTo>
                  <a:cubicBezTo>
                    <a:pt x="5639123" y="2267809"/>
                    <a:pt x="5641713" y="2198500"/>
                    <a:pt x="5604047" y="2198500"/>
                  </a:cubicBezTo>
                  <a:close/>
                  <a:moveTo>
                    <a:pt x="5255733" y="3029861"/>
                  </a:moveTo>
                  <a:cubicBezTo>
                    <a:pt x="5257592" y="3119410"/>
                    <a:pt x="5325885" y="3102418"/>
                    <a:pt x="4898001" y="3099547"/>
                  </a:cubicBezTo>
                  <a:cubicBezTo>
                    <a:pt x="4877144" y="3099406"/>
                    <a:pt x="4884913" y="3147793"/>
                    <a:pt x="4876226" y="2708237"/>
                  </a:cubicBezTo>
                  <a:cubicBezTo>
                    <a:pt x="4875261" y="2660108"/>
                    <a:pt x="4822364" y="2672182"/>
                    <a:pt x="5180377" y="2673123"/>
                  </a:cubicBezTo>
                  <a:cubicBezTo>
                    <a:pt x="5271246" y="2673382"/>
                    <a:pt x="5246928" y="2608403"/>
                    <a:pt x="5255733" y="3029861"/>
                  </a:cubicBezTo>
                  <a:close/>
                  <a:moveTo>
                    <a:pt x="5180354" y="2651236"/>
                  </a:moveTo>
                  <a:cubicBezTo>
                    <a:pt x="4811723" y="2650247"/>
                    <a:pt x="4875378" y="2678183"/>
                    <a:pt x="4873354" y="2547777"/>
                  </a:cubicBezTo>
                  <a:cubicBezTo>
                    <a:pt x="4867492" y="2174377"/>
                    <a:pt x="4853509" y="2224058"/>
                    <a:pt x="4898025" y="2223588"/>
                  </a:cubicBezTo>
                  <a:cubicBezTo>
                    <a:pt x="5272611" y="2219540"/>
                    <a:pt x="5241349" y="2223847"/>
                    <a:pt x="5241396" y="2227189"/>
                  </a:cubicBezTo>
                  <a:cubicBezTo>
                    <a:pt x="5249094" y="2720781"/>
                    <a:pt x="5277531" y="2651495"/>
                    <a:pt x="5180354" y="2651236"/>
                  </a:cubicBezTo>
                  <a:close/>
                  <a:moveTo>
                    <a:pt x="5180354" y="2201112"/>
                  </a:moveTo>
                  <a:cubicBezTo>
                    <a:pt x="5091180" y="2200877"/>
                    <a:pt x="4987010" y="2200759"/>
                    <a:pt x="4897860" y="2201724"/>
                  </a:cubicBezTo>
                  <a:cubicBezTo>
                    <a:pt x="4855863" y="2202171"/>
                    <a:pt x="4866127" y="2268751"/>
                    <a:pt x="4860218" y="1773135"/>
                  </a:cubicBezTo>
                  <a:cubicBezTo>
                    <a:pt x="5163098" y="1775983"/>
                    <a:pt x="5113709" y="1773205"/>
                    <a:pt x="5234028" y="1770805"/>
                  </a:cubicBezTo>
                  <a:cubicBezTo>
                    <a:pt x="5242032" y="2266350"/>
                    <a:pt x="5265220" y="2201206"/>
                    <a:pt x="5180354" y="2201112"/>
                  </a:cubicBezTo>
                  <a:close/>
                  <a:moveTo>
                    <a:pt x="4862784" y="3029861"/>
                  </a:moveTo>
                  <a:cubicBezTo>
                    <a:pt x="4864785" y="3121458"/>
                    <a:pt x="4931571" y="3099264"/>
                    <a:pt x="4491022" y="3099406"/>
                  </a:cubicBezTo>
                  <a:cubicBezTo>
                    <a:pt x="4486550" y="2811107"/>
                    <a:pt x="4486761" y="2803740"/>
                    <a:pt x="4483371" y="2708048"/>
                  </a:cubicBezTo>
                  <a:cubicBezTo>
                    <a:pt x="4481512" y="2655684"/>
                    <a:pt x="4440385" y="2670746"/>
                    <a:pt x="4756778" y="2670958"/>
                  </a:cubicBezTo>
                  <a:cubicBezTo>
                    <a:pt x="4883688" y="2670958"/>
                    <a:pt x="4853344" y="2599012"/>
                    <a:pt x="4862784" y="3029861"/>
                  </a:cubicBezTo>
                  <a:close/>
                  <a:moveTo>
                    <a:pt x="4481441" y="2648906"/>
                  </a:moveTo>
                  <a:cubicBezTo>
                    <a:pt x="4475391" y="2438294"/>
                    <a:pt x="4480876" y="2400686"/>
                    <a:pt x="4478145" y="2226765"/>
                  </a:cubicBezTo>
                  <a:cubicBezTo>
                    <a:pt x="4478051" y="2219963"/>
                    <a:pt x="4476898" y="2226765"/>
                    <a:pt x="4848165" y="2224058"/>
                  </a:cubicBezTo>
                  <a:cubicBezTo>
                    <a:pt x="4848212" y="2226436"/>
                    <a:pt x="4848259" y="2242039"/>
                    <a:pt x="4855792" y="2649565"/>
                  </a:cubicBezTo>
                  <a:cubicBezTo>
                    <a:pt x="4801859" y="2648976"/>
                    <a:pt x="4780013" y="2649118"/>
                    <a:pt x="4481441" y="2648906"/>
                  </a:cubicBezTo>
                  <a:close/>
                  <a:moveTo>
                    <a:pt x="4474590" y="4000877"/>
                  </a:moveTo>
                  <a:cubicBezTo>
                    <a:pt x="4068882" y="4000877"/>
                    <a:pt x="4111774" y="4002642"/>
                    <a:pt x="4111869" y="3993039"/>
                  </a:cubicBezTo>
                  <a:cubicBezTo>
                    <a:pt x="4112716" y="3893888"/>
                    <a:pt x="4111939" y="3876802"/>
                    <a:pt x="4107160" y="3573017"/>
                  </a:cubicBezTo>
                  <a:cubicBezTo>
                    <a:pt x="4329224" y="3573064"/>
                    <a:pt x="4360745" y="3572123"/>
                    <a:pt x="4477792" y="3572123"/>
                  </a:cubicBezTo>
                  <a:cubicBezTo>
                    <a:pt x="4486291" y="4052323"/>
                    <a:pt x="4492223" y="4000877"/>
                    <a:pt x="4474590" y="4000877"/>
                  </a:cubicBezTo>
                  <a:close/>
                  <a:moveTo>
                    <a:pt x="4474590" y="3550282"/>
                  </a:moveTo>
                  <a:cubicBezTo>
                    <a:pt x="4042681" y="3550282"/>
                    <a:pt x="4107066" y="3568145"/>
                    <a:pt x="4106172" y="3511003"/>
                  </a:cubicBezTo>
                  <a:cubicBezTo>
                    <a:pt x="4098921" y="3048430"/>
                    <a:pt x="4069801" y="3120775"/>
                    <a:pt x="4192191" y="3120775"/>
                  </a:cubicBezTo>
                  <a:cubicBezTo>
                    <a:pt x="4324421" y="3120775"/>
                    <a:pt x="4336733" y="3121246"/>
                    <a:pt x="4472095" y="3121246"/>
                  </a:cubicBezTo>
                  <a:cubicBezTo>
                    <a:pt x="4479322" y="3586267"/>
                    <a:pt x="4477463" y="3550282"/>
                    <a:pt x="4474590" y="3550282"/>
                  </a:cubicBezTo>
                  <a:close/>
                  <a:moveTo>
                    <a:pt x="4098332" y="3098582"/>
                  </a:moveTo>
                  <a:cubicBezTo>
                    <a:pt x="4094307" y="2834782"/>
                    <a:pt x="4094189" y="2807247"/>
                    <a:pt x="4091176" y="2708143"/>
                  </a:cubicBezTo>
                  <a:cubicBezTo>
                    <a:pt x="4089551" y="2654225"/>
                    <a:pt x="4031876" y="2670628"/>
                    <a:pt x="4462796" y="2670770"/>
                  </a:cubicBezTo>
                  <a:cubicBezTo>
                    <a:pt x="4467858" y="2830640"/>
                    <a:pt x="4465974" y="2726123"/>
                    <a:pt x="4471766" y="3099429"/>
                  </a:cubicBezTo>
                  <a:cubicBezTo>
                    <a:pt x="4442527" y="3099406"/>
                    <a:pt x="4128277" y="3098841"/>
                    <a:pt x="4098332" y="3098582"/>
                  </a:cubicBezTo>
                  <a:close/>
                  <a:moveTo>
                    <a:pt x="4085385" y="2199959"/>
                  </a:moveTo>
                  <a:cubicBezTo>
                    <a:pt x="4080512" y="1891420"/>
                    <a:pt x="4080017" y="1850281"/>
                    <a:pt x="4078181" y="1772311"/>
                  </a:cubicBezTo>
                  <a:cubicBezTo>
                    <a:pt x="4220158" y="1774923"/>
                    <a:pt x="4342195" y="1771511"/>
                    <a:pt x="4450696" y="1771299"/>
                  </a:cubicBezTo>
                  <a:cubicBezTo>
                    <a:pt x="4452391" y="1842962"/>
                    <a:pt x="4458441" y="2200053"/>
                    <a:pt x="4458488" y="2202195"/>
                  </a:cubicBezTo>
                  <a:cubicBezTo>
                    <a:pt x="4302199" y="2201936"/>
                    <a:pt x="4300786" y="2198053"/>
                    <a:pt x="4085385" y="2199959"/>
                  </a:cubicBezTo>
                  <a:close/>
                  <a:moveTo>
                    <a:pt x="4079052" y="3098394"/>
                  </a:moveTo>
                  <a:cubicBezTo>
                    <a:pt x="3843335" y="3095875"/>
                    <a:pt x="3805810" y="3098041"/>
                    <a:pt x="3704230" y="3098700"/>
                  </a:cubicBezTo>
                  <a:cubicBezTo>
                    <a:pt x="3696532" y="2594352"/>
                    <a:pt x="3680925" y="2671664"/>
                    <a:pt x="3768686" y="2670605"/>
                  </a:cubicBezTo>
                  <a:cubicBezTo>
                    <a:pt x="4119166" y="2666392"/>
                    <a:pt x="4070413" y="2660226"/>
                    <a:pt x="4071872" y="2708849"/>
                  </a:cubicBezTo>
                  <a:cubicBezTo>
                    <a:pt x="4075168" y="2818143"/>
                    <a:pt x="4075215" y="2847115"/>
                    <a:pt x="4079052" y="3098394"/>
                  </a:cubicBezTo>
                  <a:close/>
                  <a:moveTo>
                    <a:pt x="4050873" y="2200312"/>
                  </a:moveTo>
                  <a:cubicBezTo>
                    <a:pt x="3950612" y="2201395"/>
                    <a:pt x="3871749" y="2201418"/>
                    <a:pt x="3768662" y="2200312"/>
                  </a:cubicBezTo>
                  <a:cubicBezTo>
                    <a:pt x="3667506" y="2199088"/>
                    <a:pt x="3688575" y="2280447"/>
                    <a:pt x="3682737" y="1770875"/>
                  </a:cubicBezTo>
                  <a:cubicBezTo>
                    <a:pt x="3871419" y="1770617"/>
                    <a:pt x="3927871" y="1769181"/>
                    <a:pt x="4058854" y="1771934"/>
                  </a:cubicBezTo>
                  <a:cubicBezTo>
                    <a:pt x="4070036" y="2247687"/>
                    <a:pt x="4070295" y="2200100"/>
                    <a:pt x="4050873" y="2200312"/>
                  </a:cubicBezTo>
                  <a:close/>
                  <a:moveTo>
                    <a:pt x="3684950" y="3098817"/>
                  </a:moveTo>
                  <a:cubicBezTo>
                    <a:pt x="3245978" y="3100841"/>
                    <a:pt x="3312459" y="3118163"/>
                    <a:pt x="3311352" y="3029484"/>
                  </a:cubicBezTo>
                  <a:cubicBezTo>
                    <a:pt x="3306126" y="2610850"/>
                    <a:pt x="3288658" y="2669334"/>
                    <a:pt x="3344898" y="2669334"/>
                  </a:cubicBezTo>
                  <a:cubicBezTo>
                    <a:pt x="3733327" y="2669334"/>
                    <a:pt x="3680101" y="2663544"/>
                    <a:pt x="3680101" y="2708001"/>
                  </a:cubicBezTo>
                  <a:cubicBezTo>
                    <a:pt x="3680195" y="2806564"/>
                    <a:pt x="3680360" y="2798845"/>
                    <a:pt x="3684950" y="3098817"/>
                  </a:cubicBezTo>
                  <a:close/>
                  <a:moveTo>
                    <a:pt x="3627345" y="2649565"/>
                  </a:moveTo>
                  <a:cubicBezTo>
                    <a:pt x="3486310" y="2649565"/>
                    <a:pt x="3486239" y="2647470"/>
                    <a:pt x="3344898" y="2647470"/>
                  </a:cubicBezTo>
                  <a:cubicBezTo>
                    <a:pt x="3294002" y="2647470"/>
                    <a:pt x="3304172" y="2667780"/>
                    <a:pt x="3302289" y="2547824"/>
                  </a:cubicBezTo>
                  <a:cubicBezTo>
                    <a:pt x="3296145" y="2156114"/>
                    <a:pt x="3282632" y="2219869"/>
                    <a:pt x="3344898" y="2219869"/>
                  </a:cubicBezTo>
                  <a:cubicBezTo>
                    <a:pt x="3708891" y="2219869"/>
                    <a:pt x="3670849" y="2220058"/>
                    <a:pt x="3670967" y="2227236"/>
                  </a:cubicBezTo>
                  <a:cubicBezTo>
                    <a:pt x="3678570" y="2712896"/>
                    <a:pt x="3704466" y="2649565"/>
                    <a:pt x="3627345" y="2649565"/>
                  </a:cubicBezTo>
                  <a:close/>
                  <a:moveTo>
                    <a:pt x="3344898" y="2198029"/>
                  </a:moveTo>
                  <a:cubicBezTo>
                    <a:pt x="3277029" y="2198029"/>
                    <a:pt x="3303537" y="2263832"/>
                    <a:pt x="3291272" y="1771064"/>
                  </a:cubicBezTo>
                  <a:cubicBezTo>
                    <a:pt x="3329361" y="1770899"/>
                    <a:pt x="3353255" y="1770946"/>
                    <a:pt x="3627368" y="1770899"/>
                  </a:cubicBezTo>
                  <a:cubicBezTo>
                    <a:pt x="3675416" y="1770899"/>
                    <a:pt x="3662515" y="1702884"/>
                    <a:pt x="3670543" y="2199559"/>
                  </a:cubicBezTo>
                  <a:cubicBezTo>
                    <a:pt x="3436002" y="2198876"/>
                    <a:pt x="3465217" y="2198029"/>
                    <a:pt x="3344898" y="2198029"/>
                  </a:cubicBezTo>
                  <a:close/>
                  <a:moveTo>
                    <a:pt x="3292072" y="3029767"/>
                  </a:moveTo>
                  <a:cubicBezTo>
                    <a:pt x="3293155" y="3116774"/>
                    <a:pt x="3364343" y="3101783"/>
                    <a:pt x="2921393" y="3099406"/>
                  </a:cubicBezTo>
                  <a:cubicBezTo>
                    <a:pt x="2918192" y="3099382"/>
                    <a:pt x="2921393" y="2953915"/>
                    <a:pt x="2913978" y="2707578"/>
                  </a:cubicBezTo>
                  <a:cubicBezTo>
                    <a:pt x="2912259" y="2649447"/>
                    <a:pt x="2868426" y="2681007"/>
                    <a:pt x="3203981" y="2671381"/>
                  </a:cubicBezTo>
                  <a:cubicBezTo>
                    <a:pt x="3304078" y="2668487"/>
                    <a:pt x="3286705" y="2601201"/>
                    <a:pt x="3292072" y="3029767"/>
                  </a:cubicBezTo>
                  <a:close/>
                  <a:moveTo>
                    <a:pt x="3203463" y="2649471"/>
                  </a:moveTo>
                  <a:cubicBezTo>
                    <a:pt x="3131921" y="2651542"/>
                    <a:pt x="3051741" y="2652601"/>
                    <a:pt x="2921511" y="2650130"/>
                  </a:cubicBezTo>
                  <a:cubicBezTo>
                    <a:pt x="2909670" y="2649918"/>
                    <a:pt x="2912212" y="2664180"/>
                    <a:pt x="2910329" y="2547801"/>
                  </a:cubicBezTo>
                  <a:cubicBezTo>
                    <a:pt x="2904444" y="2172494"/>
                    <a:pt x="2900818" y="2222999"/>
                    <a:pt x="2921558" y="2222505"/>
                  </a:cubicBezTo>
                  <a:cubicBezTo>
                    <a:pt x="3323288" y="2213280"/>
                    <a:pt x="3280372" y="2222905"/>
                    <a:pt x="3280419" y="2227165"/>
                  </a:cubicBezTo>
                  <a:cubicBezTo>
                    <a:pt x="3282914" y="2385765"/>
                    <a:pt x="3280513" y="2387789"/>
                    <a:pt x="3283009" y="2548177"/>
                  </a:cubicBezTo>
                  <a:cubicBezTo>
                    <a:pt x="3284915" y="2668722"/>
                    <a:pt x="3305655" y="2646552"/>
                    <a:pt x="3203463" y="2649471"/>
                  </a:cubicBezTo>
                  <a:close/>
                  <a:moveTo>
                    <a:pt x="3203628" y="2198547"/>
                  </a:moveTo>
                  <a:cubicBezTo>
                    <a:pt x="3035991" y="2199677"/>
                    <a:pt x="3027069" y="2198217"/>
                    <a:pt x="2921134" y="2200642"/>
                  </a:cubicBezTo>
                  <a:cubicBezTo>
                    <a:pt x="2901054" y="2201112"/>
                    <a:pt x="2904773" y="2253383"/>
                    <a:pt x="2900701" y="1773653"/>
                  </a:cubicBezTo>
                  <a:cubicBezTo>
                    <a:pt x="3017770" y="1772617"/>
                    <a:pt x="2812256" y="1774147"/>
                    <a:pt x="3271968" y="1771158"/>
                  </a:cubicBezTo>
                  <a:cubicBezTo>
                    <a:pt x="3284445" y="2278329"/>
                    <a:pt x="3301112" y="2197770"/>
                    <a:pt x="3203628" y="2198547"/>
                  </a:cubicBezTo>
                  <a:close/>
                  <a:moveTo>
                    <a:pt x="2901030" y="3099288"/>
                  </a:moveTo>
                  <a:cubicBezTo>
                    <a:pt x="2467803" y="3096746"/>
                    <a:pt x="2529598" y="3131224"/>
                    <a:pt x="2527479" y="3029390"/>
                  </a:cubicBezTo>
                  <a:cubicBezTo>
                    <a:pt x="2524654" y="2894254"/>
                    <a:pt x="2523336" y="2794256"/>
                    <a:pt x="2522606" y="2708378"/>
                  </a:cubicBezTo>
                  <a:cubicBezTo>
                    <a:pt x="2522253" y="2665803"/>
                    <a:pt x="2462788" y="2664156"/>
                    <a:pt x="2893591" y="2671546"/>
                  </a:cubicBezTo>
                  <a:cubicBezTo>
                    <a:pt x="2900159" y="2907057"/>
                    <a:pt x="2899147" y="2943065"/>
                    <a:pt x="2901030" y="3099288"/>
                  </a:cubicBezTo>
                  <a:close/>
                  <a:moveTo>
                    <a:pt x="2522088" y="2650694"/>
                  </a:moveTo>
                  <a:cubicBezTo>
                    <a:pt x="2519734" y="2433470"/>
                    <a:pt x="2516909" y="2403604"/>
                    <a:pt x="2514037" y="2221893"/>
                  </a:cubicBezTo>
                  <a:cubicBezTo>
                    <a:pt x="2516180" y="2221893"/>
                    <a:pt x="2887047" y="2223917"/>
                    <a:pt x="2887117" y="2227236"/>
                  </a:cubicBezTo>
                  <a:cubicBezTo>
                    <a:pt x="2889259" y="2363219"/>
                    <a:pt x="2889730" y="2516806"/>
                    <a:pt x="2893050" y="2649635"/>
                  </a:cubicBezTo>
                  <a:cubicBezTo>
                    <a:pt x="2747400" y="2647258"/>
                    <a:pt x="2626917" y="2650506"/>
                    <a:pt x="2522088" y="2650694"/>
                  </a:cubicBezTo>
                  <a:close/>
                  <a:moveTo>
                    <a:pt x="2513708" y="2200030"/>
                  </a:moveTo>
                  <a:cubicBezTo>
                    <a:pt x="2508905" y="1896127"/>
                    <a:pt x="2508034" y="1855741"/>
                    <a:pt x="2507587" y="1772264"/>
                  </a:cubicBezTo>
                  <a:cubicBezTo>
                    <a:pt x="2657474" y="1772358"/>
                    <a:pt x="2680968" y="1775253"/>
                    <a:pt x="2881397" y="1773794"/>
                  </a:cubicBezTo>
                  <a:cubicBezTo>
                    <a:pt x="2881420" y="1775582"/>
                    <a:pt x="2886670" y="2199488"/>
                    <a:pt x="2886694" y="2201371"/>
                  </a:cubicBezTo>
                  <a:cubicBezTo>
                    <a:pt x="2747047" y="2204007"/>
                    <a:pt x="2628612" y="2200171"/>
                    <a:pt x="2513708" y="2200030"/>
                  </a:cubicBezTo>
                  <a:close/>
                  <a:moveTo>
                    <a:pt x="2508223" y="3029908"/>
                  </a:moveTo>
                  <a:cubicBezTo>
                    <a:pt x="2510294" y="3128636"/>
                    <a:pt x="2568771" y="3100018"/>
                    <a:pt x="2215512" y="3100018"/>
                  </a:cubicBezTo>
                  <a:cubicBezTo>
                    <a:pt x="2119512" y="3100018"/>
                    <a:pt x="2134531" y="3176176"/>
                    <a:pt x="2130623" y="2707319"/>
                  </a:cubicBezTo>
                  <a:cubicBezTo>
                    <a:pt x="2130223" y="2659379"/>
                    <a:pt x="2071864" y="2672535"/>
                    <a:pt x="2503044" y="2672535"/>
                  </a:cubicBezTo>
                  <a:cubicBezTo>
                    <a:pt x="2503962" y="2768344"/>
                    <a:pt x="2504456" y="2849068"/>
                    <a:pt x="2508223" y="3029908"/>
                  </a:cubicBezTo>
                  <a:close/>
                  <a:moveTo>
                    <a:pt x="2497794" y="2650718"/>
                  </a:moveTo>
                  <a:cubicBezTo>
                    <a:pt x="2253319" y="2650789"/>
                    <a:pt x="2195549" y="2650883"/>
                    <a:pt x="2130105" y="2650694"/>
                  </a:cubicBezTo>
                  <a:cubicBezTo>
                    <a:pt x="2130081" y="2649447"/>
                    <a:pt x="2125044" y="2262349"/>
                    <a:pt x="2124384" y="2220693"/>
                  </a:cubicBezTo>
                  <a:cubicBezTo>
                    <a:pt x="2126056" y="2220669"/>
                    <a:pt x="2494734" y="2217916"/>
                    <a:pt x="2494875" y="2227212"/>
                  </a:cubicBezTo>
                  <a:cubicBezTo>
                    <a:pt x="2501890" y="2680936"/>
                    <a:pt x="2507305" y="2650718"/>
                    <a:pt x="2497794" y="2650718"/>
                  </a:cubicBezTo>
                  <a:close/>
                  <a:moveTo>
                    <a:pt x="2124008" y="2198806"/>
                  </a:moveTo>
                  <a:cubicBezTo>
                    <a:pt x="2122784" y="2123401"/>
                    <a:pt x="2127304" y="2394190"/>
                    <a:pt x="2116616" y="1773252"/>
                  </a:cubicBezTo>
                  <a:cubicBezTo>
                    <a:pt x="2251059" y="1775088"/>
                    <a:pt x="2372484" y="1772335"/>
                    <a:pt x="2488283" y="1772264"/>
                  </a:cubicBezTo>
                  <a:cubicBezTo>
                    <a:pt x="2488754" y="1855812"/>
                    <a:pt x="2489931" y="1915190"/>
                    <a:pt x="2494428" y="2200006"/>
                  </a:cubicBezTo>
                  <a:cubicBezTo>
                    <a:pt x="2353299" y="2199983"/>
                    <a:pt x="2275118" y="2197276"/>
                    <a:pt x="2124008" y="2198806"/>
                  </a:cubicBezTo>
                  <a:close/>
                  <a:moveTo>
                    <a:pt x="2117816" y="3100135"/>
                  </a:moveTo>
                  <a:cubicBezTo>
                    <a:pt x="1799729" y="3100888"/>
                    <a:pt x="1891986" y="3100347"/>
                    <a:pt x="1743065" y="3099241"/>
                  </a:cubicBezTo>
                  <a:cubicBezTo>
                    <a:pt x="1742029" y="2985875"/>
                    <a:pt x="1743630" y="2964929"/>
                    <a:pt x="1737133" y="2672558"/>
                  </a:cubicBezTo>
                  <a:cubicBezTo>
                    <a:pt x="1848223" y="2672229"/>
                    <a:pt x="1857499" y="2671523"/>
                    <a:pt x="2111013" y="2672488"/>
                  </a:cubicBezTo>
                  <a:cubicBezTo>
                    <a:pt x="2113438" y="2935087"/>
                    <a:pt x="2115627" y="2987122"/>
                    <a:pt x="2117816" y="3100135"/>
                  </a:cubicBezTo>
                  <a:close/>
                  <a:moveTo>
                    <a:pt x="2074359" y="2650483"/>
                  </a:moveTo>
                  <a:cubicBezTo>
                    <a:pt x="1668157" y="2648270"/>
                    <a:pt x="1736897" y="2681736"/>
                    <a:pt x="1734802" y="2547777"/>
                  </a:cubicBezTo>
                  <a:cubicBezTo>
                    <a:pt x="1732283" y="2387577"/>
                    <a:pt x="1734143" y="2387342"/>
                    <a:pt x="1731624" y="2226812"/>
                  </a:cubicBezTo>
                  <a:cubicBezTo>
                    <a:pt x="1731483" y="2217751"/>
                    <a:pt x="1709613" y="2226035"/>
                    <a:pt x="2105104" y="2220905"/>
                  </a:cubicBezTo>
                  <a:cubicBezTo>
                    <a:pt x="2112685" y="2710684"/>
                    <a:pt x="2124055" y="2650671"/>
                    <a:pt x="2074359" y="2650483"/>
                  </a:cubicBezTo>
                  <a:close/>
                  <a:moveTo>
                    <a:pt x="1731200" y="2200736"/>
                  </a:moveTo>
                  <a:cubicBezTo>
                    <a:pt x="1723173" y="1703778"/>
                    <a:pt x="1697395" y="1771746"/>
                    <a:pt x="1792078" y="1771464"/>
                  </a:cubicBezTo>
                  <a:cubicBezTo>
                    <a:pt x="1911667" y="1771134"/>
                    <a:pt x="1981702" y="1770946"/>
                    <a:pt x="2074148" y="1772546"/>
                  </a:cubicBezTo>
                  <a:cubicBezTo>
                    <a:pt x="2106517" y="1773158"/>
                    <a:pt x="2097006" y="1721100"/>
                    <a:pt x="2104751" y="2199041"/>
                  </a:cubicBezTo>
                  <a:cubicBezTo>
                    <a:pt x="1966918" y="2200877"/>
                    <a:pt x="2039683" y="2200524"/>
                    <a:pt x="1731200" y="2200736"/>
                  </a:cubicBezTo>
                  <a:close/>
                  <a:moveTo>
                    <a:pt x="1723785" y="3099100"/>
                  </a:moveTo>
                  <a:cubicBezTo>
                    <a:pt x="1627549" y="3098605"/>
                    <a:pt x="1506547" y="3099288"/>
                    <a:pt x="1350917" y="3099359"/>
                  </a:cubicBezTo>
                  <a:cubicBezTo>
                    <a:pt x="1347998" y="2966694"/>
                    <a:pt x="1345926" y="2965564"/>
                    <a:pt x="1343737" y="2671334"/>
                  </a:cubicBezTo>
                  <a:cubicBezTo>
                    <a:pt x="1495318" y="2670958"/>
                    <a:pt x="1509914" y="2673005"/>
                    <a:pt x="1717805" y="2672582"/>
                  </a:cubicBezTo>
                  <a:cubicBezTo>
                    <a:pt x="1724679" y="2989475"/>
                    <a:pt x="1722655" y="2974484"/>
                    <a:pt x="1723785" y="3099100"/>
                  </a:cubicBezTo>
                  <a:close/>
                  <a:moveTo>
                    <a:pt x="1650878" y="2650812"/>
                  </a:moveTo>
                  <a:cubicBezTo>
                    <a:pt x="1509561" y="2650812"/>
                    <a:pt x="1510031" y="2649494"/>
                    <a:pt x="1368549" y="2649494"/>
                  </a:cubicBezTo>
                  <a:cubicBezTo>
                    <a:pt x="1335921" y="2649494"/>
                    <a:pt x="1344137" y="2669452"/>
                    <a:pt x="1342230" y="2547801"/>
                  </a:cubicBezTo>
                  <a:cubicBezTo>
                    <a:pt x="1336368" y="2173765"/>
                    <a:pt x="1325516" y="2223564"/>
                    <a:pt x="1368549" y="2223564"/>
                  </a:cubicBezTo>
                  <a:cubicBezTo>
                    <a:pt x="1742783" y="2223564"/>
                    <a:pt x="1712203" y="2218881"/>
                    <a:pt x="1712344" y="2227212"/>
                  </a:cubicBezTo>
                  <a:cubicBezTo>
                    <a:pt x="1720089" y="2720451"/>
                    <a:pt x="1738168" y="2650812"/>
                    <a:pt x="1650878" y="2650812"/>
                  </a:cubicBezTo>
                  <a:close/>
                  <a:moveTo>
                    <a:pt x="1650878" y="2200783"/>
                  </a:moveTo>
                  <a:cubicBezTo>
                    <a:pt x="1505323" y="2200783"/>
                    <a:pt x="1505723" y="2201677"/>
                    <a:pt x="1368549" y="2201677"/>
                  </a:cubicBezTo>
                  <a:cubicBezTo>
                    <a:pt x="1314616" y="2201677"/>
                    <a:pt x="1347598" y="2253689"/>
                    <a:pt x="1331025" y="1770287"/>
                  </a:cubicBezTo>
                  <a:cubicBezTo>
                    <a:pt x="1429050" y="1769722"/>
                    <a:pt x="1509137" y="1771746"/>
                    <a:pt x="1704434" y="1771629"/>
                  </a:cubicBezTo>
                  <a:cubicBezTo>
                    <a:pt x="1712909" y="2270092"/>
                    <a:pt x="1732731" y="2200736"/>
                    <a:pt x="1650878" y="2200783"/>
                  </a:cubicBezTo>
                  <a:close/>
                  <a:moveTo>
                    <a:pt x="1331613" y="3099406"/>
                  </a:moveTo>
                  <a:cubicBezTo>
                    <a:pt x="896596" y="3100512"/>
                    <a:pt x="959969" y="3125623"/>
                    <a:pt x="958156" y="3029390"/>
                  </a:cubicBezTo>
                  <a:cubicBezTo>
                    <a:pt x="956038" y="2916047"/>
                    <a:pt x="954390" y="2814472"/>
                    <a:pt x="953378" y="2708378"/>
                  </a:cubicBezTo>
                  <a:cubicBezTo>
                    <a:pt x="952930" y="2659120"/>
                    <a:pt x="893254" y="2673217"/>
                    <a:pt x="1324457" y="2671405"/>
                  </a:cubicBezTo>
                  <a:cubicBezTo>
                    <a:pt x="1326599" y="2962717"/>
                    <a:pt x="1328953" y="2981591"/>
                    <a:pt x="1331613" y="3099406"/>
                  </a:cubicBezTo>
                  <a:close/>
                  <a:moveTo>
                    <a:pt x="1227326" y="2650577"/>
                  </a:moveTo>
                  <a:cubicBezTo>
                    <a:pt x="1116918" y="2652224"/>
                    <a:pt x="1033182" y="2651918"/>
                    <a:pt x="952766" y="2650506"/>
                  </a:cubicBezTo>
                  <a:cubicBezTo>
                    <a:pt x="952742" y="2648670"/>
                    <a:pt x="947139" y="2241733"/>
                    <a:pt x="946786" y="2221611"/>
                  </a:cubicBezTo>
                  <a:cubicBezTo>
                    <a:pt x="1358544" y="2218293"/>
                    <a:pt x="1318665" y="2225518"/>
                    <a:pt x="1318689" y="2227189"/>
                  </a:cubicBezTo>
                  <a:cubicBezTo>
                    <a:pt x="1326552" y="2727747"/>
                    <a:pt x="1353106" y="2648529"/>
                    <a:pt x="1227326" y="2650577"/>
                  </a:cubicBezTo>
                  <a:close/>
                  <a:moveTo>
                    <a:pt x="946433" y="2199724"/>
                  </a:moveTo>
                  <a:cubicBezTo>
                    <a:pt x="938476" y="1750118"/>
                    <a:pt x="931908" y="1774312"/>
                    <a:pt x="945162" y="1774264"/>
                  </a:cubicBezTo>
                  <a:cubicBezTo>
                    <a:pt x="1122238" y="1773794"/>
                    <a:pt x="1137493" y="1774712"/>
                    <a:pt x="1227703" y="1772123"/>
                  </a:cubicBezTo>
                  <a:cubicBezTo>
                    <a:pt x="1335450" y="1769157"/>
                    <a:pt x="1310897" y="1695494"/>
                    <a:pt x="1318312" y="2201559"/>
                  </a:cubicBezTo>
                  <a:cubicBezTo>
                    <a:pt x="1212260" y="2200995"/>
                    <a:pt x="1169038" y="2197911"/>
                    <a:pt x="946433" y="2199724"/>
                  </a:cubicBezTo>
                  <a:close/>
                  <a:moveTo>
                    <a:pt x="663045" y="3571958"/>
                  </a:moveTo>
                  <a:cubicBezTo>
                    <a:pt x="757586" y="3570169"/>
                    <a:pt x="847419" y="3570075"/>
                    <a:pt x="944997" y="3572052"/>
                  </a:cubicBezTo>
                  <a:cubicBezTo>
                    <a:pt x="947280" y="3572099"/>
                    <a:pt x="955261" y="4000241"/>
                    <a:pt x="945044" y="4000429"/>
                  </a:cubicBezTo>
                  <a:cubicBezTo>
                    <a:pt x="930590" y="4000641"/>
                    <a:pt x="581804" y="4006478"/>
                    <a:pt x="581640" y="3991651"/>
                  </a:cubicBezTo>
                  <a:cubicBezTo>
                    <a:pt x="576955" y="3493752"/>
                    <a:pt x="536393" y="3574335"/>
                    <a:pt x="663045" y="3571958"/>
                  </a:cubicBezTo>
                  <a:close/>
                  <a:moveTo>
                    <a:pt x="662786" y="4022505"/>
                  </a:moveTo>
                  <a:cubicBezTo>
                    <a:pt x="756432" y="4023634"/>
                    <a:pt x="852009" y="4023776"/>
                    <a:pt x="945279" y="4022269"/>
                  </a:cubicBezTo>
                  <a:cubicBezTo>
                    <a:pt x="954696" y="4022128"/>
                    <a:pt x="953542" y="3972611"/>
                    <a:pt x="961664" y="4449423"/>
                  </a:cubicBezTo>
                  <a:cubicBezTo>
                    <a:pt x="783434" y="4452506"/>
                    <a:pt x="700287" y="4450412"/>
                    <a:pt x="588820" y="4450035"/>
                  </a:cubicBezTo>
                  <a:cubicBezTo>
                    <a:pt x="580792" y="3946865"/>
                    <a:pt x="554873" y="4021187"/>
                    <a:pt x="662786" y="4022505"/>
                  </a:cubicBezTo>
                  <a:close/>
                  <a:moveTo>
                    <a:pt x="962088" y="4474817"/>
                  </a:moveTo>
                  <a:cubicBezTo>
                    <a:pt x="967314" y="4808868"/>
                    <a:pt x="967761" y="4834615"/>
                    <a:pt x="968538" y="4896605"/>
                  </a:cubicBezTo>
                  <a:cubicBezTo>
                    <a:pt x="676863" y="4895805"/>
                    <a:pt x="710716" y="4896864"/>
                    <a:pt x="595835" y="4897381"/>
                  </a:cubicBezTo>
                  <a:cubicBezTo>
                    <a:pt x="587054" y="4335939"/>
                    <a:pt x="589691" y="4504424"/>
                    <a:pt x="589173" y="4471899"/>
                  </a:cubicBezTo>
                  <a:cubicBezTo>
                    <a:pt x="994998" y="4473358"/>
                    <a:pt x="961994" y="4469263"/>
                    <a:pt x="962088" y="4474817"/>
                  </a:cubicBezTo>
                  <a:close/>
                  <a:moveTo>
                    <a:pt x="662951" y="4918751"/>
                  </a:moveTo>
                  <a:cubicBezTo>
                    <a:pt x="1024966" y="4915809"/>
                    <a:pt x="968703" y="4909596"/>
                    <a:pt x="969244" y="4956524"/>
                  </a:cubicBezTo>
                  <a:cubicBezTo>
                    <a:pt x="970374" y="5055723"/>
                    <a:pt x="970633" y="5066384"/>
                    <a:pt x="974965" y="5347952"/>
                  </a:cubicBezTo>
                  <a:cubicBezTo>
                    <a:pt x="724369" y="5349317"/>
                    <a:pt x="714176" y="5348188"/>
                    <a:pt x="603792" y="5347764"/>
                  </a:cubicBezTo>
                  <a:cubicBezTo>
                    <a:pt x="594446" y="4853419"/>
                    <a:pt x="569257" y="4919645"/>
                    <a:pt x="662951" y="4918751"/>
                  </a:cubicBezTo>
                  <a:close/>
                  <a:moveTo>
                    <a:pt x="662786" y="5818480"/>
                  </a:moveTo>
                  <a:cubicBezTo>
                    <a:pt x="752760" y="5819445"/>
                    <a:pt x="855211" y="5819398"/>
                    <a:pt x="945209" y="5818904"/>
                  </a:cubicBezTo>
                  <a:cubicBezTo>
                    <a:pt x="1001590" y="5818598"/>
                    <a:pt x="974729" y="5764539"/>
                    <a:pt x="988548" y="6246857"/>
                  </a:cubicBezTo>
                  <a:cubicBezTo>
                    <a:pt x="704760" y="6248269"/>
                    <a:pt x="764860" y="6247517"/>
                    <a:pt x="615256" y="6246528"/>
                  </a:cubicBezTo>
                  <a:cubicBezTo>
                    <a:pt x="602473" y="5747429"/>
                    <a:pt x="591998" y="5817727"/>
                    <a:pt x="662786" y="5818480"/>
                  </a:cubicBezTo>
                  <a:close/>
                  <a:moveTo>
                    <a:pt x="662786" y="6268839"/>
                  </a:moveTo>
                  <a:cubicBezTo>
                    <a:pt x="757209" y="6269733"/>
                    <a:pt x="849373" y="6269686"/>
                    <a:pt x="945209" y="6269027"/>
                  </a:cubicBezTo>
                  <a:cubicBezTo>
                    <a:pt x="1002720" y="6268627"/>
                    <a:pt x="989231" y="6198917"/>
                    <a:pt x="997776" y="6697993"/>
                  </a:cubicBezTo>
                  <a:cubicBezTo>
                    <a:pt x="870772" y="6699028"/>
                    <a:pt x="914535" y="6700276"/>
                    <a:pt x="625096" y="6698723"/>
                  </a:cubicBezTo>
                  <a:cubicBezTo>
                    <a:pt x="616669" y="6202730"/>
                    <a:pt x="595482" y="6268203"/>
                    <a:pt x="662786" y="6268839"/>
                  </a:cubicBezTo>
                  <a:close/>
                  <a:moveTo>
                    <a:pt x="662833" y="6720845"/>
                  </a:moveTo>
                  <a:cubicBezTo>
                    <a:pt x="1019669" y="6723222"/>
                    <a:pt x="998082" y="6715738"/>
                    <a:pt x="998200" y="6723269"/>
                  </a:cubicBezTo>
                  <a:cubicBezTo>
                    <a:pt x="1000695" y="6882928"/>
                    <a:pt x="997211" y="6881704"/>
                    <a:pt x="999754" y="7044705"/>
                  </a:cubicBezTo>
                  <a:cubicBezTo>
                    <a:pt x="1001684" y="7168285"/>
                    <a:pt x="1016091" y="7147457"/>
                    <a:pt x="945115" y="7147834"/>
                  </a:cubicBezTo>
                  <a:cubicBezTo>
                    <a:pt x="850315" y="7148352"/>
                    <a:pt x="757256" y="7148634"/>
                    <a:pt x="663045" y="7146987"/>
                  </a:cubicBezTo>
                  <a:cubicBezTo>
                    <a:pt x="622013" y="7146281"/>
                    <a:pt x="631594" y="7165673"/>
                    <a:pt x="629687" y="7044234"/>
                  </a:cubicBezTo>
                  <a:cubicBezTo>
                    <a:pt x="623849" y="6670716"/>
                    <a:pt x="610195" y="6720492"/>
                    <a:pt x="662833" y="6720845"/>
                  </a:cubicBezTo>
                  <a:close/>
                  <a:moveTo>
                    <a:pt x="662833" y="7619821"/>
                  </a:moveTo>
                  <a:cubicBezTo>
                    <a:pt x="1071884" y="7622010"/>
                    <a:pt x="1011454" y="7591321"/>
                    <a:pt x="1012937" y="7687225"/>
                  </a:cubicBezTo>
                  <a:cubicBezTo>
                    <a:pt x="1015408" y="7845612"/>
                    <a:pt x="1013360" y="7848436"/>
                    <a:pt x="1015879" y="8008613"/>
                  </a:cubicBezTo>
                  <a:cubicBezTo>
                    <a:pt x="1016680" y="8059118"/>
                    <a:pt x="1030922" y="8048975"/>
                    <a:pt x="945209" y="8048504"/>
                  </a:cubicBezTo>
                  <a:cubicBezTo>
                    <a:pt x="598895" y="8046645"/>
                    <a:pt x="646589" y="8059401"/>
                    <a:pt x="645789" y="8008119"/>
                  </a:cubicBezTo>
                  <a:cubicBezTo>
                    <a:pt x="639009" y="7573811"/>
                    <a:pt x="619188" y="7619586"/>
                    <a:pt x="662833" y="7619821"/>
                  </a:cubicBezTo>
                  <a:close/>
                  <a:moveTo>
                    <a:pt x="646519" y="8068062"/>
                  </a:moveTo>
                  <a:cubicBezTo>
                    <a:pt x="735622" y="8070015"/>
                    <a:pt x="713423" y="8069945"/>
                    <a:pt x="1016939" y="8070674"/>
                  </a:cubicBezTo>
                  <a:cubicBezTo>
                    <a:pt x="1019081" y="8181381"/>
                    <a:pt x="1023671" y="8298678"/>
                    <a:pt x="1024001" y="8495098"/>
                  </a:cubicBezTo>
                  <a:cubicBezTo>
                    <a:pt x="617916" y="8497945"/>
                    <a:pt x="651557" y="8501970"/>
                    <a:pt x="651156" y="8489661"/>
                  </a:cubicBezTo>
                  <a:cubicBezTo>
                    <a:pt x="644000" y="8267494"/>
                    <a:pt x="647508" y="8179004"/>
                    <a:pt x="646519" y="8068062"/>
                  </a:cubicBezTo>
                  <a:close/>
                  <a:moveTo>
                    <a:pt x="1028615" y="7526059"/>
                  </a:moveTo>
                  <a:cubicBezTo>
                    <a:pt x="1016374" y="7107849"/>
                    <a:pt x="1002390" y="7169368"/>
                    <a:pt x="1086338" y="7169368"/>
                  </a:cubicBezTo>
                  <a:cubicBezTo>
                    <a:pt x="1444587" y="7169368"/>
                    <a:pt x="1395056" y="7160072"/>
                    <a:pt x="1396022" y="7207000"/>
                  </a:cubicBezTo>
                  <a:cubicBezTo>
                    <a:pt x="1405603" y="7659524"/>
                    <a:pt x="1410405" y="7597510"/>
                    <a:pt x="1368549" y="7597510"/>
                  </a:cubicBezTo>
                  <a:cubicBezTo>
                    <a:pt x="1228691" y="7597510"/>
                    <a:pt x="1227891" y="7594757"/>
                    <a:pt x="1086338" y="7594757"/>
                  </a:cubicBezTo>
                  <a:cubicBezTo>
                    <a:pt x="1015809" y="7594733"/>
                    <a:pt x="1031040" y="7609160"/>
                    <a:pt x="1028615" y="7526059"/>
                  </a:cubicBezTo>
                  <a:close/>
                  <a:moveTo>
                    <a:pt x="1086361" y="7616597"/>
                  </a:moveTo>
                  <a:cubicBezTo>
                    <a:pt x="1225207" y="7616597"/>
                    <a:pt x="1227820" y="7619351"/>
                    <a:pt x="1368573" y="7619351"/>
                  </a:cubicBezTo>
                  <a:cubicBezTo>
                    <a:pt x="1410076" y="7619351"/>
                    <a:pt x="1401059" y="7605700"/>
                    <a:pt x="1402331" y="7687271"/>
                  </a:cubicBezTo>
                  <a:cubicBezTo>
                    <a:pt x="1408828" y="8102846"/>
                    <a:pt x="1428461" y="8045963"/>
                    <a:pt x="1368573" y="8045963"/>
                  </a:cubicBezTo>
                  <a:cubicBezTo>
                    <a:pt x="985935" y="8045963"/>
                    <a:pt x="1036125" y="8068485"/>
                    <a:pt x="1035183" y="8008237"/>
                  </a:cubicBezTo>
                  <a:cubicBezTo>
                    <a:pt x="1028027" y="7553053"/>
                    <a:pt x="1019057" y="7616597"/>
                    <a:pt x="1086361" y="7616597"/>
                  </a:cubicBezTo>
                  <a:close/>
                  <a:moveTo>
                    <a:pt x="1086361" y="8070745"/>
                  </a:moveTo>
                  <a:cubicBezTo>
                    <a:pt x="1476697" y="8070745"/>
                    <a:pt x="1410546" y="8035067"/>
                    <a:pt x="1412100" y="8169073"/>
                  </a:cubicBezTo>
                  <a:cubicBezTo>
                    <a:pt x="1416620" y="8562501"/>
                    <a:pt x="1435524" y="8497734"/>
                    <a:pt x="1368573" y="8497686"/>
                  </a:cubicBezTo>
                  <a:cubicBezTo>
                    <a:pt x="1349293" y="8497686"/>
                    <a:pt x="1043352" y="8496698"/>
                    <a:pt x="1043352" y="8490038"/>
                  </a:cubicBezTo>
                  <a:cubicBezTo>
                    <a:pt x="1042316" y="8007578"/>
                    <a:pt x="1010488" y="8070745"/>
                    <a:pt x="1086361" y="8070745"/>
                  </a:cubicBezTo>
                  <a:close/>
                  <a:moveTo>
                    <a:pt x="1086361" y="8516725"/>
                  </a:moveTo>
                  <a:cubicBezTo>
                    <a:pt x="1225961" y="8516725"/>
                    <a:pt x="1225278" y="8519527"/>
                    <a:pt x="1368573" y="8519527"/>
                  </a:cubicBezTo>
                  <a:cubicBezTo>
                    <a:pt x="1429168" y="8519573"/>
                    <a:pt x="1415090" y="8447840"/>
                    <a:pt x="1423494" y="8945856"/>
                  </a:cubicBezTo>
                  <a:cubicBezTo>
                    <a:pt x="1283260" y="8945338"/>
                    <a:pt x="1167437" y="8947339"/>
                    <a:pt x="1048790" y="8946822"/>
                  </a:cubicBezTo>
                  <a:cubicBezTo>
                    <a:pt x="1041186" y="8447063"/>
                    <a:pt x="1028333" y="8516725"/>
                    <a:pt x="1086361" y="8516725"/>
                  </a:cubicBezTo>
                  <a:close/>
                  <a:moveTo>
                    <a:pt x="1086361" y="8968755"/>
                  </a:moveTo>
                  <a:cubicBezTo>
                    <a:pt x="1451743" y="8968755"/>
                    <a:pt x="1423800" y="8964025"/>
                    <a:pt x="1423918" y="8972168"/>
                  </a:cubicBezTo>
                  <a:cubicBezTo>
                    <a:pt x="1431710" y="9469714"/>
                    <a:pt x="1454827" y="9397698"/>
                    <a:pt x="1368573" y="9397698"/>
                  </a:cubicBezTo>
                  <a:cubicBezTo>
                    <a:pt x="1229256" y="9397698"/>
                    <a:pt x="1231398" y="9395838"/>
                    <a:pt x="1086361" y="9395838"/>
                  </a:cubicBezTo>
                  <a:cubicBezTo>
                    <a:pt x="1050320" y="9395838"/>
                    <a:pt x="1060043" y="9415890"/>
                    <a:pt x="1058136" y="9293086"/>
                  </a:cubicBezTo>
                  <a:cubicBezTo>
                    <a:pt x="1052274" y="8919121"/>
                    <a:pt x="1025602" y="8968755"/>
                    <a:pt x="1086361" y="8968755"/>
                  </a:cubicBezTo>
                  <a:close/>
                  <a:moveTo>
                    <a:pt x="1431404" y="8168743"/>
                  </a:moveTo>
                  <a:cubicBezTo>
                    <a:pt x="1429968" y="8043139"/>
                    <a:pt x="1354189" y="8064979"/>
                    <a:pt x="1791984" y="8067332"/>
                  </a:cubicBezTo>
                  <a:cubicBezTo>
                    <a:pt x="1802530" y="8067403"/>
                    <a:pt x="1803613" y="8015132"/>
                    <a:pt x="1811099" y="8497451"/>
                  </a:cubicBezTo>
                  <a:cubicBezTo>
                    <a:pt x="1393315" y="8499475"/>
                    <a:pt x="1435076" y="8500464"/>
                    <a:pt x="1435053" y="8490038"/>
                  </a:cubicBezTo>
                  <a:cubicBezTo>
                    <a:pt x="1434794" y="8365916"/>
                    <a:pt x="1433523" y="8354973"/>
                    <a:pt x="1431404" y="8168743"/>
                  </a:cubicBezTo>
                  <a:close/>
                  <a:moveTo>
                    <a:pt x="1811428" y="8519338"/>
                  </a:moveTo>
                  <a:cubicBezTo>
                    <a:pt x="1818938" y="9003328"/>
                    <a:pt x="1828002" y="8946916"/>
                    <a:pt x="1791984" y="8947033"/>
                  </a:cubicBezTo>
                  <a:cubicBezTo>
                    <a:pt x="1693464" y="8947433"/>
                    <a:pt x="1608033" y="8947574"/>
                    <a:pt x="1509772" y="8946516"/>
                  </a:cubicBezTo>
                  <a:cubicBezTo>
                    <a:pt x="1429968" y="8945644"/>
                    <a:pt x="1437195" y="9018978"/>
                    <a:pt x="1435123" y="8519573"/>
                  </a:cubicBezTo>
                  <a:cubicBezTo>
                    <a:pt x="1675808" y="8519785"/>
                    <a:pt x="1695630" y="8519950"/>
                    <a:pt x="1811428" y="8519338"/>
                  </a:cubicBezTo>
                  <a:close/>
                  <a:moveTo>
                    <a:pt x="1509608" y="8968426"/>
                  </a:moveTo>
                  <a:cubicBezTo>
                    <a:pt x="1841137" y="8972003"/>
                    <a:pt x="1817879" y="8964801"/>
                    <a:pt x="1817996" y="8972121"/>
                  </a:cubicBezTo>
                  <a:cubicBezTo>
                    <a:pt x="1825694" y="9464254"/>
                    <a:pt x="1835464" y="9397486"/>
                    <a:pt x="1792148" y="9396827"/>
                  </a:cubicBezTo>
                  <a:cubicBezTo>
                    <a:pt x="1381214" y="9390755"/>
                    <a:pt x="1451932" y="9433588"/>
                    <a:pt x="1449743" y="9293086"/>
                  </a:cubicBezTo>
                  <a:cubicBezTo>
                    <a:pt x="1443645" y="8902717"/>
                    <a:pt x="1417067" y="8967437"/>
                    <a:pt x="1509608" y="8968426"/>
                  </a:cubicBezTo>
                  <a:close/>
                  <a:moveTo>
                    <a:pt x="1820256" y="8067497"/>
                  </a:moveTo>
                  <a:cubicBezTo>
                    <a:pt x="1874095" y="8067779"/>
                    <a:pt x="2190417" y="8068039"/>
                    <a:pt x="2193478" y="8068039"/>
                  </a:cubicBezTo>
                  <a:cubicBezTo>
                    <a:pt x="2193501" y="8069874"/>
                    <a:pt x="2199787" y="8440591"/>
                    <a:pt x="2200799" y="8495333"/>
                  </a:cubicBezTo>
                  <a:cubicBezTo>
                    <a:pt x="2075254" y="8495474"/>
                    <a:pt x="2199457" y="8496016"/>
                    <a:pt x="1830379" y="8497380"/>
                  </a:cubicBezTo>
                  <a:cubicBezTo>
                    <a:pt x="1823976" y="8085101"/>
                    <a:pt x="1824164" y="8236899"/>
                    <a:pt x="1820256" y="8067497"/>
                  </a:cubicBezTo>
                  <a:close/>
                  <a:moveTo>
                    <a:pt x="2201223" y="8517173"/>
                  </a:moveTo>
                  <a:cubicBezTo>
                    <a:pt x="2209344" y="8946516"/>
                    <a:pt x="2207979" y="8818981"/>
                    <a:pt x="2210168" y="8946044"/>
                  </a:cubicBezTo>
                  <a:cubicBezTo>
                    <a:pt x="2194349" y="8946044"/>
                    <a:pt x="2277331" y="8945810"/>
                    <a:pt x="1836900" y="8946892"/>
                  </a:cubicBezTo>
                  <a:cubicBezTo>
                    <a:pt x="1835017" y="8823947"/>
                    <a:pt x="1836147" y="8868827"/>
                    <a:pt x="1830732" y="8519244"/>
                  </a:cubicBezTo>
                  <a:cubicBezTo>
                    <a:pt x="2229284" y="8517549"/>
                    <a:pt x="2085024" y="8517291"/>
                    <a:pt x="2201223" y="8517173"/>
                  </a:cubicBezTo>
                  <a:close/>
                  <a:moveTo>
                    <a:pt x="2206190" y="7619939"/>
                  </a:moveTo>
                  <a:cubicBezTo>
                    <a:pt x="2374697" y="7620103"/>
                    <a:pt x="2374038" y="7616315"/>
                    <a:pt x="2579623" y="7617727"/>
                  </a:cubicBezTo>
                  <a:cubicBezTo>
                    <a:pt x="2582260" y="7847778"/>
                    <a:pt x="2585179" y="7814735"/>
                    <a:pt x="2588639" y="8044833"/>
                  </a:cubicBezTo>
                  <a:cubicBezTo>
                    <a:pt x="2336867" y="8044292"/>
                    <a:pt x="2388163" y="8046175"/>
                    <a:pt x="2212428" y="8046175"/>
                  </a:cubicBezTo>
                  <a:cubicBezTo>
                    <a:pt x="2209721" y="7881597"/>
                    <a:pt x="2208944" y="7769548"/>
                    <a:pt x="2206190" y="7619939"/>
                  </a:cubicBezTo>
                  <a:close/>
                  <a:moveTo>
                    <a:pt x="2215512" y="8068039"/>
                  </a:moveTo>
                  <a:cubicBezTo>
                    <a:pt x="2660652" y="8068039"/>
                    <a:pt x="2588545" y="8032030"/>
                    <a:pt x="2590381" y="8168978"/>
                  </a:cubicBezTo>
                  <a:cubicBezTo>
                    <a:pt x="2592241" y="8318141"/>
                    <a:pt x="2593583" y="8360598"/>
                    <a:pt x="2594524" y="8490085"/>
                  </a:cubicBezTo>
                  <a:cubicBezTo>
                    <a:pt x="2594595" y="8500369"/>
                    <a:pt x="2624657" y="8495380"/>
                    <a:pt x="2220126" y="8495310"/>
                  </a:cubicBezTo>
                  <a:cubicBezTo>
                    <a:pt x="2220056" y="8491450"/>
                    <a:pt x="2211628" y="8068039"/>
                    <a:pt x="2215512" y="8068039"/>
                  </a:cubicBezTo>
                  <a:close/>
                  <a:moveTo>
                    <a:pt x="2594736" y="8517855"/>
                  </a:moveTo>
                  <a:cubicBezTo>
                    <a:pt x="2594760" y="8519927"/>
                    <a:pt x="2599680" y="8942138"/>
                    <a:pt x="2599704" y="8944538"/>
                  </a:cubicBezTo>
                  <a:cubicBezTo>
                    <a:pt x="2447440" y="8942397"/>
                    <a:pt x="2344165" y="8945904"/>
                    <a:pt x="2229425" y="8946044"/>
                  </a:cubicBezTo>
                  <a:cubicBezTo>
                    <a:pt x="2226977" y="8802930"/>
                    <a:pt x="2228460" y="8944962"/>
                    <a:pt x="2220527" y="8517173"/>
                  </a:cubicBezTo>
                  <a:cubicBezTo>
                    <a:pt x="2352592" y="8517197"/>
                    <a:pt x="2446451" y="8518915"/>
                    <a:pt x="2594736" y="8517855"/>
                  </a:cubicBezTo>
                  <a:close/>
                  <a:moveTo>
                    <a:pt x="2600057" y="8966425"/>
                  </a:moveTo>
                  <a:cubicBezTo>
                    <a:pt x="2602858" y="9149102"/>
                    <a:pt x="2601045" y="9104739"/>
                    <a:pt x="2605777" y="9395109"/>
                  </a:cubicBezTo>
                  <a:cubicBezTo>
                    <a:pt x="2517168" y="9396310"/>
                    <a:pt x="2411610" y="9395509"/>
                    <a:pt x="2234416" y="9395462"/>
                  </a:cubicBezTo>
                  <a:cubicBezTo>
                    <a:pt x="2234392" y="9392779"/>
                    <a:pt x="2229896" y="8973980"/>
                    <a:pt x="2229872" y="8971744"/>
                  </a:cubicBezTo>
                  <a:cubicBezTo>
                    <a:pt x="2229755" y="8963907"/>
                    <a:pt x="2592100" y="8966308"/>
                    <a:pt x="2600057" y="8966425"/>
                  </a:cubicBezTo>
                  <a:close/>
                  <a:moveTo>
                    <a:pt x="2598903" y="7617891"/>
                  </a:moveTo>
                  <a:cubicBezTo>
                    <a:pt x="2815905" y="7619821"/>
                    <a:pt x="2648104" y="7618103"/>
                    <a:pt x="2973254" y="7620151"/>
                  </a:cubicBezTo>
                  <a:cubicBezTo>
                    <a:pt x="2976338" y="7858345"/>
                    <a:pt x="2975703" y="7906779"/>
                    <a:pt x="2978080" y="8045727"/>
                  </a:cubicBezTo>
                  <a:cubicBezTo>
                    <a:pt x="2673952" y="8044974"/>
                    <a:pt x="2849310" y="8045610"/>
                    <a:pt x="2607896" y="8044904"/>
                  </a:cubicBezTo>
                  <a:cubicBezTo>
                    <a:pt x="2604412" y="7816994"/>
                    <a:pt x="2601351" y="7833869"/>
                    <a:pt x="2598903" y="7617891"/>
                  </a:cubicBezTo>
                  <a:close/>
                  <a:moveTo>
                    <a:pt x="2638970" y="8066909"/>
                  </a:moveTo>
                  <a:cubicBezTo>
                    <a:pt x="3048233" y="8068556"/>
                    <a:pt x="2977539" y="8038691"/>
                    <a:pt x="2980670" y="8170131"/>
                  </a:cubicBezTo>
                  <a:cubicBezTo>
                    <a:pt x="2983330" y="8279921"/>
                    <a:pt x="2984554" y="8365446"/>
                    <a:pt x="2986249" y="8490249"/>
                  </a:cubicBezTo>
                  <a:cubicBezTo>
                    <a:pt x="2986343" y="8498534"/>
                    <a:pt x="2613899" y="8498228"/>
                    <a:pt x="2613852" y="8489967"/>
                  </a:cubicBezTo>
                  <a:cubicBezTo>
                    <a:pt x="2610297" y="8005883"/>
                    <a:pt x="2592735" y="8066697"/>
                    <a:pt x="2638970" y="8066909"/>
                  </a:cubicBezTo>
                  <a:close/>
                  <a:moveTo>
                    <a:pt x="2639088" y="8517455"/>
                  </a:moveTo>
                  <a:cubicBezTo>
                    <a:pt x="2737961" y="8516514"/>
                    <a:pt x="2822403" y="8516655"/>
                    <a:pt x="2921299" y="8516937"/>
                  </a:cubicBezTo>
                  <a:cubicBezTo>
                    <a:pt x="3005788" y="8517173"/>
                    <a:pt x="2986202" y="8440779"/>
                    <a:pt x="2994747" y="8944398"/>
                  </a:cubicBezTo>
                  <a:cubicBezTo>
                    <a:pt x="2891567" y="8945150"/>
                    <a:pt x="2833726" y="8948610"/>
                    <a:pt x="2619007" y="8944844"/>
                  </a:cubicBezTo>
                  <a:cubicBezTo>
                    <a:pt x="2611827" y="8453653"/>
                    <a:pt x="2605353" y="8517809"/>
                    <a:pt x="2639088" y="8517455"/>
                  </a:cubicBezTo>
                  <a:close/>
                  <a:moveTo>
                    <a:pt x="2638852" y="8967085"/>
                  </a:moveTo>
                  <a:cubicBezTo>
                    <a:pt x="2986531" y="8973627"/>
                    <a:pt x="2994983" y="8957388"/>
                    <a:pt x="2995218" y="8972121"/>
                  </a:cubicBezTo>
                  <a:cubicBezTo>
                    <a:pt x="2997667" y="9128109"/>
                    <a:pt x="2994253" y="9135945"/>
                    <a:pt x="2996725" y="9293557"/>
                  </a:cubicBezTo>
                  <a:cubicBezTo>
                    <a:pt x="2998655" y="9417585"/>
                    <a:pt x="3018147" y="9398968"/>
                    <a:pt x="2921652" y="9395768"/>
                  </a:cubicBezTo>
                  <a:cubicBezTo>
                    <a:pt x="2564839" y="9384071"/>
                    <a:pt x="2625787" y="9438883"/>
                    <a:pt x="2623410" y="9293157"/>
                  </a:cubicBezTo>
                  <a:cubicBezTo>
                    <a:pt x="2617501" y="8917756"/>
                    <a:pt x="2609732" y="8966543"/>
                    <a:pt x="2638852" y="8967085"/>
                  </a:cubicBezTo>
                  <a:close/>
                  <a:moveTo>
                    <a:pt x="2997784" y="8067615"/>
                  </a:moveTo>
                  <a:cubicBezTo>
                    <a:pt x="3304031" y="8067991"/>
                    <a:pt x="3063652" y="8068015"/>
                    <a:pt x="3373477" y="8068673"/>
                  </a:cubicBezTo>
                  <a:cubicBezTo>
                    <a:pt x="3381175" y="8564384"/>
                    <a:pt x="3391957" y="8498086"/>
                    <a:pt x="3344898" y="8498086"/>
                  </a:cubicBezTo>
                  <a:cubicBezTo>
                    <a:pt x="3343062" y="8498086"/>
                    <a:pt x="3005647" y="8496745"/>
                    <a:pt x="3005553" y="8489826"/>
                  </a:cubicBezTo>
                  <a:cubicBezTo>
                    <a:pt x="3001527" y="8192724"/>
                    <a:pt x="3000232" y="8200185"/>
                    <a:pt x="2997784" y="8067615"/>
                  </a:cubicBezTo>
                  <a:close/>
                  <a:moveTo>
                    <a:pt x="3344898" y="8519973"/>
                  </a:moveTo>
                  <a:cubicBezTo>
                    <a:pt x="3389744" y="8519973"/>
                    <a:pt x="3377809" y="8451488"/>
                    <a:pt x="3386543" y="8944232"/>
                  </a:cubicBezTo>
                  <a:cubicBezTo>
                    <a:pt x="3359282" y="8944068"/>
                    <a:pt x="3338001" y="8944115"/>
                    <a:pt x="3062546" y="8944162"/>
                  </a:cubicBezTo>
                  <a:cubicBezTo>
                    <a:pt x="3001739" y="8944162"/>
                    <a:pt x="3012756" y="9014884"/>
                    <a:pt x="3005929" y="8517055"/>
                  </a:cubicBezTo>
                  <a:cubicBezTo>
                    <a:pt x="3208219" y="8517173"/>
                    <a:pt x="3212950" y="8519973"/>
                    <a:pt x="3344898" y="8519973"/>
                  </a:cubicBezTo>
                  <a:close/>
                  <a:moveTo>
                    <a:pt x="3391816" y="8008189"/>
                  </a:moveTo>
                  <a:cubicBezTo>
                    <a:pt x="3384659" y="7548629"/>
                    <a:pt x="3349724" y="7615302"/>
                    <a:pt x="3485910" y="7618785"/>
                  </a:cubicBezTo>
                  <a:cubicBezTo>
                    <a:pt x="3579086" y="7621163"/>
                    <a:pt x="3674404" y="7620975"/>
                    <a:pt x="3756703" y="7619563"/>
                  </a:cubicBezTo>
                  <a:cubicBezTo>
                    <a:pt x="3761576" y="8022428"/>
                    <a:pt x="3760117" y="7944105"/>
                    <a:pt x="3762000" y="8047163"/>
                  </a:cubicBezTo>
                  <a:cubicBezTo>
                    <a:pt x="3331927" y="8058106"/>
                    <a:pt x="3392451" y="8048246"/>
                    <a:pt x="3391816" y="8008189"/>
                  </a:cubicBezTo>
                  <a:close/>
                  <a:moveTo>
                    <a:pt x="3762400" y="8069051"/>
                  </a:moveTo>
                  <a:cubicBezTo>
                    <a:pt x="3765272" y="8211929"/>
                    <a:pt x="3767886" y="8201362"/>
                    <a:pt x="3770546" y="8496580"/>
                  </a:cubicBezTo>
                  <a:cubicBezTo>
                    <a:pt x="3719273" y="8497051"/>
                    <a:pt x="3399443" y="8498063"/>
                    <a:pt x="3397772" y="8498063"/>
                  </a:cubicBezTo>
                  <a:cubicBezTo>
                    <a:pt x="3398007" y="8380319"/>
                    <a:pt x="3397960" y="8403995"/>
                    <a:pt x="3392734" y="8068745"/>
                  </a:cubicBezTo>
                  <a:cubicBezTo>
                    <a:pt x="3496692" y="8069191"/>
                    <a:pt x="3614209" y="8072792"/>
                    <a:pt x="3762400" y="8069051"/>
                  </a:cubicBezTo>
                  <a:close/>
                  <a:moveTo>
                    <a:pt x="3768662" y="8518443"/>
                  </a:moveTo>
                  <a:cubicBezTo>
                    <a:pt x="3771040" y="8518443"/>
                    <a:pt x="3777796" y="8944115"/>
                    <a:pt x="3777820" y="8945974"/>
                  </a:cubicBezTo>
                  <a:cubicBezTo>
                    <a:pt x="3558534" y="8949716"/>
                    <a:pt x="3506885" y="8945244"/>
                    <a:pt x="3405799" y="8944350"/>
                  </a:cubicBezTo>
                  <a:cubicBezTo>
                    <a:pt x="3403586" y="8817757"/>
                    <a:pt x="3397536" y="8695213"/>
                    <a:pt x="3397724" y="8519903"/>
                  </a:cubicBezTo>
                  <a:cubicBezTo>
                    <a:pt x="3399396" y="8519927"/>
                    <a:pt x="3733892" y="8518773"/>
                    <a:pt x="3768662" y="8518443"/>
                  </a:cubicBezTo>
                  <a:close/>
                  <a:moveTo>
                    <a:pt x="3778267" y="8972168"/>
                  </a:moveTo>
                  <a:cubicBezTo>
                    <a:pt x="3785777" y="9451121"/>
                    <a:pt x="3789708" y="9396592"/>
                    <a:pt x="3768662" y="9396356"/>
                  </a:cubicBezTo>
                  <a:cubicBezTo>
                    <a:pt x="3340002" y="9391767"/>
                    <a:pt x="3411472" y="9430788"/>
                    <a:pt x="3409330" y="9293134"/>
                  </a:cubicBezTo>
                  <a:cubicBezTo>
                    <a:pt x="3406835" y="9133475"/>
                    <a:pt x="3408860" y="9136628"/>
                    <a:pt x="3406270" y="8971744"/>
                  </a:cubicBezTo>
                  <a:cubicBezTo>
                    <a:pt x="3406152" y="8963201"/>
                    <a:pt x="3778243" y="8970332"/>
                    <a:pt x="3778267" y="8972168"/>
                  </a:cubicBezTo>
                  <a:close/>
                  <a:moveTo>
                    <a:pt x="3781681" y="8068556"/>
                  </a:moveTo>
                  <a:cubicBezTo>
                    <a:pt x="3853387" y="8066767"/>
                    <a:pt x="3865981" y="8067073"/>
                    <a:pt x="4155749" y="8067026"/>
                  </a:cubicBezTo>
                  <a:cubicBezTo>
                    <a:pt x="4159092" y="8262764"/>
                    <a:pt x="4156879" y="8087854"/>
                    <a:pt x="4163023" y="8497592"/>
                  </a:cubicBezTo>
                  <a:cubicBezTo>
                    <a:pt x="3746769" y="8496768"/>
                    <a:pt x="3789896" y="8498180"/>
                    <a:pt x="3789826" y="8489920"/>
                  </a:cubicBezTo>
                  <a:cubicBezTo>
                    <a:pt x="3787707" y="8235864"/>
                    <a:pt x="3784105" y="8186559"/>
                    <a:pt x="3781681" y="8068556"/>
                  </a:cubicBezTo>
                  <a:close/>
                  <a:moveTo>
                    <a:pt x="4163353" y="8519456"/>
                  </a:moveTo>
                  <a:cubicBezTo>
                    <a:pt x="4169403" y="8922745"/>
                    <a:pt x="4166508" y="8711357"/>
                    <a:pt x="4170251" y="8946868"/>
                  </a:cubicBezTo>
                  <a:cubicBezTo>
                    <a:pt x="4044258" y="8946656"/>
                    <a:pt x="3954826" y="8943268"/>
                    <a:pt x="3797123" y="8945644"/>
                  </a:cubicBezTo>
                  <a:cubicBezTo>
                    <a:pt x="3795076" y="8820393"/>
                    <a:pt x="3791450" y="8676620"/>
                    <a:pt x="3790085" y="8518232"/>
                  </a:cubicBezTo>
                  <a:cubicBezTo>
                    <a:pt x="3981898" y="8516561"/>
                    <a:pt x="4043717" y="8519244"/>
                    <a:pt x="4163353" y="8519456"/>
                  </a:cubicBezTo>
                  <a:close/>
                  <a:moveTo>
                    <a:pt x="4170604" y="8968732"/>
                  </a:moveTo>
                  <a:cubicBezTo>
                    <a:pt x="4173358" y="9167741"/>
                    <a:pt x="4170180" y="9077815"/>
                    <a:pt x="4175124" y="9394992"/>
                  </a:cubicBezTo>
                  <a:cubicBezTo>
                    <a:pt x="4033830" y="9395180"/>
                    <a:pt x="3997623" y="9398380"/>
                    <a:pt x="3803762" y="9396710"/>
                  </a:cubicBezTo>
                  <a:cubicBezTo>
                    <a:pt x="3800490" y="9270775"/>
                    <a:pt x="3799996" y="9129850"/>
                    <a:pt x="3797524" y="8971791"/>
                  </a:cubicBezTo>
                  <a:cubicBezTo>
                    <a:pt x="3797406" y="8962731"/>
                    <a:pt x="3781563" y="8968143"/>
                    <a:pt x="4170604" y="8968732"/>
                  </a:cubicBezTo>
                  <a:close/>
                  <a:moveTo>
                    <a:pt x="4175029" y="8067050"/>
                  </a:moveTo>
                  <a:cubicBezTo>
                    <a:pt x="4295372" y="8067026"/>
                    <a:pt x="4304953" y="8068933"/>
                    <a:pt x="4547168" y="8069545"/>
                  </a:cubicBezTo>
                  <a:cubicBezTo>
                    <a:pt x="4547191" y="8071427"/>
                    <a:pt x="4554630" y="8480106"/>
                    <a:pt x="4554984" y="8497310"/>
                  </a:cubicBezTo>
                  <a:cubicBezTo>
                    <a:pt x="4371669" y="8497262"/>
                    <a:pt x="4247701" y="8497686"/>
                    <a:pt x="4182280" y="8497616"/>
                  </a:cubicBezTo>
                  <a:cubicBezTo>
                    <a:pt x="4176418" y="8105835"/>
                    <a:pt x="4177878" y="8235040"/>
                    <a:pt x="4175029" y="8067050"/>
                  </a:cubicBezTo>
                  <a:close/>
                  <a:moveTo>
                    <a:pt x="4192191" y="8519479"/>
                  </a:moveTo>
                  <a:cubicBezTo>
                    <a:pt x="4631539" y="8519479"/>
                    <a:pt x="4555195" y="8487049"/>
                    <a:pt x="4557761" y="8650826"/>
                  </a:cubicBezTo>
                  <a:cubicBezTo>
                    <a:pt x="4560280" y="8812132"/>
                    <a:pt x="4560775" y="8801001"/>
                    <a:pt x="4563152" y="8948139"/>
                  </a:cubicBezTo>
                  <a:cubicBezTo>
                    <a:pt x="4383321" y="8949198"/>
                    <a:pt x="4347162" y="8946892"/>
                    <a:pt x="4189531" y="8946892"/>
                  </a:cubicBezTo>
                  <a:cubicBezTo>
                    <a:pt x="4182021" y="8469115"/>
                    <a:pt x="4177854" y="8519479"/>
                    <a:pt x="4192191" y="8519479"/>
                  </a:cubicBezTo>
                  <a:close/>
                  <a:moveTo>
                    <a:pt x="4192191" y="8968755"/>
                  </a:moveTo>
                  <a:cubicBezTo>
                    <a:pt x="4193862" y="8968755"/>
                    <a:pt x="4563505" y="8969650"/>
                    <a:pt x="4563552" y="8972168"/>
                  </a:cubicBezTo>
                  <a:cubicBezTo>
                    <a:pt x="4563600" y="8974992"/>
                    <a:pt x="4568708" y="9394968"/>
                    <a:pt x="4568732" y="9397792"/>
                  </a:cubicBezTo>
                  <a:cubicBezTo>
                    <a:pt x="4309708" y="9399134"/>
                    <a:pt x="4372822" y="9395015"/>
                    <a:pt x="4194404" y="9394992"/>
                  </a:cubicBezTo>
                  <a:cubicBezTo>
                    <a:pt x="4186988" y="8921333"/>
                    <a:pt x="4190519" y="8968755"/>
                    <a:pt x="4192191" y="8968755"/>
                  </a:cubicBezTo>
                  <a:close/>
                  <a:moveTo>
                    <a:pt x="4615649" y="8069803"/>
                  </a:moveTo>
                  <a:cubicBezTo>
                    <a:pt x="4755012" y="8070368"/>
                    <a:pt x="4759579" y="8069827"/>
                    <a:pt x="4897884" y="8070368"/>
                  </a:cubicBezTo>
                  <a:cubicBezTo>
                    <a:pt x="4954759" y="8070603"/>
                    <a:pt x="4940187" y="8003177"/>
                    <a:pt x="4946002" y="8496604"/>
                  </a:cubicBezTo>
                  <a:cubicBezTo>
                    <a:pt x="4535915" y="8498486"/>
                    <a:pt x="4574334" y="8500675"/>
                    <a:pt x="4574122" y="8489802"/>
                  </a:cubicBezTo>
                  <a:cubicBezTo>
                    <a:pt x="4564471" y="8002941"/>
                    <a:pt x="4549404" y="8069521"/>
                    <a:pt x="4615649" y="8069803"/>
                  </a:cubicBezTo>
                  <a:close/>
                  <a:moveTo>
                    <a:pt x="4946284" y="8518443"/>
                  </a:moveTo>
                  <a:cubicBezTo>
                    <a:pt x="4947579" y="8627056"/>
                    <a:pt x="4948944" y="8718183"/>
                    <a:pt x="4951769" y="8811662"/>
                  </a:cubicBezTo>
                  <a:cubicBezTo>
                    <a:pt x="4957019" y="8984476"/>
                    <a:pt x="5023264" y="8944444"/>
                    <a:pt x="4615602" y="8947762"/>
                  </a:cubicBezTo>
                  <a:cubicBezTo>
                    <a:pt x="4567860" y="8948139"/>
                    <a:pt x="4584622" y="9013542"/>
                    <a:pt x="4574734" y="8519173"/>
                  </a:cubicBezTo>
                  <a:cubicBezTo>
                    <a:pt x="4917541" y="8519221"/>
                    <a:pt x="4783874" y="8519221"/>
                    <a:pt x="4946284" y="8518443"/>
                  </a:cubicBezTo>
                  <a:close/>
                  <a:moveTo>
                    <a:pt x="4615790" y="8969650"/>
                  </a:moveTo>
                  <a:cubicBezTo>
                    <a:pt x="4617462" y="8969626"/>
                    <a:pt x="4955371" y="8966308"/>
                    <a:pt x="4955465" y="8972168"/>
                  </a:cubicBezTo>
                  <a:cubicBezTo>
                    <a:pt x="4963163" y="9465478"/>
                    <a:pt x="4989435" y="9395650"/>
                    <a:pt x="4897860" y="9396404"/>
                  </a:cubicBezTo>
                  <a:cubicBezTo>
                    <a:pt x="4757014" y="9397556"/>
                    <a:pt x="4748445" y="9396427"/>
                    <a:pt x="4615649" y="9397486"/>
                  </a:cubicBezTo>
                  <a:cubicBezTo>
                    <a:pt x="4579301" y="9397722"/>
                    <a:pt x="4588553" y="9416973"/>
                    <a:pt x="4586623" y="9293134"/>
                  </a:cubicBezTo>
                  <a:cubicBezTo>
                    <a:pt x="4580949" y="8920486"/>
                    <a:pt x="4569673" y="8970027"/>
                    <a:pt x="4615790" y="8969650"/>
                  </a:cubicBezTo>
                  <a:close/>
                  <a:moveTo>
                    <a:pt x="4958973" y="8070533"/>
                  </a:moveTo>
                  <a:cubicBezTo>
                    <a:pt x="5193207" y="8070957"/>
                    <a:pt x="5159543" y="8069497"/>
                    <a:pt x="5321601" y="8069497"/>
                  </a:cubicBezTo>
                  <a:cubicBezTo>
                    <a:pt x="5340810" y="8069497"/>
                    <a:pt x="5331982" y="8018733"/>
                    <a:pt x="5339633" y="8498722"/>
                  </a:cubicBezTo>
                  <a:cubicBezTo>
                    <a:pt x="5194125" y="8499122"/>
                    <a:pt x="5170843" y="8495780"/>
                    <a:pt x="4965329" y="8496486"/>
                  </a:cubicBezTo>
                  <a:cubicBezTo>
                    <a:pt x="4963728" y="8372318"/>
                    <a:pt x="4965494" y="8484460"/>
                    <a:pt x="4958973" y="8070533"/>
                  </a:cubicBezTo>
                  <a:close/>
                  <a:moveTo>
                    <a:pt x="5039130" y="8518255"/>
                  </a:moveTo>
                  <a:cubicBezTo>
                    <a:pt x="5178800" y="8518255"/>
                    <a:pt x="5180259" y="8520633"/>
                    <a:pt x="5321577" y="8520633"/>
                  </a:cubicBezTo>
                  <a:cubicBezTo>
                    <a:pt x="5349144" y="8520633"/>
                    <a:pt x="5339563" y="8467656"/>
                    <a:pt x="5347378" y="8947645"/>
                  </a:cubicBezTo>
                  <a:cubicBezTo>
                    <a:pt x="5206885" y="8948022"/>
                    <a:pt x="5154200" y="8945527"/>
                    <a:pt x="4974322" y="8946162"/>
                  </a:cubicBezTo>
                  <a:cubicBezTo>
                    <a:pt x="4965753" y="8449629"/>
                    <a:pt x="4935761" y="8518255"/>
                    <a:pt x="5039130" y="8518255"/>
                  </a:cubicBezTo>
                  <a:close/>
                  <a:moveTo>
                    <a:pt x="5344530" y="7686942"/>
                  </a:moveTo>
                  <a:cubicBezTo>
                    <a:pt x="5343070" y="7593133"/>
                    <a:pt x="5279556" y="7620809"/>
                    <a:pt x="5720058" y="7619209"/>
                  </a:cubicBezTo>
                  <a:cubicBezTo>
                    <a:pt x="5724013" y="7854108"/>
                    <a:pt x="5721564" y="7858251"/>
                    <a:pt x="5724907" y="8046951"/>
                  </a:cubicBezTo>
                  <a:cubicBezTo>
                    <a:pt x="5646704" y="8047869"/>
                    <a:pt x="5614499" y="8047610"/>
                    <a:pt x="5353122" y="8047657"/>
                  </a:cubicBezTo>
                  <a:cubicBezTo>
                    <a:pt x="5350368" y="7850508"/>
                    <a:pt x="5347049" y="7847448"/>
                    <a:pt x="5344530" y="7686942"/>
                  </a:cubicBezTo>
                  <a:close/>
                  <a:moveTo>
                    <a:pt x="5725307" y="8068815"/>
                  </a:moveTo>
                  <a:cubicBezTo>
                    <a:pt x="5727544" y="8186488"/>
                    <a:pt x="5731052" y="8251844"/>
                    <a:pt x="5733029" y="8490132"/>
                  </a:cubicBezTo>
                  <a:cubicBezTo>
                    <a:pt x="5733076" y="8496580"/>
                    <a:pt x="5776392" y="8496156"/>
                    <a:pt x="5358890" y="8498651"/>
                  </a:cubicBezTo>
                  <a:cubicBezTo>
                    <a:pt x="5352440" y="8093903"/>
                    <a:pt x="5355594" y="8239088"/>
                    <a:pt x="5353428" y="8069497"/>
                  </a:cubicBezTo>
                  <a:cubicBezTo>
                    <a:pt x="5614829" y="8069451"/>
                    <a:pt x="5656826" y="8069662"/>
                    <a:pt x="5725307" y="8068815"/>
                  </a:cubicBezTo>
                  <a:close/>
                  <a:moveTo>
                    <a:pt x="5733288" y="8518138"/>
                  </a:moveTo>
                  <a:cubicBezTo>
                    <a:pt x="5733311" y="8519997"/>
                    <a:pt x="5738020" y="8944303"/>
                    <a:pt x="5738043" y="8945998"/>
                  </a:cubicBezTo>
                  <a:cubicBezTo>
                    <a:pt x="5541592" y="8943386"/>
                    <a:pt x="5461082" y="8947080"/>
                    <a:pt x="5366658" y="8947551"/>
                  </a:cubicBezTo>
                  <a:cubicBezTo>
                    <a:pt x="5364728" y="8828136"/>
                    <a:pt x="5364563" y="8854730"/>
                    <a:pt x="5359243" y="8520515"/>
                  </a:cubicBezTo>
                  <a:cubicBezTo>
                    <a:pt x="5467509" y="8519879"/>
                    <a:pt x="5548725" y="8514207"/>
                    <a:pt x="5733288" y="8518138"/>
                  </a:cubicBezTo>
                  <a:close/>
                  <a:moveTo>
                    <a:pt x="5737714" y="7526153"/>
                  </a:moveTo>
                  <a:cubicBezTo>
                    <a:pt x="5730251" y="7128159"/>
                    <a:pt x="5726767" y="7170898"/>
                    <a:pt x="5745341" y="7170757"/>
                  </a:cubicBezTo>
                  <a:cubicBezTo>
                    <a:pt x="6162019" y="7167368"/>
                    <a:pt x="6104602" y="7161296"/>
                    <a:pt x="6104790" y="7205188"/>
                  </a:cubicBezTo>
                  <a:cubicBezTo>
                    <a:pt x="6106744" y="7666184"/>
                    <a:pt x="6135700" y="7595722"/>
                    <a:pt x="6027693" y="7596451"/>
                  </a:cubicBezTo>
                  <a:cubicBezTo>
                    <a:pt x="5892591" y="7597369"/>
                    <a:pt x="5896758" y="7596663"/>
                    <a:pt x="5745200" y="7597251"/>
                  </a:cubicBezTo>
                  <a:cubicBezTo>
                    <a:pt x="5736796" y="7597298"/>
                    <a:pt x="5739268" y="7607960"/>
                    <a:pt x="5737714" y="7526153"/>
                  </a:cubicBezTo>
                  <a:close/>
                  <a:moveTo>
                    <a:pt x="5745317" y="7619115"/>
                  </a:moveTo>
                  <a:cubicBezTo>
                    <a:pt x="6176850" y="7617350"/>
                    <a:pt x="6108863" y="7598287"/>
                    <a:pt x="6110275" y="7687271"/>
                  </a:cubicBezTo>
                  <a:cubicBezTo>
                    <a:pt x="6117032" y="8120168"/>
                    <a:pt x="6143516" y="8048034"/>
                    <a:pt x="6027859" y="8046622"/>
                  </a:cubicBezTo>
                  <a:cubicBezTo>
                    <a:pt x="5696446" y="8042597"/>
                    <a:pt x="5744470" y="8066203"/>
                    <a:pt x="5743552" y="8008237"/>
                  </a:cubicBezTo>
                  <a:cubicBezTo>
                    <a:pt x="5736725" y="7572822"/>
                    <a:pt x="5738914" y="7619115"/>
                    <a:pt x="5745317" y="7619115"/>
                  </a:cubicBezTo>
                  <a:close/>
                  <a:moveTo>
                    <a:pt x="5745388" y="8068556"/>
                  </a:moveTo>
                  <a:cubicBezTo>
                    <a:pt x="6196366" y="8063072"/>
                    <a:pt x="6116867" y="8047422"/>
                    <a:pt x="6120187" y="8169261"/>
                  </a:cubicBezTo>
                  <a:cubicBezTo>
                    <a:pt x="6123224" y="8281027"/>
                    <a:pt x="6125012" y="8380413"/>
                    <a:pt x="6124660" y="8489990"/>
                  </a:cubicBezTo>
                  <a:cubicBezTo>
                    <a:pt x="6124612" y="8504723"/>
                    <a:pt x="5754098" y="8496674"/>
                    <a:pt x="5752403" y="8496651"/>
                  </a:cubicBezTo>
                  <a:cubicBezTo>
                    <a:pt x="5749626" y="8176697"/>
                    <a:pt x="5742681" y="8068603"/>
                    <a:pt x="5745388" y="8068556"/>
                  </a:cubicBezTo>
                  <a:close/>
                  <a:moveTo>
                    <a:pt x="6124589" y="8520562"/>
                  </a:moveTo>
                  <a:cubicBezTo>
                    <a:pt x="6124494" y="8675961"/>
                    <a:pt x="6129721" y="8812909"/>
                    <a:pt x="6131934" y="8943856"/>
                  </a:cubicBezTo>
                  <a:cubicBezTo>
                    <a:pt x="6021337" y="8944398"/>
                    <a:pt x="5960460" y="8948916"/>
                    <a:pt x="5757300" y="8946256"/>
                  </a:cubicBezTo>
                  <a:cubicBezTo>
                    <a:pt x="5757276" y="8944162"/>
                    <a:pt x="5752591" y="8520233"/>
                    <a:pt x="5752568" y="8518561"/>
                  </a:cubicBezTo>
                  <a:cubicBezTo>
                    <a:pt x="5830984" y="8520233"/>
                    <a:pt x="6121858" y="8520562"/>
                    <a:pt x="6124589" y="8520562"/>
                  </a:cubicBezTo>
                  <a:close/>
                  <a:moveTo>
                    <a:pt x="6132310" y="8965719"/>
                  </a:moveTo>
                  <a:cubicBezTo>
                    <a:pt x="6134876" y="9123708"/>
                    <a:pt x="6134758" y="9219658"/>
                    <a:pt x="6138384" y="9395250"/>
                  </a:cubicBezTo>
                  <a:lnTo>
                    <a:pt x="5764833" y="9395415"/>
                  </a:lnTo>
                  <a:cubicBezTo>
                    <a:pt x="5763633" y="9338532"/>
                    <a:pt x="5757818" y="8978522"/>
                    <a:pt x="5757700" y="8971862"/>
                  </a:cubicBezTo>
                  <a:cubicBezTo>
                    <a:pt x="5757653" y="8967932"/>
                    <a:pt x="5724931" y="8967791"/>
                    <a:pt x="6132310" y="8965719"/>
                  </a:cubicBezTo>
                  <a:close/>
                  <a:moveTo>
                    <a:pt x="6137089" y="8069285"/>
                  </a:moveTo>
                  <a:cubicBezTo>
                    <a:pt x="6299264" y="8069591"/>
                    <a:pt x="6270332" y="8067873"/>
                    <a:pt x="6510240" y="8067779"/>
                  </a:cubicBezTo>
                  <a:cubicBezTo>
                    <a:pt x="6511581" y="8183170"/>
                    <a:pt x="6510240" y="8321930"/>
                    <a:pt x="6517114" y="8494298"/>
                  </a:cubicBezTo>
                  <a:cubicBezTo>
                    <a:pt x="6274169" y="8494180"/>
                    <a:pt x="6331091" y="8498863"/>
                    <a:pt x="6143940" y="8498722"/>
                  </a:cubicBezTo>
                  <a:cubicBezTo>
                    <a:pt x="6144528" y="8303173"/>
                    <a:pt x="6139302" y="8180063"/>
                    <a:pt x="6137089" y="8069285"/>
                  </a:cubicBezTo>
                  <a:close/>
                  <a:moveTo>
                    <a:pt x="6168988" y="8520585"/>
                  </a:moveTo>
                  <a:cubicBezTo>
                    <a:pt x="6586159" y="8520585"/>
                    <a:pt x="6518573" y="8469256"/>
                    <a:pt x="6521398" y="8650779"/>
                  </a:cubicBezTo>
                  <a:cubicBezTo>
                    <a:pt x="6523799" y="8804625"/>
                    <a:pt x="6522057" y="8803778"/>
                    <a:pt x="6524058" y="8945504"/>
                  </a:cubicBezTo>
                  <a:cubicBezTo>
                    <a:pt x="6522387" y="8945480"/>
                    <a:pt x="6197096" y="8943691"/>
                    <a:pt x="6151214" y="8943809"/>
                  </a:cubicBezTo>
                  <a:cubicBezTo>
                    <a:pt x="6143210" y="8471892"/>
                    <a:pt x="6131251" y="8520585"/>
                    <a:pt x="6168988" y="8520585"/>
                  </a:cubicBezTo>
                  <a:close/>
                  <a:moveTo>
                    <a:pt x="6168988" y="8965625"/>
                  </a:moveTo>
                  <a:cubicBezTo>
                    <a:pt x="6564220" y="8965625"/>
                    <a:pt x="6524388" y="8966473"/>
                    <a:pt x="6524458" y="8972192"/>
                  </a:cubicBezTo>
                  <a:cubicBezTo>
                    <a:pt x="6532227" y="9468631"/>
                    <a:pt x="6556216" y="9393626"/>
                    <a:pt x="6451387" y="9393626"/>
                  </a:cubicBezTo>
                  <a:cubicBezTo>
                    <a:pt x="6310611" y="9393626"/>
                    <a:pt x="6307456" y="9395250"/>
                    <a:pt x="6168964" y="9395250"/>
                  </a:cubicBezTo>
                  <a:cubicBezTo>
                    <a:pt x="6153662" y="9395250"/>
                    <a:pt x="6157664" y="9410995"/>
                    <a:pt x="6155805" y="9293180"/>
                  </a:cubicBezTo>
                  <a:cubicBezTo>
                    <a:pt x="6150084" y="8925358"/>
                    <a:pt x="6142527" y="8965625"/>
                    <a:pt x="6168988" y="8965625"/>
                  </a:cubicBezTo>
                  <a:close/>
                  <a:moveTo>
                    <a:pt x="6898409" y="7687225"/>
                  </a:moveTo>
                  <a:cubicBezTo>
                    <a:pt x="6904930" y="8101528"/>
                    <a:pt x="6915477" y="8047351"/>
                    <a:pt x="6875528" y="8046716"/>
                  </a:cubicBezTo>
                  <a:cubicBezTo>
                    <a:pt x="6794099" y="8045398"/>
                    <a:pt x="6723193" y="8045421"/>
                    <a:pt x="6592610" y="8045774"/>
                  </a:cubicBezTo>
                  <a:cubicBezTo>
                    <a:pt x="6507932" y="8045986"/>
                    <a:pt x="6529661" y="8106776"/>
                    <a:pt x="6523117" y="7686895"/>
                  </a:cubicBezTo>
                  <a:cubicBezTo>
                    <a:pt x="6521775" y="7599840"/>
                    <a:pt x="6503719" y="7618433"/>
                    <a:pt x="6592751" y="7617350"/>
                  </a:cubicBezTo>
                  <a:cubicBezTo>
                    <a:pt x="6951377" y="7613020"/>
                    <a:pt x="6897138" y="7604688"/>
                    <a:pt x="6898409" y="7687225"/>
                  </a:cubicBezTo>
                  <a:close/>
                  <a:moveTo>
                    <a:pt x="6889087" y="7205659"/>
                  </a:moveTo>
                  <a:cubicBezTo>
                    <a:pt x="6892995" y="7299985"/>
                    <a:pt x="6893136" y="7326956"/>
                    <a:pt x="6896032" y="7526577"/>
                  </a:cubicBezTo>
                  <a:cubicBezTo>
                    <a:pt x="6897185" y="7611113"/>
                    <a:pt x="6903306" y="7597793"/>
                    <a:pt x="6875716" y="7596922"/>
                  </a:cubicBezTo>
                  <a:cubicBezTo>
                    <a:pt x="6425232" y="7582189"/>
                    <a:pt x="6520292" y="7718502"/>
                    <a:pt x="6516196" y="7167862"/>
                  </a:cubicBezTo>
                  <a:cubicBezTo>
                    <a:pt x="6944974" y="7169533"/>
                    <a:pt x="6886874" y="7152400"/>
                    <a:pt x="6889087" y="7205659"/>
                  </a:cubicBezTo>
                  <a:close/>
                  <a:moveTo>
                    <a:pt x="6880447" y="6723363"/>
                  </a:moveTo>
                  <a:cubicBezTo>
                    <a:pt x="6887863" y="7198716"/>
                    <a:pt x="6890076" y="7146539"/>
                    <a:pt x="6875386" y="7146657"/>
                  </a:cubicBezTo>
                  <a:cubicBezTo>
                    <a:pt x="6441170" y="7149552"/>
                    <a:pt x="6516690" y="7170898"/>
                    <a:pt x="6514713" y="7044234"/>
                  </a:cubicBezTo>
                  <a:cubicBezTo>
                    <a:pt x="6512147" y="6882058"/>
                    <a:pt x="6511464" y="6893660"/>
                    <a:pt x="6508710" y="6722939"/>
                  </a:cubicBezTo>
                  <a:cubicBezTo>
                    <a:pt x="6508639" y="6717127"/>
                    <a:pt x="6880377" y="6719339"/>
                    <a:pt x="6880447" y="6723363"/>
                  </a:cubicBezTo>
                  <a:close/>
                  <a:moveTo>
                    <a:pt x="6880024" y="6697193"/>
                  </a:moveTo>
                  <a:cubicBezTo>
                    <a:pt x="6688540" y="6700982"/>
                    <a:pt x="6613844" y="6697334"/>
                    <a:pt x="6508286" y="6696769"/>
                  </a:cubicBezTo>
                  <a:cubicBezTo>
                    <a:pt x="6506096" y="6565116"/>
                    <a:pt x="6501482" y="6415742"/>
                    <a:pt x="6501223" y="6269215"/>
                  </a:cubicBezTo>
                  <a:cubicBezTo>
                    <a:pt x="6634349" y="6269757"/>
                    <a:pt x="6583641" y="6271545"/>
                    <a:pt x="6872608" y="6270839"/>
                  </a:cubicBezTo>
                  <a:cubicBezTo>
                    <a:pt x="6877740" y="6587145"/>
                    <a:pt x="6878258" y="6588109"/>
                    <a:pt x="6880024" y="6697193"/>
                  </a:cubicBezTo>
                  <a:close/>
                  <a:moveTo>
                    <a:pt x="6872279" y="6248929"/>
                  </a:moveTo>
                  <a:cubicBezTo>
                    <a:pt x="6452964" y="6250035"/>
                    <a:pt x="6501223" y="6248105"/>
                    <a:pt x="6501223" y="6241751"/>
                  </a:cubicBezTo>
                  <a:cubicBezTo>
                    <a:pt x="6501012" y="6034316"/>
                    <a:pt x="6495762" y="5924127"/>
                    <a:pt x="6493549" y="5817798"/>
                  </a:cubicBezTo>
                  <a:cubicBezTo>
                    <a:pt x="6616363" y="5818645"/>
                    <a:pt x="6627568" y="5823352"/>
                    <a:pt x="6866134" y="5820881"/>
                  </a:cubicBezTo>
                  <a:cubicBezTo>
                    <a:pt x="6868536" y="5991389"/>
                    <a:pt x="6865876" y="5853923"/>
                    <a:pt x="6872279" y="6248929"/>
                  </a:cubicBezTo>
                  <a:close/>
                  <a:moveTo>
                    <a:pt x="6863263" y="5438372"/>
                  </a:moveTo>
                  <a:cubicBezTo>
                    <a:pt x="6865758" y="5597372"/>
                    <a:pt x="6862674" y="5598808"/>
                    <a:pt x="6865193" y="5759620"/>
                  </a:cubicBezTo>
                  <a:cubicBezTo>
                    <a:pt x="6866134" y="5818104"/>
                    <a:pt x="6920444" y="5798735"/>
                    <a:pt x="6493102" y="5795957"/>
                  </a:cubicBezTo>
                  <a:cubicBezTo>
                    <a:pt x="6489641" y="5614270"/>
                    <a:pt x="6493078" y="5594807"/>
                    <a:pt x="6488770" y="5370334"/>
                  </a:cubicBezTo>
                  <a:cubicBezTo>
                    <a:pt x="6931908" y="5370992"/>
                    <a:pt x="6861873" y="5350047"/>
                    <a:pt x="6863263" y="5438372"/>
                  </a:cubicBezTo>
                  <a:close/>
                  <a:moveTo>
                    <a:pt x="6851775" y="4919716"/>
                  </a:moveTo>
                  <a:cubicBezTo>
                    <a:pt x="6859543" y="5374240"/>
                    <a:pt x="6856718" y="5172242"/>
                    <a:pt x="6861450" y="5349341"/>
                  </a:cubicBezTo>
                  <a:cubicBezTo>
                    <a:pt x="6419489" y="5349482"/>
                    <a:pt x="6489006" y="5369886"/>
                    <a:pt x="6486699" y="5277231"/>
                  </a:cubicBezTo>
                  <a:cubicBezTo>
                    <a:pt x="6483944" y="5167088"/>
                    <a:pt x="6482273" y="5068784"/>
                    <a:pt x="6481802" y="4956312"/>
                  </a:cubicBezTo>
                  <a:cubicBezTo>
                    <a:pt x="6481543" y="4904771"/>
                    <a:pt x="6423585" y="4916045"/>
                    <a:pt x="6851775" y="4919716"/>
                  </a:cubicBezTo>
                  <a:close/>
                  <a:moveTo>
                    <a:pt x="6847890" y="4474770"/>
                  </a:moveTo>
                  <a:cubicBezTo>
                    <a:pt x="6850786" y="4658882"/>
                    <a:pt x="6846172" y="4581382"/>
                    <a:pt x="6851397" y="4897876"/>
                  </a:cubicBezTo>
                  <a:cubicBezTo>
                    <a:pt x="6849020" y="4897852"/>
                    <a:pt x="6484274" y="4896464"/>
                    <a:pt x="6481426" y="4896440"/>
                  </a:cubicBezTo>
                  <a:cubicBezTo>
                    <a:pt x="6479401" y="4651562"/>
                    <a:pt x="6474857" y="4652268"/>
                    <a:pt x="6472174" y="4469569"/>
                  </a:cubicBezTo>
                  <a:cubicBezTo>
                    <a:pt x="6473892" y="4469569"/>
                    <a:pt x="6847866" y="4473099"/>
                    <a:pt x="6847890" y="4474770"/>
                  </a:cubicBezTo>
                  <a:close/>
                  <a:moveTo>
                    <a:pt x="6838238" y="4021093"/>
                  </a:moveTo>
                  <a:cubicBezTo>
                    <a:pt x="6850574" y="4598374"/>
                    <a:pt x="6846266" y="4379266"/>
                    <a:pt x="6847490" y="4449612"/>
                  </a:cubicBezTo>
                  <a:cubicBezTo>
                    <a:pt x="6692990" y="4453401"/>
                    <a:pt x="6587384" y="4447988"/>
                    <a:pt x="6471868" y="4447729"/>
                  </a:cubicBezTo>
                  <a:cubicBezTo>
                    <a:pt x="6469843" y="4311910"/>
                    <a:pt x="6469749" y="4215677"/>
                    <a:pt x="6465771" y="4020952"/>
                  </a:cubicBezTo>
                  <a:cubicBezTo>
                    <a:pt x="6579050" y="4020999"/>
                    <a:pt x="6731220" y="4022622"/>
                    <a:pt x="6838238" y="4021093"/>
                  </a:cubicBezTo>
                  <a:close/>
                  <a:moveTo>
                    <a:pt x="6837626" y="3993228"/>
                  </a:moveTo>
                  <a:cubicBezTo>
                    <a:pt x="6837862" y="4003442"/>
                    <a:pt x="6867712" y="3999229"/>
                    <a:pt x="6465323" y="3999088"/>
                  </a:cubicBezTo>
                  <a:cubicBezTo>
                    <a:pt x="6465276" y="3996923"/>
                    <a:pt x="6457178" y="3571134"/>
                    <a:pt x="6457155" y="3569393"/>
                  </a:cubicBezTo>
                  <a:cubicBezTo>
                    <a:pt x="6458849" y="3569393"/>
                    <a:pt x="6829340" y="3571487"/>
                    <a:pt x="6831129" y="3571511"/>
                  </a:cubicBezTo>
                  <a:cubicBezTo>
                    <a:pt x="6832494" y="3666896"/>
                    <a:pt x="6833671" y="3812576"/>
                    <a:pt x="6837626" y="3993228"/>
                  </a:cubicBezTo>
                  <a:close/>
                  <a:moveTo>
                    <a:pt x="6826021" y="3190414"/>
                  </a:moveTo>
                  <a:cubicBezTo>
                    <a:pt x="6828540" y="3350873"/>
                    <a:pt x="6827692" y="3350567"/>
                    <a:pt x="6830211" y="3511426"/>
                  </a:cubicBezTo>
                  <a:cubicBezTo>
                    <a:pt x="6831082" y="3566733"/>
                    <a:pt x="6888287" y="3547693"/>
                    <a:pt x="6456777" y="3547529"/>
                  </a:cubicBezTo>
                  <a:cubicBezTo>
                    <a:pt x="6452917" y="3316889"/>
                    <a:pt x="6456330" y="3370007"/>
                    <a:pt x="6451881" y="3122729"/>
                  </a:cubicBezTo>
                  <a:cubicBezTo>
                    <a:pt x="6889111" y="3122729"/>
                    <a:pt x="6824561" y="3096393"/>
                    <a:pt x="6826021" y="3190414"/>
                  </a:cubicBezTo>
                  <a:close/>
                  <a:moveTo>
                    <a:pt x="6819829" y="2708707"/>
                  </a:moveTo>
                  <a:cubicBezTo>
                    <a:pt x="6829575" y="3175564"/>
                    <a:pt x="6846172" y="3099923"/>
                    <a:pt x="6733975" y="3099923"/>
                  </a:cubicBezTo>
                  <a:cubicBezTo>
                    <a:pt x="6592445" y="3099923"/>
                    <a:pt x="6593057" y="3100865"/>
                    <a:pt x="6451457" y="3100865"/>
                  </a:cubicBezTo>
                  <a:cubicBezTo>
                    <a:pt x="6447715" y="2905410"/>
                    <a:pt x="6447079" y="2938052"/>
                    <a:pt x="6444724" y="2670981"/>
                  </a:cubicBezTo>
                  <a:cubicBezTo>
                    <a:pt x="6870301" y="2671005"/>
                    <a:pt x="6818722" y="2655307"/>
                    <a:pt x="6819829" y="2708707"/>
                  </a:cubicBezTo>
                  <a:close/>
                  <a:moveTo>
                    <a:pt x="6810813" y="2227189"/>
                  </a:moveTo>
                  <a:cubicBezTo>
                    <a:pt x="6818676" y="2728570"/>
                    <a:pt x="6846666" y="2648765"/>
                    <a:pt x="6733975" y="2648765"/>
                  </a:cubicBezTo>
                  <a:cubicBezTo>
                    <a:pt x="6594211" y="2648765"/>
                    <a:pt x="6592610" y="2649141"/>
                    <a:pt x="6451387" y="2649141"/>
                  </a:cubicBezTo>
                  <a:cubicBezTo>
                    <a:pt x="6442017" y="2649141"/>
                    <a:pt x="6444913" y="2662085"/>
                    <a:pt x="6443124" y="2547777"/>
                  </a:cubicBezTo>
                  <a:cubicBezTo>
                    <a:pt x="6437286" y="2173082"/>
                    <a:pt x="6435167" y="2221964"/>
                    <a:pt x="6451387" y="2221964"/>
                  </a:cubicBezTo>
                  <a:cubicBezTo>
                    <a:pt x="6836708" y="2221964"/>
                    <a:pt x="6810624" y="2214621"/>
                    <a:pt x="6810813" y="2227189"/>
                  </a:cubicBezTo>
                  <a:close/>
                  <a:moveTo>
                    <a:pt x="6810389" y="2198594"/>
                  </a:moveTo>
                  <a:cubicBezTo>
                    <a:pt x="6677429" y="2197064"/>
                    <a:pt x="6590044" y="2200077"/>
                    <a:pt x="6439616" y="2200100"/>
                  </a:cubicBezTo>
                  <a:cubicBezTo>
                    <a:pt x="6431307" y="1717381"/>
                    <a:pt x="6419253" y="1770122"/>
                    <a:pt x="6451410" y="1770122"/>
                  </a:cubicBezTo>
                  <a:cubicBezTo>
                    <a:pt x="6570199" y="1770122"/>
                    <a:pt x="6601980" y="1770405"/>
                    <a:pt x="6733998" y="1770405"/>
                  </a:cubicBezTo>
                  <a:cubicBezTo>
                    <a:pt x="6828328" y="1770428"/>
                    <a:pt x="6802738" y="1692905"/>
                    <a:pt x="6810389" y="2198594"/>
                  </a:cubicBezTo>
                  <a:close/>
                  <a:moveTo>
                    <a:pt x="6797653" y="1424657"/>
                  </a:moveTo>
                  <a:cubicBezTo>
                    <a:pt x="6800620" y="1522397"/>
                    <a:pt x="6800666" y="1544002"/>
                    <a:pt x="6804009" y="1748988"/>
                  </a:cubicBezTo>
                  <a:cubicBezTo>
                    <a:pt x="6762318" y="1748447"/>
                    <a:pt x="6459532" y="1748235"/>
                    <a:pt x="6430459" y="1748329"/>
                  </a:cubicBezTo>
                  <a:cubicBezTo>
                    <a:pt x="6422667" y="1258150"/>
                    <a:pt x="6410213" y="1323859"/>
                    <a:pt x="6451410" y="1323859"/>
                  </a:cubicBezTo>
                  <a:cubicBezTo>
                    <a:pt x="6865476" y="1323859"/>
                    <a:pt x="6793463" y="1285662"/>
                    <a:pt x="6797653" y="1424657"/>
                  </a:cubicBezTo>
                  <a:close/>
                  <a:moveTo>
                    <a:pt x="6790920" y="942762"/>
                  </a:moveTo>
                  <a:cubicBezTo>
                    <a:pt x="6797324" y="1363303"/>
                    <a:pt x="6811472" y="1298888"/>
                    <a:pt x="6733975" y="1298888"/>
                  </a:cubicBezTo>
                  <a:cubicBezTo>
                    <a:pt x="6376220" y="1298888"/>
                    <a:pt x="6422573" y="1320423"/>
                    <a:pt x="6421701" y="1263633"/>
                  </a:cubicBezTo>
                  <a:cubicBezTo>
                    <a:pt x="6414639" y="813063"/>
                    <a:pt x="6406729" y="872982"/>
                    <a:pt x="6451410" y="872982"/>
                  </a:cubicBezTo>
                  <a:cubicBezTo>
                    <a:pt x="6851869" y="872982"/>
                    <a:pt x="6789485" y="851118"/>
                    <a:pt x="6790920" y="942762"/>
                  </a:cubicBezTo>
                  <a:close/>
                  <a:moveTo>
                    <a:pt x="6451410" y="421705"/>
                  </a:moveTo>
                  <a:cubicBezTo>
                    <a:pt x="6835531" y="421705"/>
                    <a:pt x="6783246" y="412550"/>
                    <a:pt x="6783294" y="460843"/>
                  </a:cubicBezTo>
                  <a:cubicBezTo>
                    <a:pt x="6783294" y="916639"/>
                    <a:pt x="6813285" y="850318"/>
                    <a:pt x="6733975" y="850318"/>
                  </a:cubicBezTo>
                  <a:cubicBezTo>
                    <a:pt x="6358399" y="850318"/>
                    <a:pt x="6417534" y="870652"/>
                    <a:pt x="6415486" y="781738"/>
                  </a:cubicBezTo>
                  <a:cubicBezTo>
                    <a:pt x="6406329" y="363998"/>
                    <a:pt x="6393805" y="421705"/>
                    <a:pt x="6451410" y="421705"/>
                  </a:cubicBezTo>
                  <a:close/>
                  <a:moveTo>
                    <a:pt x="6411179" y="1748423"/>
                  </a:moveTo>
                  <a:cubicBezTo>
                    <a:pt x="6311788" y="1749059"/>
                    <a:pt x="6038687" y="1759650"/>
                    <a:pt x="6038099" y="1744870"/>
                  </a:cubicBezTo>
                  <a:cubicBezTo>
                    <a:pt x="6032025" y="1594578"/>
                    <a:pt x="6032331" y="1450216"/>
                    <a:pt x="6030636" y="1323341"/>
                  </a:cubicBezTo>
                  <a:cubicBezTo>
                    <a:pt x="6433448" y="1323482"/>
                    <a:pt x="6237303" y="1323717"/>
                    <a:pt x="6403410" y="1323859"/>
                  </a:cubicBezTo>
                  <a:cubicBezTo>
                    <a:pt x="6406988" y="1524115"/>
                    <a:pt x="6404045" y="1299406"/>
                    <a:pt x="6411179" y="1748423"/>
                  </a:cubicBezTo>
                  <a:close/>
                  <a:moveTo>
                    <a:pt x="6402421" y="1264010"/>
                  </a:moveTo>
                  <a:cubicBezTo>
                    <a:pt x="6403245" y="1317104"/>
                    <a:pt x="6461745" y="1301642"/>
                    <a:pt x="6030330" y="1301501"/>
                  </a:cubicBezTo>
                  <a:cubicBezTo>
                    <a:pt x="6025716" y="978605"/>
                    <a:pt x="6030283" y="1219059"/>
                    <a:pt x="6025104" y="871593"/>
                  </a:cubicBezTo>
                  <a:cubicBezTo>
                    <a:pt x="6545952" y="873500"/>
                    <a:pt x="6354115" y="872817"/>
                    <a:pt x="6398090" y="872935"/>
                  </a:cubicBezTo>
                  <a:cubicBezTo>
                    <a:pt x="6402327" y="1102539"/>
                    <a:pt x="6399502" y="1077710"/>
                    <a:pt x="6402421" y="1264010"/>
                  </a:cubicBezTo>
                  <a:close/>
                  <a:moveTo>
                    <a:pt x="6027811" y="423847"/>
                  </a:moveTo>
                  <a:cubicBezTo>
                    <a:pt x="6445808" y="423023"/>
                    <a:pt x="6388367" y="405725"/>
                    <a:pt x="6389826" y="461173"/>
                  </a:cubicBezTo>
                  <a:cubicBezTo>
                    <a:pt x="6401974" y="926100"/>
                    <a:pt x="6418759" y="851424"/>
                    <a:pt x="6310281" y="850530"/>
                  </a:cubicBezTo>
                  <a:cubicBezTo>
                    <a:pt x="5967122" y="847753"/>
                    <a:pt x="6025175" y="873547"/>
                    <a:pt x="6023880" y="786869"/>
                  </a:cubicBezTo>
                  <a:cubicBezTo>
                    <a:pt x="6018159" y="380567"/>
                    <a:pt x="6013122" y="423894"/>
                    <a:pt x="6027811" y="423847"/>
                  </a:cubicBezTo>
                  <a:close/>
                  <a:moveTo>
                    <a:pt x="6018842" y="1745858"/>
                  </a:moveTo>
                  <a:cubicBezTo>
                    <a:pt x="6019031" y="1750542"/>
                    <a:pt x="6063264" y="1748588"/>
                    <a:pt x="5647010" y="1750871"/>
                  </a:cubicBezTo>
                  <a:cubicBezTo>
                    <a:pt x="5641266" y="1503075"/>
                    <a:pt x="5642702" y="1442685"/>
                    <a:pt x="5641148" y="1321034"/>
                  </a:cubicBezTo>
                  <a:cubicBezTo>
                    <a:pt x="5825923" y="1321693"/>
                    <a:pt x="5643620" y="1323223"/>
                    <a:pt x="6011379" y="1323341"/>
                  </a:cubicBezTo>
                  <a:cubicBezTo>
                    <a:pt x="6013074" y="1451769"/>
                    <a:pt x="6012792" y="1595684"/>
                    <a:pt x="6018842" y="1745858"/>
                  </a:cubicBezTo>
                  <a:close/>
                  <a:moveTo>
                    <a:pt x="6006907" y="942762"/>
                  </a:moveTo>
                  <a:cubicBezTo>
                    <a:pt x="6009379" y="1100421"/>
                    <a:pt x="6008013" y="1103974"/>
                    <a:pt x="6010509" y="1264010"/>
                  </a:cubicBezTo>
                  <a:cubicBezTo>
                    <a:pt x="6011379" y="1319293"/>
                    <a:pt x="6067596" y="1300630"/>
                    <a:pt x="5640842" y="1299171"/>
                  </a:cubicBezTo>
                  <a:cubicBezTo>
                    <a:pt x="5638794" y="1151514"/>
                    <a:pt x="5637782" y="1149326"/>
                    <a:pt x="5633309" y="871923"/>
                  </a:cubicBezTo>
                  <a:cubicBezTo>
                    <a:pt x="6071739" y="871641"/>
                    <a:pt x="6005470" y="847376"/>
                    <a:pt x="6006907" y="942762"/>
                  </a:cubicBezTo>
                  <a:close/>
                  <a:moveTo>
                    <a:pt x="5886494" y="424035"/>
                  </a:moveTo>
                  <a:cubicBezTo>
                    <a:pt x="6018771" y="424035"/>
                    <a:pt x="5998126" y="413657"/>
                    <a:pt x="5999115" y="461055"/>
                  </a:cubicBezTo>
                  <a:cubicBezTo>
                    <a:pt x="6001445" y="572609"/>
                    <a:pt x="6002904" y="669525"/>
                    <a:pt x="6004552" y="787222"/>
                  </a:cubicBezTo>
                  <a:cubicBezTo>
                    <a:pt x="6005777" y="869122"/>
                    <a:pt x="6073763" y="849706"/>
                    <a:pt x="5632979" y="850059"/>
                  </a:cubicBezTo>
                  <a:cubicBezTo>
                    <a:pt x="5628342" y="561125"/>
                    <a:pt x="5628365" y="553758"/>
                    <a:pt x="5626035" y="460490"/>
                  </a:cubicBezTo>
                  <a:cubicBezTo>
                    <a:pt x="5624810" y="411609"/>
                    <a:pt x="5578976" y="423800"/>
                    <a:pt x="5886494" y="424035"/>
                  </a:cubicBezTo>
                  <a:close/>
                  <a:moveTo>
                    <a:pt x="5604047" y="1750989"/>
                  </a:moveTo>
                  <a:cubicBezTo>
                    <a:pt x="5464283" y="1750989"/>
                    <a:pt x="5465060" y="1748188"/>
                    <a:pt x="5321601" y="1748188"/>
                  </a:cubicBezTo>
                  <a:cubicBezTo>
                    <a:pt x="5227813" y="1748188"/>
                    <a:pt x="5254249" y="1828818"/>
                    <a:pt x="5245680" y="1322870"/>
                  </a:cubicBezTo>
                  <a:cubicBezTo>
                    <a:pt x="5405266" y="1324565"/>
                    <a:pt x="5462400" y="1320705"/>
                    <a:pt x="5621868" y="1320964"/>
                  </a:cubicBezTo>
                  <a:cubicBezTo>
                    <a:pt x="5628012" y="1814603"/>
                    <a:pt x="5638135" y="1750989"/>
                    <a:pt x="5604047" y="1750989"/>
                  </a:cubicBezTo>
                  <a:close/>
                  <a:moveTo>
                    <a:pt x="5615182" y="942715"/>
                  </a:moveTo>
                  <a:cubicBezTo>
                    <a:pt x="5621679" y="1353771"/>
                    <a:pt x="5628789" y="1299124"/>
                    <a:pt x="5604047" y="1299124"/>
                  </a:cubicBezTo>
                  <a:cubicBezTo>
                    <a:pt x="5192007" y="1299124"/>
                    <a:pt x="5245586" y="1318799"/>
                    <a:pt x="5244715" y="1263633"/>
                  </a:cubicBezTo>
                  <a:cubicBezTo>
                    <a:pt x="5242149" y="1099197"/>
                    <a:pt x="5244079" y="1102280"/>
                    <a:pt x="5241561" y="942386"/>
                  </a:cubicBezTo>
                  <a:cubicBezTo>
                    <a:pt x="5240195" y="857661"/>
                    <a:pt x="5219385" y="872323"/>
                    <a:pt x="5321577" y="872323"/>
                  </a:cubicBezTo>
                  <a:cubicBezTo>
                    <a:pt x="5673258" y="872323"/>
                    <a:pt x="5613605" y="845235"/>
                    <a:pt x="5615182" y="942715"/>
                  </a:cubicBezTo>
                  <a:close/>
                  <a:moveTo>
                    <a:pt x="5606754" y="461126"/>
                  </a:moveTo>
                  <a:cubicBezTo>
                    <a:pt x="5609179" y="557524"/>
                    <a:pt x="5609250" y="572939"/>
                    <a:pt x="5613699" y="850083"/>
                  </a:cubicBezTo>
                  <a:cubicBezTo>
                    <a:pt x="5572455" y="850083"/>
                    <a:pt x="5281675" y="850412"/>
                    <a:pt x="5240077" y="850859"/>
                  </a:cubicBezTo>
                  <a:lnTo>
                    <a:pt x="5233133" y="422341"/>
                  </a:lnTo>
                  <a:cubicBezTo>
                    <a:pt x="5677095" y="415280"/>
                    <a:pt x="5605601" y="415398"/>
                    <a:pt x="5606754" y="461126"/>
                  </a:cubicBezTo>
                  <a:close/>
                  <a:moveTo>
                    <a:pt x="5228236" y="1424469"/>
                  </a:moveTo>
                  <a:cubicBezTo>
                    <a:pt x="5230143" y="1525809"/>
                    <a:pt x="5229484" y="1487824"/>
                    <a:pt x="5233675" y="1748941"/>
                  </a:cubicBezTo>
                  <a:cubicBezTo>
                    <a:pt x="5112178" y="1751318"/>
                    <a:pt x="5161262" y="1754142"/>
                    <a:pt x="4859959" y="1751271"/>
                  </a:cubicBezTo>
                  <a:cubicBezTo>
                    <a:pt x="4854497" y="1312021"/>
                    <a:pt x="4857676" y="1456947"/>
                    <a:pt x="4856286" y="1320470"/>
                  </a:cubicBezTo>
                  <a:cubicBezTo>
                    <a:pt x="5302980" y="1320258"/>
                    <a:pt x="5225812" y="1302089"/>
                    <a:pt x="5228236" y="1424469"/>
                  </a:cubicBezTo>
                  <a:close/>
                  <a:moveTo>
                    <a:pt x="5222280" y="942762"/>
                  </a:moveTo>
                  <a:cubicBezTo>
                    <a:pt x="5228613" y="1358596"/>
                    <a:pt x="5239513" y="1301171"/>
                    <a:pt x="5180518" y="1299971"/>
                  </a:cubicBezTo>
                  <a:cubicBezTo>
                    <a:pt x="5092239" y="1298182"/>
                    <a:pt x="5075949" y="1298535"/>
                    <a:pt x="4856027" y="1298629"/>
                  </a:cubicBezTo>
                  <a:cubicBezTo>
                    <a:pt x="4853391" y="1091689"/>
                    <a:pt x="4849177" y="1092843"/>
                    <a:pt x="4846870" y="873264"/>
                  </a:cubicBezTo>
                  <a:cubicBezTo>
                    <a:pt x="5287678" y="877571"/>
                    <a:pt x="5220727" y="845823"/>
                    <a:pt x="5222280" y="942762"/>
                  </a:cubicBezTo>
                  <a:close/>
                  <a:moveTo>
                    <a:pt x="4897813" y="424271"/>
                  </a:moveTo>
                  <a:cubicBezTo>
                    <a:pt x="4993578" y="425541"/>
                    <a:pt x="5085930" y="425753"/>
                    <a:pt x="5180565" y="423470"/>
                  </a:cubicBezTo>
                  <a:cubicBezTo>
                    <a:pt x="5227318" y="422294"/>
                    <a:pt x="5212840" y="358633"/>
                    <a:pt x="5220797" y="851118"/>
                  </a:cubicBezTo>
                  <a:cubicBezTo>
                    <a:pt x="5053020" y="853519"/>
                    <a:pt x="5118864" y="854107"/>
                    <a:pt x="4846658" y="851448"/>
                  </a:cubicBezTo>
                  <a:cubicBezTo>
                    <a:pt x="4842609" y="352043"/>
                    <a:pt x="4819915" y="423259"/>
                    <a:pt x="4897813" y="424271"/>
                  </a:cubicBezTo>
                  <a:close/>
                  <a:moveTo>
                    <a:pt x="4847812" y="2202195"/>
                  </a:moveTo>
                  <a:cubicBezTo>
                    <a:pt x="4755554" y="2202854"/>
                    <a:pt x="4635894" y="2202195"/>
                    <a:pt x="4477769" y="2202195"/>
                  </a:cubicBezTo>
                  <a:cubicBezTo>
                    <a:pt x="4477510" y="2186568"/>
                    <a:pt x="4471177" y="1820557"/>
                    <a:pt x="4470000" y="1771276"/>
                  </a:cubicBezTo>
                  <a:cubicBezTo>
                    <a:pt x="4471718" y="1771276"/>
                    <a:pt x="4838325" y="1772946"/>
                    <a:pt x="4840914" y="1772970"/>
                  </a:cubicBezTo>
                  <a:cubicBezTo>
                    <a:pt x="4842844" y="1929687"/>
                    <a:pt x="4846164" y="2098948"/>
                    <a:pt x="4847812" y="2202195"/>
                  </a:cubicBezTo>
                  <a:close/>
                  <a:moveTo>
                    <a:pt x="4837312" y="1424234"/>
                  </a:moveTo>
                  <a:cubicBezTo>
                    <a:pt x="4836488" y="1816886"/>
                    <a:pt x="4879168" y="1750848"/>
                    <a:pt x="4756802" y="1750848"/>
                  </a:cubicBezTo>
                  <a:cubicBezTo>
                    <a:pt x="4436878" y="1750848"/>
                    <a:pt x="4469505" y="1750824"/>
                    <a:pt x="4469364" y="1745105"/>
                  </a:cubicBezTo>
                  <a:cubicBezTo>
                    <a:pt x="4467481" y="1667041"/>
                    <a:pt x="4455404" y="1321482"/>
                    <a:pt x="4474590" y="1321482"/>
                  </a:cubicBezTo>
                  <a:cubicBezTo>
                    <a:pt x="4910878" y="1321482"/>
                    <a:pt x="4837595" y="1289357"/>
                    <a:pt x="4837312" y="1424234"/>
                  </a:cubicBezTo>
                  <a:close/>
                  <a:moveTo>
                    <a:pt x="4828531" y="942762"/>
                  </a:moveTo>
                  <a:cubicBezTo>
                    <a:pt x="4835100" y="1361679"/>
                    <a:pt x="4863137" y="1298629"/>
                    <a:pt x="4756802" y="1298676"/>
                  </a:cubicBezTo>
                  <a:cubicBezTo>
                    <a:pt x="4420210" y="1298676"/>
                    <a:pt x="4462891" y="1315551"/>
                    <a:pt x="4462067" y="1263586"/>
                  </a:cubicBezTo>
                  <a:cubicBezTo>
                    <a:pt x="4461878" y="1251019"/>
                    <a:pt x="4456322" y="890421"/>
                    <a:pt x="4456016" y="870440"/>
                  </a:cubicBezTo>
                  <a:cubicBezTo>
                    <a:pt x="4903133" y="869499"/>
                    <a:pt x="4827142" y="855119"/>
                    <a:pt x="4828531" y="942762"/>
                  </a:cubicBezTo>
                  <a:close/>
                  <a:moveTo>
                    <a:pt x="4474590" y="424529"/>
                  </a:moveTo>
                  <a:cubicBezTo>
                    <a:pt x="4875072" y="424529"/>
                    <a:pt x="4821328" y="407867"/>
                    <a:pt x="4822481" y="459996"/>
                  </a:cubicBezTo>
                  <a:cubicBezTo>
                    <a:pt x="4833122" y="927935"/>
                    <a:pt x="4841973" y="851048"/>
                    <a:pt x="4756802" y="851048"/>
                  </a:cubicBezTo>
                  <a:cubicBezTo>
                    <a:pt x="4616073" y="851048"/>
                    <a:pt x="4615931" y="848577"/>
                    <a:pt x="4474590" y="848577"/>
                  </a:cubicBezTo>
                  <a:cubicBezTo>
                    <a:pt x="4449425" y="848577"/>
                    <a:pt x="4455852" y="860862"/>
                    <a:pt x="4454769" y="781785"/>
                  </a:cubicBezTo>
                  <a:cubicBezTo>
                    <a:pt x="4449190" y="369529"/>
                    <a:pt x="4438455" y="424529"/>
                    <a:pt x="4474590" y="424529"/>
                  </a:cubicBezTo>
                  <a:close/>
                  <a:moveTo>
                    <a:pt x="4443634" y="1321529"/>
                  </a:moveTo>
                  <a:cubicBezTo>
                    <a:pt x="4445258" y="1439578"/>
                    <a:pt x="4445282" y="1549414"/>
                    <a:pt x="4450178" y="1749459"/>
                  </a:cubicBezTo>
                  <a:cubicBezTo>
                    <a:pt x="4056829" y="1750165"/>
                    <a:pt x="4077781" y="1754801"/>
                    <a:pt x="4077545" y="1746023"/>
                  </a:cubicBezTo>
                  <a:cubicBezTo>
                    <a:pt x="4076651" y="1708062"/>
                    <a:pt x="4069495" y="1324588"/>
                    <a:pt x="4069471" y="1322870"/>
                  </a:cubicBezTo>
                  <a:cubicBezTo>
                    <a:pt x="4266699" y="1324541"/>
                    <a:pt x="4324045" y="1321788"/>
                    <a:pt x="4443634" y="1321529"/>
                  </a:cubicBezTo>
                  <a:close/>
                  <a:moveTo>
                    <a:pt x="4443328" y="1299665"/>
                  </a:moveTo>
                  <a:cubicBezTo>
                    <a:pt x="4012054" y="1300583"/>
                    <a:pt x="4069353" y="1316963"/>
                    <a:pt x="4068506" y="1263586"/>
                  </a:cubicBezTo>
                  <a:cubicBezTo>
                    <a:pt x="4065987" y="1102821"/>
                    <a:pt x="4066669" y="1102727"/>
                    <a:pt x="4064151" y="942386"/>
                  </a:cubicBezTo>
                  <a:cubicBezTo>
                    <a:pt x="4062738" y="852907"/>
                    <a:pt x="3989596" y="873029"/>
                    <a:pt x="4436713" y="870534"/>
                  </a:cubicBezTo>
                  <a:cubicBezTo>
                    <a:pt x="4436736" y="872323"/>
                    <a:pt x="4442739" y="1258809"/>
                    <a:pt x="4443328" y="1299665"/>
                  </a:cubicBezTo>
                  <a:close/>
                  <a:moveTo>
                    <a:pt x="4429438" y="424412"/>
                  </a:moveTo>
                  <a:cubicBezTo>
                    <a:pt x="4434194" y="664277"/>
                    <a:pt x="4433817" y="671949"/>
                    <a:pt x="4436407" y="848671"/>
                  </a:cubicBezTo>
                  <a:cubicBezTo>
                    <a:pt x="4003815" y="850954"/>
                    <a:pt x="4063303" y="879407"/>
                    <a:pt x="4061067" y="781691"/>
                  </a:cubicBezTo>
                  <a:cubicBezTo>
                    <a:pt x="4057559" y="628692"/>
                    <a:pt x="4056665" y="540955"/>
                    <a:pt x="4056335" y="460773"/>
                  </a:cubicBezTo>
                  <a:cubicBezTo>
                    <a:pt x="4056100" y="406149"/>
                    <a:pt x="4001155" y="422294"/>
                    <a:pt x="4429438" y="424412"/>
                  </a:cubicBezTo>
                  <a:close/>
                  <a:moveTo>
                    <a:pt x="4051132" y="1749906"/>
                  </a:moveTo>
                  <a:cubicBezTo>
                    <a:pt x="3820994" y="1744940"/>
                    <a:pt x="3682549" y="1753554"/>
                    <a:pt x="3682454" y="1745293"/>
                  </a:cubicBezTo>
                  <a:cubicBezTo>
                    <a:pt x="3677228" y="1244547"/>
                    <a:pt x="3646036" y="1319458"/>
                    <a:pt x="3768474" y="1321105"/>
                  </a:cubicBezTo>
                  <a:cubicBezTo>
                    <a:pt x="3884626" y="1322658"/>
                    <a:pt x="3915324" y="1321411"/>
                    <a:pt x="4050214" y="1322658"/>
                  </a:cubicBezTo>
                  <a:cubicBezTo>
                    <a:pt x="4058383" y="1805354"/>
                    <a:pt x="4062667" y="1750118"/>
                    <a:pt x="4051132" y="1749906"/>
                  </a:cubicBezTo>
                  <a:close/>
                  <a:moveTo>
                    <a:pt x="4044870" y="942762"/>
                  </a:moveTo>
                  <a:cubicBezTo>
                    <a:pt x="4047389" y="1103174"/>
                    <a:pt x="4046707" y="1103010"/>
                    <a:pt x="4049225" y="1263963"/>
                  </a:cubicBezTo>
                  <a:cubicBezTo>
                    <a:pt x="4050073" y="1317222"/>
                    <a:pt x="4108172" y="1299947"/>
                    <a:pt x="3676287" y="1298394"/>
                  </a:cubicBezTo>
                  <a:cubicBezTo>
                    <a:pt x="3672826" y="1070673"/>
                    <a:pt x="3676099" y="1073026"/>
                    <a:pt x="3671955" y="873994"/>
                  </a:cubicBezTo>
                  <a:cubicBezTo>
                    <a:pt x="4101675" y="871429"/>
                    <a:pt x="4043340" y="843940"/>
                    <a:pt x="4044870" y="942762"/>
                  </a:cubicBezTo>
                  <a:close/>
                  <a:moveTo>
                    <a:pt x="4036819" y="423729"/>
                  </a:moveTo>
                  <a:cubicBezTo>
                    <a:pt x="4038303" y="665995"/>
                    <a:pt x="4040186" y="700332"/>
                    <a:pt x="4043246" y="850389"/>
                  </a:cubicBezTo>
                  <a:cubicBezTo>
                    <a:pt x="3955814" y="848530"/>
                    <a:pt x="3862238" y="848506"/>
                    <a:pt x="3768380" y="850648"/>
                  </a:cubicBezTo>
                  <a:cubicBezTo>
                    <a:pt x="3641752" y="853542"/>
                    <a:pt x="3674804" y="922970"/>
                    <a:pt x="3662727" y="460538"/>
                  </a:cubicBezTo>
                  <a:cubicBezTo>
                    <a:pt x="3661032" y="396217"/>
                    <a:pt x="3614232" y="432484"/>
                    <a:pt x="4036819" y="423729"/>
                  </a:cubicBezTo>
                  <a:close/>
                  <a:moveTo>
                    <a:pt x="3627345" y="1749035"/>
                  </a:moveTo>
                  <a:cubicBezTo>
                    <a:pt x="3350854" y="1749082"/>
                    <a:pt x="3325853" y="1749035"/>
                    <a:pt x="3290707" y="1749200"/>
                  </a:cubicBezTo>
                  <a:cubicBezTo>
                    <a:pt x="3284162" y="1517808"/>
                    <a:pt x="3287128" y="1429835"/>
                    <a:pt x="3286069" y="1322329"/>
                  </a:cubicBezTo>
                  <a:cubicBezTo>
                    <a:pt x="3489582" y="1321717"/>
                    <a:pt x="3541396" y="1319928"/>
                    <a:pt x="3657313" y="1320187"/>
                  </a:cubicBezTo>
                  <a:cubicBezTo>
                    <a:pt x="3664705" y="1825758"/>
                    <a:pt x="3678994" y="1749035"/>
                    <a:pt x="3627345" y="1749035"/>
                  </a:cubicBezTo>
                  <a:close/>
                  <a:moveTo>
                    <a:pt x="3653923" y="942715"/>
                  </a:moveTo>
                  <a:cubicBezTo>
                    <a:pt x="3660349" y="1354148"/>
                    <a:pt x="3664045" y="1298300"/>
                    <a:pt x="3627368" y="1298300"/>
                  </a:cubicBezTo>
                  <a:cubicBezTo>
                    <a:pt x="3233478" y="1298300"/>
                    <a:pt x="3286163" y="1317363"/>
                    <a:pt x="3285339" y="1263586"/>
                  </a:cubicBezTo>
                  <a:cubicBezTo>
                    <a:pt x="3278112" y="802119"/>
                    <a:pt x="3255913" y="872229"/>
                    <a:pt x="3344922" y="872229"/>
                  </a:cubicBezTo>
                  <a:cubicBezTo>
                    <a:pt x="3485980" y="872229"/>
                    <a:pt x="3486027" y="874135"/>
                    <a:pt x="3627368" y="874135"/>
                  </a:cubicBezTo>
                  <a:cubicBezTo>
                    <a:pt x="3659078" y="874112"/>
                    <a:pt x="3652581" y="860320"/>
                    <a:pt x="3653923" y="942715"/>
                  </a:cubicBezTo>
                  <a:close/>
                  <a:moveTo>
                    <a:pt x="3344898" y="422364"/>
                  </a:moveTo>
                  <a:cubicBezTo>
                    <a:pt x="3356151" y="422364"/>
                    <a:pt x="3625085" y="422529"/>
                    <a:pt x="3642458" y="422553"/>
                  </a:cubicBezTo>
                  <a:cubicBezTo>
                    <a:pt x="3643918" y="483201"/>
                    <a:pt x="3638150" y="245078"/>
                    <a:pt x="3652157" y="852248"/>
                  </a:cubicBezTo>
                  <a:cubicBezTo>
                    <a:pt x="3495067" y="852695"/>
                    <a:pt x="3429999" y="849259"/>
                    <a:pt x="3277665" y="850648"/>
                  </a:cubicBezTo>
                  <a:cubicBezTo>
                    <a:pt x="3271780" y="344747"/>
                    <a:pt x="3244425" y="422364"/>
                    <a:pt x="3344898" y="422364"/>
                  </a:cubicBezTo>
                  <a:close/>
                  <a:moveTo>
                    <a:pt x="3266789" y="1322399"/>
                  </a:moveTo>
                  <a:cubicBezTo>
                    <a:pt x="3268201" y="1472009"/>
                    <a:pt x="3264152" y="1439084"/>
                    <a:pt x="3271403" y="1749294"/>
                  </a:cubicBezTo>
                  <a:cubicBezTo>
                    <a:pt x="2836622" y="1752024"/>
                    <a:pt x="2945782" y="1751318"/>
                    <a:pt x="2900512" y="1751742"/>
                  </a:cubicBezTo>
                  <a:cubicBezTo>
                    <a:pt x="2899123" y="1574714"/>
                    <a:pt x="2896134" y="1455041"/>
                    <a:pt x="2893897" y="1321246"/>
                  </a:cubicBezTo>
                  <a:cubicBezTo>
                    <a:pt x="3076365" y="1324706"/>
                    <a:pt x="3122576" y="1323035"/>
                    <a:pt x="3266789" y="1322399"/>
                  </a:cubicBezTo>
                  <a:close/>
                  <a:moveTo>
                    <a:pt x="3259679" y="942762"/>
                  </a:moveTo>
                  <a:cubicBezTo>
                    <a:pt x="3266247" y="1362291"/>
                    <a:pt x="3287552" y="1300230"/>
                    <a:pt x="3203628" y="1300912"/>
                  </a:cubicBezTo>
                  <a:cubicBezTo>
                    <a:pt x="2843919" y="1303831"/>
                    <a:pt x="2893685" y="1307761"/>
                    <a:pt x="2892979" y="1263586"/>
                  </a:cubicBezTo>
                  <a:cubicBezTo>
                    <a:pt x="2886858" y="882513"/>
                    <a:pt x="2887282" y="906542"/>
                    <a:pt x="2886599" y="873406"/>
                  </a:cubicBezTo>
                  <a:cubicBezTo>
                    <a:pt x="3324559" y="879736"/>
                    <a:pt x="3258102" y="841634"/>
                    <a:pt x="3259679" y="942762"/>
                  </a:cubicBezTo>
                  <a:close/>
                  <a:moveTo>
                    <a:pt x="2921440" y="424506"/>
                  </a:moveTo>
                  <a:cubicBezTo>
                    <a:pt x="3303631" y="421164"/>
                    <a:pt x="3250734" y="412127"/>
                    <a:pt x="3252146" y="461197"/>
                  </a:cubicBezTo>
                  <a:cubicBezTo>
                    <a:pt x="3265376" y="913179"/>
                    <a:pt x="3267213" y="850483"/>
                    <a:pt x="3203557" y="851848"/>
                  </a:cubicBezTo>
                  <a:cubicBezTo>
                    <a:pt x="3107486" y="853919"/>
                    <a:pt x="3016664" y="853801"/>
                    <a:pt x="2921487" y="852130"/>
                  </a:cubicBezTo>
                  <a:cubicBezTo>
                    <a:pt x="2876830" y="851354"/>
                    <a:pt x="2886694" y="865616"/>
                    <a:pt x="2884410" y="781644"/>
                  </a:cubicBezTo>
                  <a:cubicBezTo>
                    <a:pt x="2873205" y="369341"/>
                    <a:pt x="2867978" y="425000"/>
                    <a:pt x="2921440" y="424506"/>
                  </a:cubicBezTo>
                  <a:close/>
                  <a:moveTo>
                    <a:pt x="2881161" y="1744493"/>
                  </a:moveTo>
                  <a:cubicBezTo>
                    <a:pt x="2881279" y="1757743"/>
                    <a:pt x="2910588" y="1750683"/>
                    <a:pt x="2507493" y="1750447"/>
                  </a:cubicBezTo>
                  <a:cubicBezTo>
                    <a:pt x="2507116" y="1672666"/>
                    <a:pt x="2502502" y="1323341"/>
                    <a:pt x="2502455" y="1320658"/>
                  </a:cubicBezTo>
                  <a:cubicBezTo>
                    <a:pt x="2699871" y="1320658"/>
                    <a:pt x="2791705" y="1319693"/>
                    <a:pt x="2874617" y="1320964"/>
                  </a:cubicBezTo>
                  <a:cubicBezTo>
                    <a:pt x="2876971" y="1462313"/>
                    <a:pt x="2879984" y="1582763"/>
                    <a:pt x="2881161" y="1744493"/>
                  </a:cubicBezTo>
                  <a:close/>
                  <a:moveTo>
                    <a:pt x="2874264" y="1299077"/>
                  </a:moveTo>
                  <a:cubicBezTo>
                    <a:pt x="2449276" y="1292628"/>
                    <a:pt x="2502502" y="1320070"/>
                    <a:pt x="2501608" y="1263539"/>
                  </a:cubicBezTo>
                  <a:cubicBezTo>
                    <a:pt x="2496240" y="923346"/>
                    <a:pt x="2496146" y="913532"/>
                    <a:pt x="2495205" y="870370"/>
                  </a:cubicBezTo>
                  <a:cubicBezTo>
                    <a:pt x="2497841" y="870370"/>
                    <a:pt x="2865483" y="873147"/>
                    <a:pt x="2867319" y="873170"/>
                  </a:cubicBezTo>
                  <a:cubicBezTo>
                    <a:pt x="2868284" y="920263"/>
                    <a:pt x="2868402" y="934101"/>
                    <a:pt x="2874264" y="1299077"/>
                  </a:cubicBezTo>
                  <a:close/>
                  <a:moveTo>
                    <a:pt x="2497794" y="425471"/>
                  </a:moveTo>
                  <a:cubicBezTo>
                    <a:pt x="2916073" y="425471"/>
                    <a:pt x="2859339" y="411115"/>
                    <a:pt x="2859763" y="460938"/>
                  </a:cubicBezTo>
                  <a:cubicBezTo>
                    <a:pt x="2863105" y="920993"/>
                    <a:pt x="2896699" y="850907"/>
                    <a:pt x="2780193" y="850907"/>
                  </a:cubicBezTo>
                  <a:cubicBezTo>
                    <a:pt x="2641701" y="850907"/>
                    <a:pt x="2638146" y="848530"/>
                    <a:pt x="2497770" y="848530"/>
                  </a:cubicBezTo>
                  <a:cubicBezTo>
                    <a:pt x="2493509" y="848506"/>
                    <a:pt x="2475430" y="425471"/>
                    <a:pt x="2497794" y="425471"/>
                  </a:cubicBezTo>
                  <a:close/>
                  <a:moveTo>
                    <a:pt x="2488142" y="1745434"/>
                  </a:moveTo>
                  <a:cubicBezTo>
                    <a:pt x="2488189" y="1752919"/>
                    <a:pt x="2188181" y="1752377"/>
                    <a:pt x="2116239" y="1751389"/>
                  </a:cubicBezTo>
                  <a:cubicBezTo>
                    <a:pt x="2108918" y="1331178"/>
                    <a:pt x="2110119" y="1444709"/>
                    <a:pt x="2107812" y="1322564"/>
                  </a:cubicBezTo>
                  <a:cubicBezTo>
                    <a:pt x="2281781" y="1325271"/>
                    <a:pt x="2344023" y="1320846"/>
                    <a:pt x="2483199" y="1320658"/>
                  </a:cubicBezTo>
                  <a:cubicBezTo>
                    <a:pt x="2483199" y="1322352"/>
                    <a:pt x="2487907" y="1685986"/>
                    <a:pt x="2488142" y="1745434"/>
                  </a:cubicBezTo>
                  <a:close/>
                  <a:moveTo>
                    <a:pt x="2482869" y="1298794"/>
                  </a:moveTo>
                  <a:cubicBezTo>
                    <a:pt x="2053337" y="1299430"/>
                    <a:pt x="2107647" y="1318493"/>
                    <a:pt x="2106799" y="1263586"/>
                  </a:cubicBezTo>
                  <a:cubicBezTo>
                    <a:pt x="2104704" y="1128827"/>
                    <a:pt x="2104633" y="1100421"/>
                    <a:pt x="2102138" y="942386"/>
                  </a:cubicBezTo>
                  <a:cubicBezTo>
                    <a:pt x="2100726" y="849377"/>
                    <a:pt x="2035540" y="870534"/>
                    <a:pt x="2475924" y="870370"/>
                  </a:cubicBezTo>
                  <a:cubicBezTo>
                    <a:pt x="2477101" y="923770"/>
                    <a:pt x="2482845" y="1297029"/>
                    <a:pt x="2482869" y="1298794"/>
                  </a:cubicBezTo>
                  <a:close/>
                  <a:moveTo>
                    <a:pt x="2468156" y="425400"/>
                  </a:moveTo>
                  <a:cubicBezTo>
                    <a:pt x="2469521" y="713676"/>
                    <a:pt x="2472605" y="737258"/>
                    <a:pt x="2475383" y="848530"/>
                  </a:cubicBezTo>
                  <a:cubicBezTo>
                    <a:pt x="2204966" y="848647"/>
                    <a:pt x="2151480" y="848906"/>
                    <a:pt x="2100702" y="850153"/>
                  </a:cubicBezTo>
                  <a:cubicBezTo>
                    <a:pt x="2095546" y="512808"/>
                    <a:pt x="2096771" y="581788"/>
                    <a:pt x="2093122" y="422600"/>
                  </a:cubicBezTo>
                  <a:cubicBezTo>
                    <a:pt x="2276460" y="417657"/>
                    <a:pt x="2348237" y="424788"/>
                    <a:pt x="2468156" y="425400"/>
                  </a:cubicBezTo>
                  <a:close/>
                  <a:moveTo>
                    <a:pt x="2090862" y="1424563"/>
                  </a:moveTo>
                  <a:cubicBezTo>
                    <a:pt x="2100726" y="1802294"/>
                    <a:pt x="2104445" y="1751224"/>
                    <a:pt x="2074477" y="1750706"/>
                  </a:cubicBezTo>
                  <a:cubicBezTo>
                    <a:pt x="1724444" y="1744140"/>
                    <a:pt x="1723455" y="1756449"/>
                    <a:pt x="1723267" y="1745246"/>
                  </a:cubicBezTo>
                  <a:cubicBezTo>
                    <a:pt x="1714933" y="1246335"/>
                    <a:pt x="1686260" y="1321340"/>
                    <a:pt x="1792054" y="1320917"/>
                  </a:cubicBezTo>
                  <a:cubicBezTo>
                    <a:pt x="1921695" y="1320399"/>
                    <a:pt x="1982408" y="1320234"/>
                    <a:pt x="2074124" y="1321952"/>
                  </a:cubicBezTo>
                  <a:cubicBezTo>
                    <a:pt x="2093569" y="1322329"/>
                    <a:pt x="2087778" y="1306231"/>
                    <a:pt x="2090862" y="1424563"/>
                  </a:cubicBezTo>
                  <a:close/>
                  <a:moveTo>
                    <a:pt x="2082858" y="942762"/>
                  </a:moveTo>
                  <a:cubicBezTo>
                    <a:pt x="2089120" y="1343133"/>
                    <a:pt x="2093051" y="1300418"/>
                    <a:pt x="2074477" y="1300065"/>
                  </a:cubicBezTo>
                  <a:cubicBezTo>
                    <a:pt x="1662507" y="1292322"/>
                    <a:pt x="1713709" y="1319693"/>
                    <a:pt x="1712838" y="1263633"/>
                  </a:cubicBezTo>
                  <a:cubicBezTo>
                    <a:pt x="1710343" y="1104351"/>
                    <a:pt x="1714157" y="1104822"/>
                    <a:pt x="1711614" y="942339"/>
                  </a:cubicBezTo>
                  <a:cubicBezTo>
                    <a:pt x="1710013" y="841022"/>
                    <a:pt x="1653538" y="884255"/>
                    <a:pt x="2074548" y="872747"/>
                  </a:cubicBezTo>
                  <a:cubicBezTo>
                    <a:pt x="2084741" y="872464"/>
                    <a:pt x="2081634" y="862015"/>
                    <a:pt x="2082858" y="942762"/>
                  </a:cubicBezTo>
                  <a:close/>
                  <a:moveTo>
                    <a:pt x="2073842" y="423141"/>
                  </a:moveTo>
                  <a:cubicBezTo>
                    <a:pt x="2084600" y="898258"/>
                    <a:pt x="2083658" y="850601"/>
                    <a:pt x="2074054" y="850836"/>
                  </a:cubicBezTo>
                  <a:cubicBezTo>
                    <a:pt x="1981160" y="853519"/>
                    <a:pt x="1964870" y="852554"/>
                    <a:pt x="1791984" y="853025"/>
                  </a:cubicBezTo>
                  <a:cubicBezTo>
                    <a:pt x="1683577" y="853307"/>
                    <a:pt x="1714157" y="924452"/>
                    <a:pt x="1702080" y="460490"/>
                  </a:cubicBezTo>
                  <a:cubicBezTo>
                    <a:pt x="1700456" y="396170"/>
                    <a:pt x="1656222" y="435120"/>
                    <a:pt x="2073842" y="423141"/>
                  </a:cubicBezTo>
                  <a:close/>
                  <a:moveTo>
                    <a:pt x="1704010" y="1745670"/>
                  </a:moveTo>
                  <a:cubicBezTo>
                    <a:pt x="1704152" y="1754472"/>
                    <a:pt x="1330248" y="1748165"/>
                    <a:pt x="1330130" y="1744964"/>
                  </a:cubicBezTo>
                  <a:cubicBezTo>
                    <a:pt x="1312262" y="1250360"/>
                    <a:pt x="1318265" y="1320117"/>
                    <a:pt x="1368549" y="1320117"/>
                  </a:cubicBezTo>
                  <a:cubicBezTo>
                    <a:pt x="1503275" y="1320117"/>
                    <a:pt x="1506924" y="1321199"/>
                    <a:pt x="1650878" y="1321199"/>
                  </a:cubicBezTo>
                  <a:cubicBezTo>
                    <a:pt x="1707871" y="1321199"/>
                    <a:pt x="1695253" y="1252455"/>
                    <a:pt x="1704010" y="1745670"/>
                  </a:cubicBezTo>
                  <a:close/>
                  <a:moveTo>
                    <a:pt x="1692357" y="942715"/>
                  </a:moveTo>
                  <a:cubicBezTo>
                    <a:pt x="1698878" y="1357819"/>
                    <a:pt x="1704010" y="1299359"/>
                    <a:pt x="1650878" y="1299359"/>
                  </a:cubicBezTo>
                  <a:cubicBezTo>
                    <a:pt x="1271513" y="1299359"/>
                    <a:pt x="1323327" y="1307902"/>
                    <a:pt x="1322644" y="1263586"/>
                  </a:cubicBezTo>
                  <a:cubicBezTo>
                    <a:pt x="1315511" y="808285"/>
                    <a:pt x="1296419" y="873500"/>
                    <a:pt x="1368549" y="873500"/>
                  </a:cubicBezTo>
                  <a:cubicBezTo>
                    <a:pt x="1753541" y="873500"/>
                    <a:pt x="1691063" y="859591"/>
                    <a:pt x="1692357" y="942715"/>
                  </a:cubicBezTo>
                  <a:close/>
                  <a:moveTo>
                    <a:pt x="1368549" y="423423"/>
                  </a:moveTo>
                  <a:cubicBezTo>
                    <a:pt x="1657281" y="423494"/>
                    <a:pt x="1658058" y="423494"/>
                    <a:pt x="1681858" y="423541"/>
                  </a:cubicBezTo>
                  <a:cubicBezTo>
                    <a:pt x="1684118" y="517421"/>
                    <a:pt x="1690733" y="851401"/>
                    <a:pt x="1690780" y="853260"/>
                  </a:cubicBezTo>
                  <a:cubicBezTo>
                    <a:pt x="1569214" y="853378"/>
                    <a:pt x="1679669" y="853378"/>
                    <a:pt x="1314546" y="851542"/>
                  </a:cubicBezTo>
                  <a:cubicBezTo>
                    <a:pt x="1306565" y="345783"/>
                    <a:pt x="1290652" y="423423"/>
                    <a:pt x="1368549" y="423423"/>
                  </a:cubicBezTo>
                  <a:close/>
                  <a:moveTo>
                    <a:pt x="1304988" y="1424375"/>
                  </a:moveTo>
                  <a:cubicBezTo>
                    <a:pt x="1305553" y="1533552"/>
                    <a:pt x="1306918" y="1638023"/>
                    <a:pt x="1310803" y="1745811"/>
                  </a:cubicBezTo>
                  <a:cubicBezTo>
                    <a:pt x="1310897" y="1748329"/>
                    <a:pt x="937935" y="1763038"/>
                    <a:pt x="937935" y="1745905"/>
                  </a:cubicBezTo>
                  <a:cubicBezTo>
                    <a:pt x="937935" y="1285285"/>
                    <a:pt x="916112" y="1322046"/>
                    <a:pt x="945091" y="1322235"/>
                  </a:cubicBezTo>
                  <a:cubicBezTo>
                    <a:pt x="1376388" y="1325176"/>
                    <a:pt x="1304258" y="1283920"/>
                    <a:pt x="1304988" y="1424375"/>
                  </a:cubicBezTo>
                  <a:close/>
                  <a:moveTo>
                    <a:pt x="1296702" y="942809"/>
                  </a:moveTo>
                  <a:cubicBezTo>
                    <a:pt x="1303270" y="1363985"/>
                    <a:pt x="1327799" y="1297641"/>
                    <a:pt x="1227279" y="1299547"/>
                  </a:cubicBezTo>
                  <a:cubicBezTo>
                    <a:pt x="876092" y="1305690"/>
                    <a:pt x="929931" y="1308020"/>
                    <a:pt x="929248" y="1263633"/>
                  </a:cubicBezTo>
                  <a:cubicBezTo>
                    <a:pt x="922374" y="824477"/>
                    <a:pt x="918443" y="873029"/>
                    <a:pt x="945303" y="872605"/>
                  </a:cubicBezTo>
                  <a:cubicBezTo>
                    <a:pt x="1367537" y="865780"/>
                    <a:pt x="1295430" y="862297"/>
                    <a:pt x="1296702" y="942809"/>
                  </a:cubicBezTo>
                  <a:close/>
                  <a:moveTo>
                    <a:pt x="945209" y="422435"/>
                  </a:moveTo>
                  <a:cubicBezTo>
                    <a:pt x="1342348" y="420034"/>
                    <a:pt x="1287991" y="411279"/>
                    <a:pt x="1288956" y="464444"/>
                  </a:cubicBezTo>
                  <a:cubicBezTo>
                    <a:pt x="1290957" y="573645"/>
                    <a:pt x="1292135" y="653286"/>
                    <a:pt x="1295266" y="851401"/>
                  </a:cubicBezTo>
                  <a:cubicBezTo>
                    <a:pt x="1205197" y="850718"/>
                    <a:pt x="1133161" y="847894"/>
                    <a:pt x="924399" y="851071"/>
                  </a:cubicBezTo>
                  <a:cubicBezTo>
                    <a:pt x="918560" y="363740"/>
                    <a:pt x="902623" y="422670"/>
                    <a:pt x="945209" y="422435"/>
                  </a:cubicBezTo>
                  <a:close/>
                  <a:moveTo>
                    <a:pt x="918654" y="1745905"/>
                  </a:moveTo>
                  <a:cubicBezTo>
                    <a:pt x="918654" y="1756566"/>
                    <a:pt x="951188" y="1752001"/>
                    <a:pt x="545739" y="1751624"/>
                  </a:cubicBezTo>
                  <a:cubicBezTo>
                    <a:pt x="546304" y="1558028"/>
                    <a:pt x="541078" y="1432236"/>
                    <a:pt x="538959" y="1322446"/>
                  </a:cubicBezTo>
                  <a:cubicBezTo>
                    <a:pt x="656453" y="1322399"/>
                    <a:pt x="768321" y="1321246"/>
                    <a:pt x="911027" y="1322046"/>
                  </a:cubicBezTo>
                  <a:cubicBezTo>
                    <a:pt x="913287" y="1435483"/>
                    <a:pt x="918654" y="1540730"/>
                    <a:pt x="918654" y="1745905"/>
                  </a:cubicBezTo>
                  <a:close/>
                  <a:moveTo>
                    <a:pt x="909968" y="1264010"/>
                  </a:moveTo>
                  <a:cubicBezTo>
                    <a:pt x="910721" y="1311503"/>
                    <a:pt x="971646" y="1300371"/>
                    <a:pt x="538512" y="1300583"/>
                  </a:cubicBezTo>
                  <a:cubicBezTo>
                    <a:pt x="533828" y="1036030"/>
                    <a:pt x="532062" y="1004823"/>
                    <a:pt x="530696" y="873570"/>
                  </a:cubicBezTo>
                  <a:cubicBezTo>
                    <a:pt x="796876" y="873759"/>
                    <a:pt x="840733" y="874017"/>
                    <a:pt x="905377" y="873194"/>
                  </a:cubicBezTo>
                  <a:cubicBezTo>
                    <a:pt x="908673" y="1118472"/>
                    <a:pt x="908273" y="1155374"/>
                    <a:pt x="909968" y="1264010"/>
                  </a:cubicBezTo>
                  <a:close/>
                  <a:moveTo>
                    <a:pt x="896879" y="422670"/>
                  </a:moveTo>
                  <a:cubicBezTo>
                    <a:pt x="903753" y="638530"/>
                    <a:pt x="901634" y="573057"/>
                    <a:pt x="905095" y="851354"/>
                  </a:cubicBezTo>
                  <a:cubicBezTo>
                    <a:pt x="847725" y="852060"/>
                    <a:pt x="826091" y="851918"/>
                    <a:pt x="530508" y="851730"/>
                  </a:cubicBezTo>
                  <a:cubicBezTo>
                    <a:pt x="529425" y="717465"/>
                    <a:pt x="531756" y="753191"/>
                    <a:pt x="525023" y="425000"/>
                  </a:cubicBezTo>
                  <a:cubicBezTo>
                    <a:pt x="645365" y="424930"/>
                    <a:pt x="548964" y="424082"/>
                    <a:pt x="896879" y="422670"/>
                  </a:cubicBezTo>
                  <a:close/>
                  <a:moveTo>
                    <a:pt x="239610" y="422882"/>
                  </a:moveTo>
                  <a:cubicBezTo>
                    <a:pt x="378032" y="422882"/>
                    <a:pt x="377232" y="424812"/>
                    <a:pt x="505719" y="424953"/>
                  </a:cubicBezTo>
                  <a:cubicBezTo>
                    <a:pt x="512640" y="764017"/>
                    <a:pt x="510122" y="721113"/>
                    <a:pt x="511228" y="851683"/>
                  </a:cubicBezTo>
                  <a:cubicBezTo>
                    <a:pt x="246037" y="851495"/>
                    <a:pt x="204252" y="851330"/>
                    <a:pt x="139254" y="851824"/>
                  </a:cubicBezTo>
                  <a:cubicBezTo>
                    <a:pt x="134099" y="334298"/>
                    <a:pt x="97634" y="422882"/>
                    <a:pt x="239610" y="422882"/>
                  </a:cubicBezTo>
                  <a:close/>
                  <a:moveTo>
                    <a:pt x="239610" y="873359"/>
                  </a:moveTo>
                  <a:cubicBezTo>
                    <a:pt x="563372" y="873570"/>
                    <a:pt x="510898" y="850436"/>
                    <a:pt x="512334" y="942809"/>
                  </a:cubicBezTo>
                  <a:cubicBezTo>
                    <a:pt x="514877" y="1106210"/>
                    <a:pt x="516101" y="1103457"/>
                    <a:pt x="518620" y="1263963"/>
                  </a:cubicBezTo>
                  <a:cubicBezTo>
                    <a:pt x="519444" y="1316610"/>
                    <a:pt x="577802" y="1300136"/>
                    <a:pt x="145187" y="1299924"/>
                  </a:cubicBezTo>
                  <a:cubicBezTo>
                    <a:pt x="136571" y="794800"/>
                    <a:pt x="111994" y="873359"/>
                    <a:pt x="239610" y="873359"/>
                  </a:cubicBezTo>
                  <a:close/>
                  <a:moveTo>
                    <a:pt x="152343" y="1744776"/>
                  </a:moveTo>
                  <a:cubicBezTo>
                    <a:pt x="150766" y="1242805"/>
                    <a:pt x="108486" y="1321764"/>
                    <a:pt x="239610" y="1321835"/>
                  </a:cubicBezTo>
                  <a:cubicBezTo>
                    <a:pt x="362283" y="1321835"/>
                    <a:pt x="382034" y="1322446"/>
                    <a:pt x="519632" y="1322446"/>
                  </a:cubicBezTo>
                  <a:cubicBezTo>
                    <a:pt x="522104" y="1452240"/>
                    <a:pt x="526977" y="1552239"/>
                    <a:pt x="526388" y="1751624"/>
                  </a:cubicBezTo>
                  <a:cubicBezTo>
                    <a:pt x="524034" y="1751624"/>
                    <a:pt x="152367" y="1751624"/>
                    <a:pt x="152343" y="1744776"/>
                  </a:cubicBezTo>
                  <a:close/>
                  <a:moveTo>
                    <a:pt x="156628" y="2066306"/>
                  </a:moveTo>
                  <a:cubicBezTo>
                    <a:pt x="154980" y="1978733"/>
                    <a:pt x="152838" y="1859930"/>
                    <a:pt x="152461" y="1772146"/>
                  </a:cubicBezTo>
                  <a:cubicBezTo>
                    <a:pt x="367180" y="1771276"/>
                    <a:pt x="348771" y="1773464"/>
                    <a:pt x="526365" y="1773464"/>
                  </a:cubicBezTo>
                  <a:cubicBezTo>
                    <a:pt x="525800" y="2223541"/>
                    <a:pt x="543715" y="2198782"/>
                    <a:pt x="521774" y="2198782"/>
                  </a:cubicBezTo>
                  <a:cubicBezTo>
                    <a:pt x="82544" y="2198782"/>
                    <a:pt x="159735" y="2233284"/>
                    <a:pt x="156628" y="2066306"/>
                  </a:cubicBezTo>
                  <a:close/>
                  <a:moveTo>
                    <a:pt x="159382" y="2226859"/>
                  </a:moveTo>
                  <a:cubicBezTo>
                    <a:pt x="159241" y="2218363"/>
                    <a:pt x="532721" y="2217916"/>
                    <a:pt x="532862" y="2227236"/>
                  </a:cubicBezTo>
                  <a:cubicBezTo>
                    <a:pt x="540254" y="2698658"/>
                    <a:pt x="554614" y="2647611"/>
                    <a:pt x="521751" y="2647611"/>
                  </a:cubicBezTo>
                  <a:cubicBezTo>
                    <a:pt x="263552" y="2647564"/>
                    <a:pt x="217694" y="2647400"/>
                    <a:pt x="167104" y="2647870"/>
                  </a:cubicBezTo>
                  <a:cubicBezTo>
                    <a:pt x="165809" y="2596306"/>
                    <a:pt x="159594" y="2240180"/>
                    <a:pt x="159382" y="2226859"/>
                  </a:cubicBezTo>
                  <a:close/>
                  <a:moveTo>
                    <a:pt x="174919" y="3029437"/>
                  </a:moveTo>
                  <a:cubicBezTo>
                    <a:pt x="169599" y="2604072"/>
                    <a:pt x="146152" y="2669428"/>
                    <a:pt x="239610" y="2669428"/>
                  </a:cubicBezTo>
                  <a:cubicBezTo>
                    <a:pt x="259173" y="2669428"/>
                    <a:pt x="525470" y="2669475"/>
                    <a:pt x="542090" y="2669499"/>
                  </a:cubicBezTo>
                  <a:cubicBezTo>
                    <a:pt x="543432" y="2782418"/>
                    <a:pt x="542538" y="2726758"/>
                    <a:pt x="548117" y="3100771"/>
                  </a:cubicBezTo>
                  <a:cubicBezTo>
                    <a:pt x="107097" y="3101100"/>
                    <a:pt x="176002" y="3114868"/>
                    <a:pt x="174919" y="3029437"/>
                  </a:cubicBezTo>
                  <a:close/>
                  <a:moveTo>
                    <a:pt x="182264" y="3511003"/>
                  </a:moveTo>
                  <a:cubicBezTo>
                    <a:pt x="177815" y="3231553"/>
                    <a:pt x="176920" y="3177964"/>
                    <a:pt x="176120" y="3120046"/>
                  </a:cubicBezTo>
                  <a:cubicBezTo>
                    <a:pt x="323440" y="3118492"/>
                    <a:pt x="380104" y="3122752"/>
                    <a:pt x="548470" y="3122635"/>
                  </a:cubicBezTo>
                  <a:cubicBezTo>
                    <a:pt x="552637" y="3395754"/>
                    <a:pt x="548894" y="3364523"/>
                    <a:pt x="552613" y="3551389"/>
                  </a:cubicBezTo>
                  <a:cubicBezTo>
                    <a:pt x="118656" y="3552801"/>
                    <a:pt x="182947" y="3555130"/>
                    <a:pt x="182264" y="3511003"/>
                  </a:cubicBezTo>
                  <a:close/>
                  <a:moveTo>
                    <a:pt x="188973" y="3992663"/>
                  </a:moveTo>
                  <a:cubicBezTo>
                    <a:pt x="178239" y="3501072"/>
                    <a:pt x="167057" y="3570334"/>
                    <a:pt x="239634" y="3570334"/>
                  </a:cubicBezTo>
                  <a:cubicBezTo>
                    <a:pt x="378480" y="3570334"/>
                    <a:pt x="381069" y="3573276"/>
                    <a:pt x="521798" y="3573276"/>
                  </a:cubicBezTo>
                  <a:cubicBezTo>
                    <a:pt x="558451" y="3573276"/>
                    <a:pt x="557722" y="3505049"/>
                    <a:pt x="562359" y="3991863"/>
                  </a:cubicBezTo>
                  <a:cubicBezTo>
                    <a:pt x="562454" y="4002571"/>
                    <a:pt x="569751" y="3999794"/>
                    <a:pt x="521798" y="3999794"/>
                  </a:cubicBezTo>
                  <a:cubicBezTo>
                    <a:pt x="149824" y="3999794"/>
                    <a:pt x="189162" y="4001018"/>
                    <a:pt x="188973" y="3992663"/>
                  </a:cubicBezTo>
                  <a:close/>
                  <a:moveTo>
                    <a:pt x="189609" y="4020999"/>
                  </a:moveTo>
                  <a:cubicBezTo>
                    <a:pt x="247379" y="4020952"/>
                    <a:pt x="560853" y="4021705"/>
                    <a:pt x="562618" y="4021705"/>
                  </a:cubicBezTo>
                  <a:cubicBezTo>
                    <a:pt x="567609" y="4517391"/>
                    <a:pt x="591338" y="4449918"/>
                    <a:pt x="521774" y="4449918"/>
                  </a:cubicBezTo>
                  <a:cubicBezTo>
                    <a:pt x="241140" y="4449870"/>
                    <a:pt x="225556" y="4449894"/>
                    <a:pt x="194011" y="4449823"/>
                  </a:cubicBezTo>
                  <a:cubicBezTo>
                    <a:pt x="191798" y="4289741"/>
                    <a:pt x="195353" y="4283480"/>
                    <a:pt x="189609" y="4020999"/>
                  </a:cubicBezTo>
                  <a:close/>
                  <a:moveTo>
                    <a:pt x="203804" y="4900229"/>
                  </a:moveTo>
                  <a:cubicBezTo>
                    <a:pt x="195282" y="4481948"/>
                    <a:pt x="196059" y="4594867"/>
                    <a:pt x="194317" y="4471663"/>
                  </a:cubicBezTo>
                  <a:cubicBezTo>
                    <a:pt x="598777" y="4472699"/>
                    <a:pt x="569869" y="4469357"/>
                    <a:pt x="569940" y="4474793"/>
                  </a:cubicBezTo>
                  <a:cubicBezTo>
                    <a:pt x="577543" y="4961301"/>
                    <a:pt x="598377" y="4897499"/>
                    <a:pt x="521751" y="4897499"/>
                  </a:cubicBezTo>
                  <a:cubicBezTo>
                    <a:pt x="368475" y="4897523"/>
                    <a:pt x="366874" y="4900982"/>
                    <a:pt x="203804" y="4900229"/>
                  </a:cubicBezTo>
                  <a:close/>
                  <a:moveTo>
                    <a:pt x="204275" y="4922093"/>
                  </a:moveTo>
                  <a:cubicBezTo>
                    <a:pt x="332833" y="4922658"/>
                    <a:pt x="351760" y="4919975"/>
                    <a:pt x="576908" y="4919292"/>
                  </a:cubicBezTo>
                  <a:cubicBezTo>
                    <a:pt x="584912" y="5429852"/>
                    <a:pt x="603580" y="5347599"/>
                    <a:pt x="521774" y="5347599"/>
                  </a:cubicBezTo>
                  <a:cubicBezTo>
                    <a:pt x="380645" y="5347599"/>
                    <a:pt x="380504" y="5350259"/>
                    <a:pt x="239610" y="5350259"/>
                  </a:cubicBezTo>
                  <a:cubicBezTo>
                    <a:pt x="197071" y="5350259"/>
                    <a:pt x="214539" y="5405235"/>
                    <a:pt x="204275" y="4922093"/>
                  </a:cubicBezTo>
                  <a:close/>
                  <a:moveTo>
                    <a:pt x="214021" y="5759243"/>
                  </a:moveTo>
                  <a:cubicBezTo>
                    <a:pt x="207006" y="5309708"/>
                    <a:pt x="206935" y="5372099"/>
                    <a:pt x="239610" y="5372099"/>
                  </a:cubicBezTo>
                  <a:cubicBezTo>
                    <a:pt x="643011" y="5372099"/>
                    <a:pt x="584559" y="5343363"/>
                    <a:pt x="586089" y="5438372"/>
                  </a:cubicBezTo>
                  <a:cubicBezTo>
                    <a:pt x="588537" y="5595089"/>
                    <a:pt x="585547" y="5599278"/>
                    <a:pt x="588066" y="5759573"/>
                  </a:cubicBezTo>
                  <a:cubicBezTo>
                    <a:pt x="588796" y="5805630"/>
                    <a:pt x="601979" y="5795863"/>
                    <a:pt x="521798" y="5795863"/>
                  </a:cubicBezTo>
                  <a:cubicBezTo>
                    <a:pt x="165197" y="5795863"/>
                    <a:pt x="214798" y="5809702"/>
                    <a:pt x="214021" y="5759243"/>
                  </a:cubicBezTo>
                  <a:close/>
                  <a:moveTo>
                    <a:pt x="222567" y="6240997"/>
                  </a:moveTo>
                  <a:cubicBezTo>
                    <a:pt x="210796" y="5750512"/>
                    <a:pt x="207265" y="5818292"/>
                    <a:pt x="239610" y="5818292"/>
                  </a:cubicBezTo>
                  <a:cubicBezTo>
                    <a:pt x="661303" y="5818292"/>
                    <a:pt x="588631" y="5790474"/>
                    <a:pt x="590279" y="5920173"/>
                  </a:cubicBezTo>
                  <a:cubicBezTo>
                    <a:pt x="591574" y="6023043"/>
                    <a:pt x="593175" y="6139233"/>
                    <a:pt x="595858" y="6241609"/>
                  </a:cubicBezTo>
                  <a:cubicBezTo>
                    <a:pt x="596023" y="6248199"/>
                    <a:pt x="607111" y="6246269"/>
                    <a:pt x="521798" y="6246269"/>
                  </a:cubicBezTo>
                  <a:cubicBezTo>
                    <a:pt x="197966" y="6246269"/>
                    <a:pt x="222990" y="6259331"/>
                    <a:pt x="222567" y="6240997"/>
                  </a:cubicBezTo>
                  <a:close/>
                  <a:moveTo>
                    <a:pt x="231677" y="6698299"/>
                  </a:moveTo>
                  <a:cubicBezTo>
                    <a:pt x="223838" y="6222428"/>
                    <a:pt x="214280" y="6272016"/>
                    <a:pt x="239610" y="6272016"/>
                  </a:cubicBezTo>
                  <a:cubicBezTo>
                    <a:pt x="667518" y="6272016"/>
                    <a:pt x="596329" y="6222122"/>
                    <a:pt x="599154" y="6402021"/>
                  </a:cubicBezTo>
                  <a:cubicBezTo>
                    <a:pt x="601649" y="6561680"/>
                    <a:pt x="603415" y="6559068"/>
                    <a:pt x="605816" y="6698628"/>
                  </a:cubicBezTo>
                  <a:cubicBezTo>
                    <a:pt x="560099" y="6698440"/>
                    <a:pt x="253688" y="6698299"/>
                    <a:pt x="231677" y="6698299"/>
                  </a:cubicBezTo>
                  <a:close/>
                  <a:moveTo>
                    <a:pt x="239610" y="6720139"/>
                  </a:moveTo>
                  <a:cubicBezTo>
                    <a:pt x="571258" y="6720351"/>
                    <a:pt x="566691" y="6720327"/>
                    <a:pt x="606193" y="6720515"/>
                  </a:cubicBezTo>
                  <a:cubicBezTo>
                    <a:pt x="609442" y="6947436"/>
                    <a:pt x="608406" y="6937175"/>
                    <a:pt x="612102" y="7146233"/>
                  </a:cubicBezTo>
                  <a:cubicBezTo>
                    <a:pt x="517796" y="7145127"/>
                    <a:pt x="380951" y="7146351"/>
                    <a:pt x="239328" y="7146351"/>
                  </a:cubicBezTo>
                  <a:cubicBezTo>
                    <a:pt x="237162" y="6687026"/>
                    <a:pt x="222402" y="6720139"/>
                    <a:pt x="239610" y="6720139"/>
                  </a:cubicBezTo>
                  <a:close/>
                  <a:moveTo>
                    <a:pt x="239610" y="7168168"/>
                  </a:moveTo>
                  <a:cubicBezTo>
                    <a:pt x="670625" y="7168168"/>
                    <a:pt x="612219" y="7153553"/>
                    <a:pt x="613185" y="7205305"/>
                  </a:cubicBezTo>
                  <a:cubicBezTo>
                    <a:pt x="622013" y="7673927"/>
                    <a:pt x="638868" y="7597534"/>
                    <a:pt x="521774" y="7597534"/>
                  </a:cubicBezTo>
                  <a:cubicBezTo>
                    <a:pt x="385942" y="7597534"/>
                    <a:pt x="381658" y="7594733"/>
                    <a:pt x="246061" y="7594639"/>
                  </a:cubicBezTo>
                  <a:cubicBezTo>
                    <a:pt x="235302" y="7135784"/>
                    <a:pt x="241282" y="7168168"/>
                    <a:pt x="239610" y="7168168"/>
                  </a:cubicBezTo>
                  <a:close/>
                  <a:moveTo>
                    <a:pt x="250133" y="8008237"/>
                  </a:moveTo>
                  <a:cubicBezTo>
                    <a:pt x="247685" y="7851943"/>
                    <a:pt x="250345" y="7847095"/>
                    <a:pt x="247826" y="7686848"/>
                  </a:cubicBezTo>
                  <a:cubicBezTo>
                    <a:pt x="246343" y="7590427"/>
                    <a:pt x="183794" y="7617679"/>
                    <a:pt x="617069" y="7619586"/>
                  </a:cubicBezTo>
                  <a:cubicBezTo>
                    <a:pt x="619023" y="7840411"/>
                    <a:pt x="624649" y="7841376"/>
                    <a:pt x="627027" y="8045774"/>
                  </a:cubicBezTo>
                  <a:cubicBezTo>
                    <a:pt x="202227" y="8038149"/>
                    <a:pt x="251145" y="8072957"/>
                    <a:pt x="250133" y="8008237"/>
                  </a:cubicBezTo>
                  <a:close/>
                  <a:moveTo>
                    <a:pt x="257384" y="8489802"/>
                  </a:moveTo>
                  <a:cubicBezTo>
                    <a:pt x="254983" y="8374977"/>
                    <a:pt x="253523" y="8289382"/>
                    <a:pt x="252275" y="8168837"/>
                  </a:cubicBezTo>
                  <a:cubicBezTo>
                    <a:pt x="250957" y="8042056"/>
                    <a:pt x="224826" y="8071027"/>
                    <a:pt x="380857" y="8068085"/>
                  </a:cubicBezTo>
                  <a:cubicBezTo>
                    <a:pt x="482319" y="8066297"/>
                    <a:pt x="567680" y="8066555"/>
                    <a:pt x="627262" y="8067661"/>
                  </a:cubicBezTo>
                  <a:cubicBezTo>
                    <a:pt x="628322" y="8189854"/>
                    <a:pt x="624367" y="8249608"/>
                    <a:pt x="632112" y="8497357"/>
                  </a:cubicBezTo>
                  <a:cubicBezTo>
                    <a:pt x="223955" y="8497357"/>
                    <a:pt x="257478" y="8493921"/>
                    <a:pt x="257384" y="8489802"/>
                  </a:cubicBezTo>
                  <a:close/>
                  <a:moveTo>
                    <a:pt x="257949" y="8516231"/>
                  </a:moveTo>
                  <a:cubicBezTo>
                    <a:pt x="383517" y="8516491"/>
                    <a:pt x="344816" y="8519197"/>
                    <a:pt x="632794" y="8519197"/>
                  </a:cubicBezTo>
                  <a:cubicBezTo>
                    <a:pt x="639103" y="8724772"/>
                    <a:pt x="635502" y="8804648"/>
                    <a:pt x="637338" y="8944632"/>
                  </a:cubicBezTo>
                  <a:cubicBezTo>
                    <a:pt x="261315" y="8946162"/>
                    <a:pt x="387943" y="8946939"/>
                    <a:pt x="266353" y="8947245"/>
                  </a:cubicBezTo>
                  <a:cubicBezTo>
                    <a:pt x="266330" y="8944844"/>
                    <a:pt x="257996" y="8518043"/>
                    <a:pt x="257949" y="8516231"/>
                  </a:cubicBezTo>
                  <a:close/>
                  <a:moveTo>
                    <a:pt x="266753" y="8971791"/>
                  </a:moveTo>
                  <a:cubicBezTo>
                    <a:pt x="266706" y="8968755"/>
                    <a:pt x="234643" y="8968285"/>
                    <a:pt x="637644" y="8966496"/>
                  </a:cubicBezTo>
                  <a:cubicBezTo>
                    <a:pt x="640186" y="9131357"/>
                    <a:pt x="644282" y="9138463"/>
                    <a:pt x="647390" y="9397156"/>
                  </a:cubicBezTo>
                  <a:cubicBezTo>
                    <a:pt x="482202" y="9396568"/>
                    <a:pt x="392110" y="9397344"/>
                    <a:pt x="273204" y="9397439"/>
                  </a:cubicBezTo>
                  <a:cubicBezTo>
                    <a:pt x="270237" y="9258020"/>
                    <a:pt x="268990" y="9111470"/>
                    <a:pt x="266753" y="8971791"/>
                  </a:cubicBezTo>
                  <a:close/>
                  <a:moveTo>
                    <a:pt x="279371" y="9775334"/>
                  </a:moveTo>
                  <a:cubicBezTo>
                    <a:pt x="277606" y="9346627"/>
                    <a:pt x="240576" y="9419632"/>
                    <a:pt x="380716" y="9419067"/>
                  </a:cubicBezTo>
                  <a:cubicBezTo>
                    <a:pt x="476481" y="9418808"/>
                    <a:pt x="540136" y="9418714"/>
                    <a:pt x="647649" y="9419020"/>
                  </a:cubicBezTo>
                  <a:cubicBezTo>
                    <a:pt x="652781" y="9882088"/>
                    <a:pt x="647719" y="9318104"/>
                    <a:pt x="651604" y="9847162"/>
                  </a:cubicBezTo>
                  <a:cubicBezTo>
                    <a:pt x="205546" y="9849492"/>
                    <a:pt x="279724" y="9858223"/>
                    <a:pt x="279371" y="9775334"/>
                  </a:cubicBezTo>
                  <a:close/>
                  <a:moveTo>
                    <a:pt x="286363" y="10257182"/>
                  </a:moveTo>
                  <a:cubicBezTo>
                    <a:pt x="278995" y="9787079"/>
                    <a:pt x="250557" y="9864083"/>
                    <a:pt x="380457" y="9867473"/>
                  </a:cubicBezTo>
                  <a:cubicBezTo>
                    <a:pt x="460567" y="9869661"/>
                    <a:pt x="528178" y="9869661"/>
                    <a:pt x="651792" y="9869049"/>
                  </a:cubicBezTo>
                  <a:cubicBezTo>
                    <a:pt x="654076" y="10100465"/>
                    <a:pt x="659584" y="10086862"/>
                    <a:pt x="662033" y="10293968"/>
                  </a:cubicBezTo>
                  <a:cubicBezTo>
                    <a:pt x="231418" y="10288743"/>
                    <a:pt x="287352" y="10317667"/>
                    <a:pt x="286363" y="10257182"/>
                  </a:cubicBezTo>
                  <a:close/>
                  <a:moveTo>
                    <a:pt x="293143" y="10747103"/>
                  </a:moveTo>
                  <a:cubicBezTo>
                    <a:pt x="292743" y="10629242"/>
                    <a:pt x="292907" y="10655389"/>
                    <a:pt x="287375" y="10317973"/>
                  </a:cubicBezTo>
                  <a:cubicBezTo>
                    <a:pt x="401503" y="10317267"/>
                    <a:pt x="432742" y="10313077"/>
                    <a:pt x="662268" y="10315878"/>
                  </a:cubicBezTo>
                  <a:cubicBezTo>
                    <a:pt x="663304" y="10433504"/>
                    <a:pt x="664952" y="10698528"/>
                    <a:pt x="665587" y="10747127"/>
                  </a:cubicBezTo>
                  <a:lnTo>
                    <a:pt x="293143" y="10747103"/>
                  </a:lnTo>
                  <a:close/>
                  <a:moveTo>
                    <a:pt x="662927" y="8966379"/>
                  </a:moveTo>
                  <a:cubicBezTo>
                    <a:pt x="1060466" y="8964755"/>
                    <a:pt x="1029839" y="8969579"/>
                    <a:pt x="1029886" y="8972215"/>
                  </a:cubicBezTo>
                  <a:cubicBezTo>
                    <a:pt x="1037561" y="9462700"/>
                    <a:pt x="1080617" y="9394992"/>
                    <a:pt x="945091" y="9396638"/>
                  </a:cubicBezTo>
                  <a:cubicBezTo>
                    <a:pt x="853422" y="9397627"/>
                    <a:pt x="798171" y="9397604"/>
                    <a:pt x="666717" y="9397227"/>
                  </a:cubicBezTo>
                  <a:cubicBezTo>
                    <a:pt x="660997" y="8932559"/>
                    <a:pt x="649203" y="8966449"/>
                    <a:pt x="662927" y="8966379"/>
                  </a:cubicBezTo>
                  <a:close/>
                  <a:moveTo>
                    <a:pt x="670719" y="9775382"/>
                  </a:moveTo>
                  <a:cubicBezTo>
                    <a:pt x="670719" y="9345098"/>
                    <a:pt x="625567" y="9419303"/>
                    <a:pt x="803986" y="9419303"/>
                  </a:cubicBezTo>
                  <a:cubicBezTo>
                    <a:pt x="936993" y="9419303"/>
                    <a:pt x="931720" y="9418126"/>
                    <a:pt x="1039821" y="9417749"/>
                  </a:cubicBezTo>
                  <a:cubicBezTo>
                    <a:pt x="1039350" y="9685762"/>
                    <a:pt x="1043422" y="9725300"/>
                    <a:pt x="1046506" y="9846103"/>
                  </a:cubicBezTo>
                  <a:cubicBezTo>
                    <a:pt x="604239" y="9846574"/>
                    <a:pt x="670719" y="9871074"/>
                    <a:pt x="670719" y="9775382"/>
                  </a:cubicBezTo>
                  <a:close/>
                  <a:moveTo>
                    <a:pt x="680818" y="10257136"/>
                  </a:moveTo>
                  <a:cubicBezTo>
                    <a:pt x="673544" y="9791150"/>
                    <a:pt x="627639" y="9868626"/>
                    <a:pt x="803986" y="9868626"/>
                  </a:cubicBezTo>
                  <a:cubicBezTo>
                    <a:pt x="944620" y="9868626"/>
                    <a:pt x="925246" y="9868132"/>
                    <a:pt x="1047024" y="9867991"/>
                  </a:cubicBezTo>
                  <a:cubicBezTo>
                    <a:pt x="1051356" y="10060127"/>
                    <a:pt x="1047495" y="10084250"/>
                    <a:pt x="1050909" y="10294132"/>
                  </a:cubicBezTo>
                  <a:cubicBezTo>
                    <a:pt x="622319" y="10294579"/>
                    <a:pt x="681595" y="10307735"/>
                    <a:pt x="680818" y="10257136"/>
                  </a:cubicBezTo>
                  <a:close/>
                  <a:moveTo>
                    <a:pt x="684891" y="10747150"/>
                  </a:moveTo>
                  <a:cubicBezTo>
                    <a:pt x="684185" y="10693609"/>
                    <a:pt x="682537" y="10427809"/>
                    <a:pt x="681548" y="10316113"/>
                  </a:cubicBezTo>
                  <a:cubicBezTo>
                    <a:pt x="810789" y="10317596"/>
                    <a:pt x="953542" y="10316090"/>
                    <a:pt x="1051285" y="10315972"/>
                  </a:cubicBezTo>
                  <a:cubicBezTo>
                    <a:pt x="1057123" y="10674546"/>
                    <a:pt x="1056417" y="10639597"/>
                    <a:pt x="1058865" y="10743832"/>
                  </a:cubicBezTo>
                  <a:cubicBezTo>
                    <a:pt x="926588" y="10744279"/>
                    <a:pt x="984664" y="10747174"/>
                    <a:pt x="684891" y="10747150"/>
                  </a:cubicBezTo>
                  <a:close/>
                  <a:moveTo>
                    <a:pt x="1063738" y="9774982"/>
                  </a:moveTo>
                  <a:cubicBezTo>
                    <a:pt x="1050344" y="9361690"/>
                    <a:pt x="1056629" y="9417679"/>
                    <a:pt x="1086361" y="9417679"/>
                  </a:cubicBezTo>
                  <a:cubicBezTo>
                    <a:pt x="1486325" y="9417679"/>
                    <a:pt x="1431851" y="9408547"/>
                    <a:pt x="1432040" y="9454016"/>
                  </a:cubicBezTo>
                  <a:cubicBezTo>
                    <a:pt x="1433994" y="9915836"/>
                    <a:pt x="1461136" y="9844385"/>
                    <a:pt x="1368573" y="9844385"/>
                  </a:cubicBezTo>
                  <a:cubicBezTo>
                    <a:pt x="1014985" y="9844385"/>
                    <a:pt x="1066846" y="9871474"/>
                    <a:pt x="1063738" y="9774982"/>
                  </a:cubicBezTo>
                  <a:close/>
                  <a:moveTo>
                    <a:pt x="1069600" y="10257230"/>
                  </a:moveTo>
                  <a:cubicBezTo>
                    <a:pt x="1062703" y="9816120"/>
                    <a:pt x="1062891" y="9867967"/>
                    <a:pt x="1086361" y="9867967"/>
                  </a:cubicBezTo>
                  <a:cubicBezTo>
                    <a:pt x="1500285" y="9867967"/>
                    <a:pt x="1436724" y="9843208"/>
                    <a:pt x="1438184" y="9936311"/>
                  </a:cubicBezTo>
                  <a:cubicBezTo>
                    <a:pt x="1444752" y="10357864"/>
                    <a:pt x="1473966" y="10296132"/>
                    <a:pt x="1368549" y="10296132"/>
                  </a:cubicBezTo>
                  <a:cubicBezTo>
                    <a:pt x="1020870" y="10296132"/>
                    <a:pt x="1070354" y="10304581"/>
                    <a:pt x="1069600" y="10257230"/>
                  </a:cubicBezTo>
                  <a:close/>
                  <a:moveTo>
                    <a:pt x="1451461" y="10739737"/>
                  </a:moveTo>
                  <a:cubicBezTo>
                    <a:pt x="1451437" y="10752422"/>
                    <a:pt x="1483571" y="10743762"/>
                    <a:pt x="1086338" y="10743762"/>
                  </a:cubicBezTo>
                  <a:cubicBezTo>
                    <a:pt x="1073908" y="10743762"/>
                    <a:pt x="1078287" y="10791819"/>
                    <a:pt x="1070542" y="10315925"/>
                  </a:cubicBezTo>
                  <a:cubicBezTo>
                    <a:pt x="1238249" y="10315831"/>
                    <a:pt x="1199689" y="10318279"/>
                    <a:pt x="1447176" y="10317902"/>
                  </a:cubicBezTo>
                  <a:cubicBezTo>
                    <a:pt x="1447224" y="10320656"/>
                    <a:pt x="1451555" y="10661319"/>
                    <a:pt x="1451461" y="10739737"/>
                  </a:cubicBezTo>
                  <a:close/>
                  <a:moveTo>
                    <a:pt x="1455204" y="9775240"/>
                  </a:moveTo>
                  <a:cubicBezTo>
                    <a:pt x="1449978" y="9359736"/>
                    <a:pt x="1431216" y="9419656"/>
                    <a:pt x="1509843" y="9418597"/>
                  </a:cubicBezTo>
                  <a:cubicBezTo>
                    <a:pt x="1873648" y="9413678"/>
                    <a:pt x="1824423" y="9411748"/>
                    <a:pt x="1825483" y="9454275"/>
                  </a:cubicBezTo>
                  <a:cubicBezTo>
                    <a:pt x="1836429" y="9909529"/>
                    <a:pt x="1836170" y="9846268"/>
                    <a:pt x="1792125" y="9845774"/>
                  </a:cubicBezTo>
                  <a:cubicBezTo>
                    <a:pt x="1395645" y="9841490"/>
                    <a:pt x="1456334" y="9867002"/>
                    <a:pt x="1455204" y="9775240"/>
                  </a:cubicBezTo>
                  <a:close/>
                  <a:moveTo>
                    <a:pt x="1465586" y="10257136"/>
                  </a:moveTo>
                  <a:cubicBezTo>
                    <a:pt x="1458547" y="9807412"/>
                    <a:pt x="1432016" y="9866273"/>
                    <a:pt x="1509655" y="9866578"/>
                  </a:cubicBezTo>
                  <a:cubicBezTo>
                    <a:pt x="1890668" y="9868108"/>
                    <a:pt x="1830309" y="9849728"/>
                    <a:pt x="1831650" y="9936311"/>
                  </a:cubicBezTo>
                  <a:cubicBezTo>
                    <a:pt x="1834146" y="10095170"/>
                    <a:pt x="1835511" y="10105643"/>
                    <a:pt x="1837889" y="10257512"/>
                  </a:cubicBezTo>
                  <a:cubicBezTo>
                    <a:pt x="1838666" y="10308253"/>
                    <a:pt x="1873200" y="10295544"/>
                    <a:pt x="1650878" y="10295709"/>
                  </a:cubicBezTo>
                  <a:cubicBezTo>
                    <a:pt x="1431216" y="10295709"/>
                    <a:pt x="1466410" y="10308865"/>
                    <a:pt x="1465586" y="10257136"/>
                  </a:cubicBezTo>
                  <a:close/>
                  <a:moveTo>
                    <a:pt x="1791937" y="10745644"/>
                  </a:moveTo>
                  <a:cubicBezTo>
                    <a:pt x="1703681" y="10746350"/>
                    <a:pt x="1689438" y="10746232"/>
                    <a:pt x="1470718" y="10746162"/>
                  </a:cubicBezTo>
                  <a:cubicBezTo>
                    <a:pt x="1470835" y="10664544"/>
                    <a:pt x="1466527" y="10320750"/>
                    <a:pt x="1466480" y="10317902"/>
                  </a:cubicBezTo>
                  <a:cubicBezTo>
                    <a:pt x="1643086" y="10317549"/>
                    <a:pt x="1435147" y="10317714"/>
                    <a:pt x="1838666" y="10317431"/>
                  </a:cubicBezTo>
                  <a:cubicBezTo>
                    <a:pt x="1843539" y="10825709"/>
                    <a:pt x="1863125" y="10745056"/>
                    <a:pt x="1791937" y="10745644"/>
                  </a:cubicBezTo>
                  <a:close/>
                  <a:moveTo>
                    <a:pt x="1841514" y="9293134"/>
                  </a:moveTo>
                  <a:cubicBezTo>
                    <a:pt x="1839066" y="9136723"/>
                    <a:pt x="1839913" y="9139452"/>
                    <a:pt x="1837277" y="8971744"/>
                  </a:cubicBezTo>
                  <a:cubicBezTo>
                    <a:pt x="1837230" y="8967908"/>
                    <a:pt x="1805920" y="8967979"/>
                    <a:pt x="2210522" y="8967908"/>
                  </a:cubicBezTo>
                  <a:cubicBezTo>
                    <a:pt x="2210545" y="8969650"/>
                    <a:pt x="2211863" y="9036888"/>
                    <a:pt x="2215112" y="9395462"/>
                  </a:cubicBezTo>
                  <a:cubicBezTo>
                    <a:pt x="1769502" y="9395462"/>
                    <a:pt x="1843703" y="9432976"/>
                    <a:pt x="1841514" y="9293134"/>
                  </a:cubicBezTo>
                  <a:close/>
                  <a:moveTo>
                    <a:pt x="1933160" y="9419773"/>
                  </a:moveTo>
                  <a:cubicBezTo>
                    <a:pt x="2074383" y="9419773"/>
                    <a:pt x="2074830" y="9417302"/>
                    <a:pt x="2215277" y="9417302"/>
                  </a:cubicBezTo>
                  <a:cubicBezTo>
                    <a:pt x="2217372" y="9696564"/>
                    <a:pt x="2219655" y="9725277"/>
                    <a:pt x="2222174" y="9845020"/>
                  </a:cubicBezTo>
                  <a:cubicBezTo>
                    <a:pt x="2068168" y="9845020"/>
                    <a:pt x="2015412" y="9847374"/>
                    <a:pt x="1849801" y="9846292"/>
                  </a:cubicBezTo>
                  <a:cubicBezTo>
                    <a:pt x="1845657" y="9345969"/>
                    <a:pt x="1814677" y="9419773"/>
                    <a:pt x="1933160" y="9419773"/>
                  </a:cubicBezTo>
                  <a:close/>
                  <a:moveTo>
                    <a:pt x="1857169" y="10257136"/>
                  </a:moveTo>
                  <a:cubicBezTo>
                    <a:pt x="1849989" y="9796916"/>
                    <a:pt x="1824447" y="9868391"/>
                    <a:pt x="1933160" y="9868391"/>
                  </a:cubicBezTo>
                  <a:cubicBezTo>
                    <a:pt x="2280109" y="9868391"/>
                    <a:pt x="2222292" y="9837843"/>
                    <a:pt x="2223822" y="9936311"/>
                  </a:cubicBezTo>
                  <a:cubicBezTo>
                    <a:pt x="2229449" y="10292178"/>
                    <a:pt x="2229025" y="10266220"/>
                    <a:pt x="2229519" y="10296250"/>
                  </a:cubicBezTo>
                  <a:cubicBezTo>
                    <a:pt x="1797421" y="10296838"/>
                    <a:pt x="1857969" y="10307971"/>
                    <a:pt x="1857169" y="10257136"/>
                  </a:cubicBezTo>
                  <a:close/>
                  <a:moveTo>
                    <a:pt x="2215512" y="10745456"/>
                  </a:moveTo>
                  <a:cubicBezTo>
                    <a:pt x="1820586" y="10745456"/>
                    <a:pt x="1861759" y="10747174"/>
                    <a:pt x="1861665" y="10739714"/>
                  </a:cubicBezTo>
                  <a:cubicBezTo>
                    <a:pt x="1854791" y="10230894"/>
                    <a:pt x="1837277" y="10317455"/>
                    <a:pt x="1933183" y="10317384"/>
                  </a:cubicBezTo>
                  <a:cubicBezTo>
                    <a:pt x="2074783" y="10317384"/>
                    <a:pt x="2074242" y="10318137"/>
                    <a:pt x="2215512" y="10318137"/>
                  </a:cubicBezTo>
                  <a:cubicBezTo>
                    <a:pt x="2234957" y="10318137"/>
                    <a:pt x="2229331" y="10302769"/>
                    <a:pt x="2231968" y="10418419"/>
                  </a:cubicBezTo>
                  <a:cubicBezTo>
                    <a:pt x="2240631" y="10795585"/>
                    <a:pt x="2243220" y="10745456"/>
                    <a:pt x="2215512" y="10745456"/>
                  </a:cubicBezTo>
                  <a:close/>
                  <a:moveTo>
                    <a:pt x="2234863" y="9453922"/>
                  </a:moveTo>
                  <a:cubicBezTo>
                    <a:pt x="2234510" y="9397180"/>
                    <a:pt x="2181260" y="9422644"/>
                    <a:pt x="2606130" y="9416949"/>
                  </a:cubicBezTo>
                  <a:cubicBezTo>
                    <a:pt x="2610415" y="9679431"/>
                    <a:pt x="2610321" y="9685433"/>
                    <a:pt x="2613051" y="9775758"/>
                  </a:cubicBezTo>
                  <a:cubicBezTo>
                    <a:pt x="2616112" y="9876840"/>
                    <a:pt x="2675176" y="9846080"/>
                    <a:pt x="2241478" y="9845044"/>
                  </a:cubicBezTo>
                  <a:cubicBezTo>
                    <a:pt x="2239642" y="9757849"/>
                    <a:pt x="2236111" y="9655025"/>
                    <a:pt x="2234863" y="9453922"/>
                  </a:cubicBezTo>
                  <a:close/>
                  <a:moveTo>
                    <a:pt x="2241902" y="9866884"/>
                  </a:moveTo>
                  <a:cubicBezTo>
                    <a:pt x="2685652" y="9867991"/>
                    <a:pt x="2615429" y="9850834"/>
                    <a:pt x="2616747" y="9936241"/>
                  </a:cubicBezTo>
                  <a:cubicBezTo>
                    <a:pt x="2619243" y="10097241"/>
                    <a:pt x="2620655" y="10090699"/>
                    <a:pt x="2623362" y="10257488"/>
                  </a:cubicBezTo>
                  <a:cubicBezTo>
                    <a:pt x="2624139" y="10307076"/>
                    <a:pt x="2684169" y="10294438"/>
                    <a:pt x="2248799" y="10296180"/>
                  </a:cubicBezTo>
                  <a:cubicBezTo>
                    <a:pt x="2247717" y="10232048"/>
                    <a:pt x="2243055" y="9926357"/>
                    <a:pt x="2241902" y="9866884"/>
                  </a:cubicBezTo>
                  <a:close/>
                  <a:moveTo>
                    <a:pt x="2255862" y="10745385"/>
                  </a:moveTo>
                  <a:cubicBezTo>
                    <a:pt x="2255320" y="10559720"/>
                    <a:pt x="2251083" y="10422608"/>
                    <a:pt x="2249200" y="10318043"/>
                  </a:cubicBezTo>
                  <a:cubicBezTo>
                    <a:pt x="2378605" y="10317502"/>
                    <a:pt x="2421497" y="10313031"/>
                    <a:pt x="2624092" y="10315901"/>
                  </a:cubicBezTo>
                  <a:cubicBezTo>
                    <a:pt x="2625269" y="10466994"/>
                    <a:pt x="2620702" y="10387847"/>
                    <a:pt x="2627294" y="10739972"/>
                  </a:cubicBezTo>
                  <a:cubicBezTo>
                    <a:pt x="2627388" y="10745244"/>
                    <a:pt x="2660040" y="10744491"/>
                    <a:pt x="2255862" y="10745385"/>
                  </a:cubicBezTo>
                  <a:close/>
                  <a:moveTo>
                    <a:pt x="2632355" y="9775052"/>
                  </a:moveTo>
                  <a:cubicBezTo>
                    <a:pt x="2629318" y="9674771"/>
                    <a:pt x="2629507" y="9667970"/>
                    <a:pt x="2625411" y="9416690"/>
                  </a:cubicBezTo>
                  <a:cubicBezTo>
                    <a:pt x="2883963" y="9412643"/>
                    <a:pt x="2886388" y="9418055"/>
                    <a:pt x="2998820" y="9419585"/>
                  </a:cubicBezTo>
                  <a:cubicBezTo>
                    <a:pt x="3000868" y="9534316"/>
                    <a:pt x="3006165" y="9844150"/>
                    <a:pt x="3006188" y="9845892"/>
                  </a:cubicBezTo>
                  <a:cubicBezTo>
                    <a:pt x="2570913" y="9847798"/>
                    <a:pt x="2635345" y="9873827"/>
                    <a:pt x="2632355" y="9775052"/>
                  </a:cubicBezTo>
                  <a:close/>
                  <a:moveTo>
                    <a:pt x="2634827" y="9869403"/>
                  </a:moveTo>
                  <a:cubicBezTo>
                    <a:pt x="2791894" y="9869473"/>
                    <a:pt x="2835633" y="9869732"/>
                    <a:pt x="2921464" y="9868579"/>
                  </a:cubicBezTo>
                  <a:cubicBezTo>
                    <a:pt x="3028953" y="9867120"/>
                    <a:pt x="3006236" y="9794163"/>
                    <a:pt x="3013510" y="10257560"/>
                  </a:cubicBezTo>
                  <a:cubicBezTo>
                    <a:pt x="3014286" y="10306605"/>
                    <a:pt x="3073822" y="10300675"/>
                    <a:pt x="2643160" y="10294344"/>
                  </a:cubicBezTo>
                  <a:cubicBezTo>
                    <a:pt x="2642737" y="10257418"/>
                    <a:pt x="2634874" y="9871262"/>
                    <a:pt x="2634827" y="9869403"/>
                  </a:cubicBezTo>
                  <a:close/>
                  <a:moveTo>
                    <a:pt x="2646668" y="10743596"/>
                  </a:moveTo>
                  <a:cubicBezTo>
                    <a:pt x="2639818" y="10409617"/>
                    <a:pt x="2644549" y="10464806"/>
                    <a:pt x="2643372" y="10316207"/>
                  </a:cubicBezTo>
                  <a:cubicBezTo>
                    <a:pt x="2751638" y="10317808"/>
                    <a:pt x="2765292" y="10316655"/>
                    <a:pt x="2921299" y="10317714"/>
                  </a:cubicBezTo>
                  <a:cubicBezTo>
                    <a:pt x="3052965" y="10318608"/>
                    <a:pt x="3003811" y="10244803"/>
                    <a:pt x="3021302" y="10740608"/>
                  </a:cubicBezTo>
                  <a:cubicBezTo>
                    <a:pt x="3021725" y="10752799"/>
                    <a:pt x="3033449" y="10741032"/>
                    <a:pt x="2646668" y="10743596"/>
                  </a:cubicBezTo>
                  <a:close/>
                  <a:moveTo>
                    <a:pt x="3024197" y="9775240"/>
                  </a:moveTo>
                  <a:cubicBezTo>
                    <a:pt x="3016900" y="9362443"/>
                    <a:pt x="3003105" y="9419985"/>
                    <a:pt x="3062522" y="9419985"/>
                  </a:cubicBezTo>
                  <a:cubicBezTo>
                    <a:pt x="3443206" y="9419985"/>
                    <a:pt x="3392122" y="9401298"/>
                    <a:pt x="3393793" y="9454416"/>
                  </a:cubicBezTo>
                  <a:cubicBezTo>
                    <a:pt x="3407541" y="9908517"/>
                    <a:pt x="3409048" y="9844408"/>
                    <a:pt x="3344898" y="9844408"/>
                  </a:cubicBezTo>
                  <a:cubicBezTo>
                    <a:pt x="2967863" y="9844385"/>
                    <a:pt x="3025939" y="9867614"/>
                    <a:pt x="3024197" y="9775240"/>
                  </a:cubicBezTo>
                  <a:close/>
                  <a:moveTo>
                    <a:pt x="3032790" y="10257182"/>
                  </a:moveTo>
                  <a:cubicBezTo>
                    <a:pt x="3025751" y="9807600"/>
                    <a:pt x="3010614" y="9867614"/>
                    <a:pt x="3062546" y="9867614"/>
                  </a:cubicBezTo>
                  <a:cubicBezTo>
                    <a:pt x="3461827" y="9867614"/>
                    <a:pt x="3400032" y="9844385"/>
                    <a:pt x="3401468" y="9936241"/>
                  </a:cubicBezTo>
                  <a:cubicBezTo>
                    <a:pt x="3408083" y="10359088"/>
                    <a:pt x="3423902" y="10293873"/>
                    <a:pt x="3344898" y="10293873"/>
                  </a:cubicBezTo>
                  <a:cubicBezTo>
                    <a:pt x="2983919" y="10293896"/>
                    <a:pt x="3033661" y="10312959"/>
                    <a:pt x="3032790" y="10257182"/>
                  </a:cubicBezTo>
                  <a:close/>
                  <a:moveTo>
                    <a:pt x="3040794" y="10745974"/>
                  </a:moveTo>
                  <a:cubicBezTo>
                    <a:pt x="3034485" y="10557108"/>
                    <a:pt x="3035521" y="10459016"/>
                    <a:pt x="3033661" y="10318137"/>
                  </a:cubicBezTo>
                  <a:cubicBezTo>
                    <a:pt x="3222673" y="10318326"/>
                    <a:pt x="3148871" y="10316019"/>
                    <a:pt x="3407070" y="10315690"/>
                  </a:cubicBezTo>
                  <a:lnTo>
                    <a:pt x="3413944" y="10746068"/>
                  </a:lnTo>
                  <a:cubicBezTo>
                    <a:pt x="3353891" y="10746397"/>
                    <a:pt x="3042654" y="10745997"/>
                    <a:pt x="3040794" y="10745974"/>
                  </a:cubicBezTo>
                  <a:close/>
                  <a:moveTo>
                    <a:pt x="3418794" y="9776370"/>
                  </a:moveTo>
                  <a:cubicBezTo>
                    <a:pt x="3415310" y="9355430"/>
                    <a:pt x="3387720" y="9417961"/>
                    <a:pt x="3486121" y="9417679"/>
                  </a:cubicBezTo>
                  <a:cubicBezTo>
                    <a:pt x="3835684" y="9416737"/>
                    <a:pt x="3784670" y="9407347"/>
                    <a:pt x="3786083" y="9454393"/>
                  </a:cubicBezTo>
                  <a:cubicBezTo>
                    <a:pt x="3799666" y="9903222"/>
                    <a:pt x="3791262" y="9846974"/>
                    <a:pt x="3768686" y="9846621"/>
                  </a:cubicBezTo>
                  <a:cubicBezTo>
                    <a:pt x="3359070" y="9839466"/>
                    <a:pt x="3419594" y="9870344"/>
                    <a:pt x="3418794" y="9776370"/>
                  </a:cubicBezTo>
                  <a:close/>
                  <a:moveTo>
                    <a:pt x="3425432" y="10257182"/>
                  </a:moveTo>
                  <a:cubicBezTo>
                    <a:pt x="3418182" y="9793951"/>
                    <a:pt x="3401115" y="9866202"/>
                    <a:pt x="3486051" y="9866767"/>
                  </a:cubicBezTo>
                  <a:cubicBezTo>
                    <a:pt x="3843076" y="9869661"/>
                    <a:pt x="3790179" y="9846880"/>
                    <a:pt x="3791591" y="9936311"/>
                  </a:cubicBezTo>
                  <a:cubicBezTo>
                    <a:pt x="3797971" y="10344002"/>
                    <a:pt x="3817463" y="10294344"/>
                    <a:pt x="3768686" y="10293944"/>
                  </a:cubicBezTo>
                  <a:cubicBezTo>
                    <a:pt x="3373430" y="10290743"/>
                    <a:pt x="3426280" y="10310395"/>
                    <a:pt x="3425432" y="10257182"/>
                  </a:cubicBezTo>
                  <a:close/>
                  <a:moveTo>
                    <a:pt x="3806045" y="10739737"/>
                  </a:moveTo>
                  <a:cubicBezTo>
                    <a:pt x="3806022" y="10752705"/>
                    <a:pt x="3841216" y="10742184"/>
                    <a:pt x="3486051" y="10745526"/>
                  </a:cubicBezTo>
                  <a:cubicBezTo>
                    <a:pt x="3411896" y="10746232"/>
                    <a:pt x="3434260" y="10811024"/>
                    <a:pt x="3426374" y="10315666"/>
                  </a:cubicBezTo>
                  <a:cubicBezTo>
                    <a:pt x="3584218" y="10315360"/>
                    <a:pt x="3580616" y="10314583"/>
                    <a:pt x="3800584" y="10316066"/>
                  </a:cubicBezTo>
                  <a:cubicBezTo>
                    <a:pt x="3804845" y="10578901"/>
                    <a:pt x="3806304" y="10612532"/>
                    <a:pt x="3806045" y="10739737"/>
                  </a:cubicBezTo>
                  <a:close/>
                  <a:moveTo>
                    <a:pt x="3909768" y="9418973"/>
                  </a:moveTo>
                  <a:cubicBezTo>
                    <a:pt x="4052592" y="9418973"/>
                    <a:pt x="4047601" y="9417043"/>
                    <a:pt x="4175477" y="9416855"/>
                  </a:cubicBezTo>
                  <a:cubicBezTo>
                    <a:pt x="4179290" y="9660909"/>
                    <a:pt x="4179267" y="9677760"/>
                    <a:pt x="4182421" y="9776276"/>
                  </a:cubicBezTo>
                  <a:cubicBezTo>
                    <a:pt x="4185058" y="9860365"/>
                    <a:pt x="4258883" y="9853022"/>
                    <a:pt x="3809930" y="9847256"/>
                  </a:cubicBezTo>
                  <a:cubicBezTo>
                    <a:pt x="3807717" y="9339120"/>
                    <a:pt x="3771040" y="9418973"/>
                    <a:pt x="3909768" y="9418973"/>
                  </a:cubicBezTo>
                  <a:close/>
                  <a:moveTo>
                    <a:pt x="3818899" y="10257136"/>
                  </a:moveTo>
                  <a:cubicBezTo>
                    <a:pt x="3811743" y="9798445"/>
                    <a:pt x="3776525" y="9869661"/>
                    <a:pt x="3909768" y="9869661"/>
                  </a:cubicBezTo>
                  <a:cubicBezTo>
                    <a:pt x="4048966" y="9869661"/>
                    <a:pt x="4049037" y="9868202"/>
                    <a:pt x="4184964" y="9868155"/>
                  </a:cubicBezTo>
                  <a:cubicBezTo>
                    <a:pt x="4186870" y="9952974"/>
                    <a:pt x="4187812" y="10053796"/>
                    <a:pt x="4191532" y="10294862"/>
                  </a:cubicBezTo>
                  <a:cubicBezTo>
                    <a:pt x="3760281" y="10294838"/>
                    <a:pt x="3819676" y="10307335"/>
                    <a:pt x="3818899" y="10257136"/>
                  </a:cubicBezTo>
                  <a:close/>
                  <a:moveTo>
                    <a:pt x="4192191" y="10743220"/>
                  </a:moveTo>
                  <a:cubicBezTo>
                    <a:pt x="4011748" y="10743220"/>
                    <a:pt x="3825326" y="10754752"/>
                    <a:pt x="3825349" y="10739808"/>
                  </a:cubicBezTo>
                  <a:cubicBezTo>
                    <a:pt x="3826385" y="10241697"/>
                    <a:pt x="3782763" y="10316419"/>
                    <a:pt x="3909768" y="10316419"/>
                  </a:cubicBezTo>
                  <a:cubicBezTo>
                    <a:pt x="4032040" y="10316419"/>
                    <a:pt x="4058713" y="10316702"/>
                    <a:pt x="4191885" y="10316702"/>
                  </a:cubicBezTo>
                  <a:cubicBezTo>
                    <a:pt x="4198806" y="10779298"/>
                    <a:pt x="4199653" y="10743220"/>
                    <a:pt x="4192191" y="10743220"/>
                  </a:cubicBezTo>
                  <a:close/>
                  <a:moveTo>
                    <a:pt x="4194757" y="9416831"/>
                  </a:moveTo>
                  <a:cubicBezTo>
                    <a:pt x="4333438" y="9416879"/>
                    <a:pt x="4333909" y="9419867"/>
                    <a:pt x="4474614" y="9419867"/>
                  </a:cubicBezTo>
                  <a:cubicBezTo>
                    <a:pt x="4604231" y="9419867"/>
                    <a:pt x="4559103" y="9358442"/>
                    <a:pt x="4575464" y="9775829"/>
                  </a:cubicBezTo>
                  <a:cubicBezTo>
                    <a:pt x="4578878" y="9862813"/>
                    <a:pt x="4648960" y="9845844"/>
                    <a:pt x="4203797" y="9846268"/>
                  </a:cubicBezTo>
                  <a:cubicBezTo>
                    <a:pt x="4199606" y="9678843"/>
                    <a:pt x="4201443" y="9844950"/>
                    <a:pt x="4194757" y="9416831"/>
                  </a:cubicBezTo>
                  <a:close/>
                  <a:moveTo>
                    <a:pt x="4210247" y="10257182"/>
                  </a:moveTo>
                  <a:cubicBezTo>
                    <a:pt x="4207775" y="10098771"/>
                    <a:pt x="4208058" y="10096112"/>
                    <a:pt x="4205562" y="9935888"/>
                  </a:cubicBezTo>
                  <a:cubicBezTo>
                    <a:pt x="4204244" y="9852458"/>
                    <a:pt x="4130372" y="9863825"/>
                    <a:pt x="4578454" y="9866202"/>
                  </a:cubicBezTo>
                  <a:cubicBezTo>
                    <a:pt x="4580761" y="9958622"/>
                    <a:pt x="4581043" y="10047512"/>
                    <a:pt x="4584645" y="10295214"/>
                  </a:cubicBezTo>
                  <a:cubicBezTo>
                    <a:pt x="4147957" y="10302911"/>
                    <a:pt x="4210953" y="10301051"/>
                    <a:pt x="4210247" y="10257182"/>
                  </a:cubicBezTo>
                  <a:close/>
                  <a:moveTo>
                    <a:pt x="4216438" y="10743220"/>
                  </a:moveTo>
                  <a:cubicBezTo>
                    <a:pt x="4216438" y="10666120"/>
                    <a:pt x="4212342" y="10394131"/>
                    <a:pt x="4211165" y="10316702"/>
                  </a:cubicBezTo>
                  <a:cubicBezTo>
                    <a:pt x="4325246" y="10316796"/>
                    <a:pt x="4463762" y="10319173"/>
                    <a:pt x="4584928" y="10317078"/>
                  </a:cubicBezTo>
                  <a:cubicBezTo>
                    <a:pt x="4586905" y="10460640"/>
                    <a:pt x="4586458" y="10520771"/>
                    <a:pt x="4591001" y="10740020"/>
                  </a:cubicBezTo>
                  <a:cubicBezTo>
                    <a:pt x="4591213" y="10748915"/>
                    <a:pt x="4621040" y="10743808"/>
                    <a:pt x="4216438" y="10743220"/>
                  </a:cubicBezTo>
                  <a:close/>
                  <a:moveTo>
                    <a:pt x="4594697" y="9774888"/>
                  </a:moveTo>
                  <a:cubicBezTo>
                    <a:pt x="4578548" y="9363832"/>
                    <a:pt x="4586576" y="9419585"/>
                    <a:pt x="4615767" y="9419350"/>
                  </a:cubicBezTo>
                  <a:cubicBezTo>
                    <a:pt x="5018014" y="9416643"/>
                    <a:pt x="4963681" y="9404758"/>
                    <a:pt x="4964034" y="9454063"/>
                  </a:cubicBezTo>
                  <a:cubicBezTo>
                    <a:pt x="4964834" y="9564558"/>
                    <a:pt x="4965517" y="9591765"/>
                    <a:pt x="4969590" y="9847727"/>
                  </a:cubicBezTo>
                  <a:cubicBezTo>
                    <a:pt x="4532643" y="9843350"/>
                    <a:pt x="4598346" y="9867802"/>
                    <a:pt x="4594697" y="9774888"/>
                  </a:cubicBezTo>
                  <a:close/>
                  <a:moveTo>
                    <a:pt x="4603337" y="10257136"/>
                  </a:moveTo>
                  <a:cubicBezTo>
                    <a:pt x="4596463" y="9818097"/>
                    <a:pt x="4591825" y="9866273"/>
                    <a:pt x="4615649" y="9866437"/>
                  </a:cubicBezTo>
                  <a:cubicBezTo>
                    <a:pt x="5037012" y="9869261"/>
                    <a:pt x="4969637" y="9851092"/>
                    <a:pt x="4971002" y="9936265"/>
                  </a:cubicBezTo>
                  <a:cubicBezTo>
                    <a:pt x="4973498" y="10095500"/>
                    <a:pt x="4971638" y="10092464"/>
                    <a:pt x="4974227" y="10257560"/>
                  </a:cubicBezTo>
                  <a:cubicBezTo>
                    <a:pt x="4974981" y="10305147"/>
                    <a:pt x="5014930" y="10293238"/>
                    <a:pt x="4756802" y="10293190"/>
                  </a:cubicBezTo>
                  <a:cubicBezTo>
                    <a:pt x="4574734" y="10293190"/>
                    <a:pt x="4604137" y="10307900"/>
                    <a:pt x="4603337" y="10257136"/>
                  </a:cubicBezTo>
                  <a:close/>
                  <a:moveTo>
                    <a:pt x="4610329" y="10739502"/>
                  </a:moveTo>
                  <a:cubicBezTo>
                    <a:pt x="4600465" y="10265420"/>
                    <a:pt x="4602207" y="10316772"/>
                    <a:pt x="4615861" y="10316513"/>
                  </a:cubicBezTo>
                  <a:cubicBezTo>
                    <a:pt x="4713651" y="10314537"/>
                    <a:pt x="4730765" y="10315031"/>
                    <a:pt x="4975146" y="10315078"/>
                  </a:cubicBezTo>
                  <a:cubicBezTo>
                    <a:pt x="4975193" y="10317737"/>
                    <a:pt x="4980348" y="10630654"/>
                    <a:pt x="4982796" y="10743902"/>
                  </a:cubicBezTo>
                  <a:cubicBezTo>
                    <a:pt x="4625324" y="10745314"/>
                    <a:pt x="4610588" y="10750892"/>
                    <a:pt x="4610329" y="10739502"/>
                  </a:cubicBezTo>
                  <a:close/>
                  <a:moveTo>
                    <a:pt x="4981478" y="9293086"/>
                  </a:moveTo>
                  <a:cubicBezTo>
                    <a:pt x="4975381" y="8903000"/>
                    <a:pt x="4949227" y="8967885"/>
                    <a:pt x="5039130" y="8967885"/>
                  </a:cubicBezTo>
                  <a:cubicBezTo>
                    <a:pt x="5040896" y="8967885"/>
                    <a:pt x="5347708" y="8968026"/>
                    <a:pt x="5347778" y="8972168"/>
                  </a:cubicBezTo>
                  <a:cubicBezTo>
                    <a:pt x="5355382" y="9457358"/>
                    <a:pt x="5371578" y="9393556"/>
                    <a:pt x="5321601" y="9393556"/>
                  </a:cubicBezTo>
                  <a:cubicBezTo>
                    <a:pt x="4913397" y="9393556"/>
                    <a:pt x="4983597" y="9428222"/>
                    <a:pt x="4981478" y="9293086"/>
                  </a:cubicBezTo>
                  <a:close/>
                  <a:moveTo>
                    <a:pt x="4983032" y="9417773"/>
                  </a:moveTo>
                  <a:cubicBezTo>
                    <a:pt x="5245986" y="9416996"/>
                    <a:pt x="5199163" y="9414995"/>
                    <a:pt x="5355994" y="9415467"/>
                  </a:cubicBezTo>
                  <a:cubicBezTo>
                    <a:pt x="5356606" y="9484470"/>
                    <a:pt x="5356912" y="9480657"/>
                    <a:pt x="5359619" y="9846550"/>
                  </a:cubicBezTo>
                  <a:cubicBezTo>
                    <a:pt x="5178659" y="9846504"/>
                    <a:pt x="5113685" y="9848762"/>
                    <a:pt x="4988870" y="9847892"/>
                  </a:cubicBezTo>
                  <a:cubicBezTo>
                    <a:pt x="4982891" y="9471502"/>
                    <a:pt x="4984303" y="9566064"/>
                    <a:pt x="4983032" y="9417773"/>
                  </a:cubicBezTo>
                  <a:close/>
                  <a:moveTo>
                    <a:pt x="4993508" y="10257182"/>
                  </a:moveTo>
                  <a:cubicBezTo>
                    <a:pt x="4986446" y="9806330"/>
                    <a:pt x="4977735" y="9869897"/>
                    <a:pt x="5039130" y="9869897"/>
                  </a:cubicBezTo>
                  <a:cubicBezTo>
                    <a:pt x="5418260" y="9869897"/>
                    <a:pt x="5359337" y="9847750"/>
                    <a:pt x="5360702" y="9936311"/>
                  </a:cubicBezTo>
                  <a:cubicBezTo>
                    <a:pt x="5367200" y="10351839"/>
                    <a:pt x="5389517" y="10295332"/>
                    <a:pt x="5321577" y="10295332"/>
                  </a:cubicBezTo>
                  <a:cubicBezTo>
                    <a:pt x="4941317" y="10295332"/>
                    <a:pt x="4994238" y="10301593"/>
                    <a:pt x="4993508" y="10257182"/>
                  </a:cubicBezTo>
                  <a:close/>
                  <a:moveTo>
                    <a:pt x="5321577" y="10746162"/>
                  </a:moveTo>
                  <a:cubicBezTo>
                    <a:pt x="4964976" y="10746162"/>
                    <a:pt x="5002124" y="10744208"/>
                    <a:pt x="5002006" y="10738325"/>
                  </a:cubicBezTo>
                  <a:cubicBezTo>
                    <a:pt x="4990636" y="10247416"/>
                    <a:pt x="4980866" y="10315078"/>
                    <a:pt x="5039130" y="10315078"/>
                  </a:cubicBezTo>
                  <a:cubicBezTo>
                    <a:pt x="5180165" y="10315078"/>
                    <a:pt x="5180236" y="10317173"/>
                    <a:pt x="5321577" y="10317173"/>
                  </a:cubicBezTo>
                  <a:cubicBezTo>
                    <a:pt x="5381442" y="10317173"/>
                    <a:pt x="5369554" y="10297262"/>
                    <a:pt x="5370166" y="10418207"/>
                  </a:cubicBezTo>
                  <a:cubicBezTo>
                    <a:pt x="5371790" y="10809423"/>
                    <a:pt x="5399734" y="10746162"/>
                    <a:pt x="5321577" y="10746162"/>
                  </a:cubicBezTo>
                  <a:close/>
                  <a:moveTo>
                    <a:pt x="5373744" y="9293086"/>
                  </a:moveTo>
                  <a:cubicBezTo>
                    <a:pt x="5371225" y="9132274"/>
                    <a:pt x="5369554" y="9132015"/>
                    <a:pt x="5367035" y="8971791"/>
                  </a:cubicBezTo>
                  <a:cubicBezTo>
                    <a:pt x="5366988" y="8969556"/>
                    <a:pt x="5541922" y="8965225"/>
                    <a:pt x="5738373" y="8967861"/>
                  </a:cubicBezTo>
                  <a:cubicBezTo>
                    <a:pt x="5738396" y="8969791"/>
                    <a:pt x="5744353" y="9339073"/>
                    <a:pt x="5745529" y="9395415"/>
                  </a:cubicBezTo>
                  <a:cubicBezTo>
                    <a:pt x="5298318" y="9395580"/>
                    <a:pt x="5375792" y="9420409"/>
                    <a:pt x="5373744" y="9293086"/>
                  </a:cubicBezTo>
                  <a:close/>
                  <a:moveTo>
                    <a:pt x="5462683" y="9416361"/>
                  </a:moveTo>
                  <a:cubicBezTo>
                    <a:pt x="5545759" y="9417467"/>
                    <a:pt x="5565698" y="9417325"/>
                    <a:pt x="5746000" y="9417255"/>
                  </a:cubicBezTo>
                  <a:cubicBezTo>
                    <a:pt x="5756640" y="9892443"/>
                    <a:pt x="5756146" y="9845915"/>
                    <a:pt x="5745176" y="9846009"/>
                  </a:cubicBezTo>
                  <a:cubicBezTo>
                    <a:pt x="5639335" y="9846856"/>
                    <a:pt x="5633073" y="9846644"/>
                    <a:pt x="5378923" y="9846550"/>
                  </a:cubicBezTo>
                  <a:cubicBezTo>
                    <a:pt x="5375392" y="9340885"/>
                    <a:pt x="5348626" y="9414807"/>
                    <a:pt x="5462683" y="9416361"/>
                  </a:cubicBezTo>
                  <a:close/>
                  <a:moveTo>
                    <a:pt x="5387822" y="10257136"/>
                  </a:moveTo>
                  <a:cubicBezTo>
                    <a:pt x="5385279" y="10094276"/>
                    <a:pt x="5382478" y="10095241"/>
                    <a:pt x="5379983" y="9935935"/>
                  </a:cubicBezTo>
                  <a:cubicBezTo>
                    <a:pt x="5378476" y="9839608"/>
                    <a:pt x="5317057" y="9871238"/>
                    <a:pt x="5753816" y="9867849"/>
                  </a:cubicBezTo>
                  <a:cubicBezTo>
                    <a:pt x="5757488" y="10111339"/>
                    <a:pt x="5756523" y="10150782"/>
                    <a:pt x="5759277" y="10297498"/>
                  </a:cubicBezTo>
                  <a:cubicBezTo>
                    <a:pt x="5328333" y="10297686"/>
                    <a:pt x="5388599" y="10307641"/>
                    <a:pt x="5387822" y="10257136"/>
                  </a:cubicBezTo>
                  <a:close/>
                  <a:moveTo>
                    <a:pt x="5745317" y="10745550"/>
                  </a:moveTo>
                  <a:cubicBezTo>
                    <a:pt x="5362492" y="10743479"/>
                    <a:pt x="5394460" y="10751081"/>
                    <a:pt x="5394202" y="10739572"/>
                  </a:cubicBezTo>
                  <a:cubicBezTo>
                    <a:pt x="5382643" y="10234754"/>
                    <a:pt x="5371320" y="10316867"/>
                    <a:pt x="5462706" y="10318326"/>
                  </a:cubicBezTo>
                  <a:cubicBezTo>
                    <a:pt x="5544135" y="10319644"/>
                    <a:pt x="5566264" y="10319432"/>
                    <a:pt x="5759748" y="10319338"/>
                  </a:cubicBezTo>
                  <a:cubicBezTo>
                    <a:pt x="5769871" y="10795325"/>
                    <a:pt x="5779381" y="10745714"/>
                    <a:pt x="5745317" y="10745550"/>
                  </a:cubicBezTo>
                  <a:close/>
                  <a:moveTo>
                    <a:pt x="5765304" y="9417231"/>
                  </a:moveTo>
                  <a:cubicBezTo>
                    <a:pt x="6195306" y="9417043"/>
                    <a:pt x="6138455" y="9402193"/>
                    <a:pt x="6139702" y="9454299"/>
                  </a:cubicBezTo>
                  <a:cubicBezTo>
                    <a:pt x="6142880" y="9592494"/>
                    <a:pt x="6142504" y="9610851"/>
                    <a:pt x="6145611" y="9773264"/>
                  </a:cubicBezTo>
                  <a:cubicBezTo>
                    <a:pt x="6147495" y="9870297"/>
                    <a:pt x="6213033" y="9842620"/>
                    <a:pt x="5772766" y="9845774"/>
                  </a:cubicBezTo>
                  <a:cubicBezTo>
                    <a:pt x="5767564" y="9501203"/>
                    <a:pt x="5768811" y="9575737"/>
                    <a:pt x="5765304" y="9417231"/>
                  </a:cubicBezTo>
                  <a:close/>
                  <a:moveTo>
                    <a:pt x="5774132" y="9935935"/>
                  </a:moveTo>
                  <a:cubicBezTo>
                    <a:pt x="5772766" y="9846126"/>
                    <a:pt x="5705933" y="9866955"/>
                    <a:pt x="6147329" y="9866696"/>
                  </a:cubicBezTo>
                  <a:cubicBezTo>
                    <a:pt x="6147683" y="9886865"/>
                    <a:pt x="6153497" y="10243933"/>
                    <a:pt x="6153709" y="10257536"/>
                  </a:cubicBezTo>
                  <a:cubicBezTo>
                    <a:pt x="6154415" y="10302205"/>
                    <a:pt x="6215552" y="10297262"/>
                    <a:pt x="5778581" y="10297498"/>
                  </a:cubicBezTo>
                  <a:cubicBezTo>
                    <a:pt x="5775944" y="10162103"/>
                    <a:pt x="5776439" y="10083826"/>
                    <a:pt x="5774132" y="9935935"/>
                  </a:cubicBezTo>
                  <a:close/>
                  <a:moveTo>
                    <a:pt x="5787739" y="10745762"/>
                  </a:moveTo>
                  <a:cubicBezTo>
                    <a:pt x="5784420" y="10419995"/>
                    <a:pt x="5782277" y="10469583"/>
                    <a:pt x="5779005" y="10319314"/>
                  </a:cubicBezTo>
                  <a:cubicBezTo>
                    <a:pt x="6013568" y="10319196"/>
                    <a:pt x="6058085" y="10315243"/>
                    <a:pt x="6154533" y="10315007"/>
                  </a:cubicBezTo>
                  <a:cubicBezTo>
                    <a:pt x="6156463" y="10463605"/>
                    <a:pt x="6152673" y="10205783"/>
                    <a:pt x="6159782" y="10742678"/>
                  </a:cubicBezTo>
                  <a:cubicBezTo>
                    <a:pt x="6159782" y="10744373"/>
                    <a:pt x="5887624" y="10746232"/>
                    <a:pt x="5787739" y="10745762"/>
                  </a:cubicBezTo>
                  <a:close/>
                  <a:moveTo>
                    <a:pt x="6168988" y="9417067"/>
                  </a:moveTo>
                  <a:cubicBezTo>
                    <a:pt x="6585501" y="9417067"/>
                    <a:pt x="6530273" y="9398592"/>
                    <a:pt x="6530955" y="9454110"/>
                  </a:cubicBezTo>
                  <a:cubicBezTo>
                    <a:pt x="6536747" y="9917531"/>
                    <a:pt x="6566903" y="9846762"/>
                    <a:pt x="6451410" y="9846762"/>
                  </a:cubicBezTo>
                  <a:cubicBezTo>
                    <a:pt x="6315319" y="9846762"/>
                    <a:pt x="6310658" y="9844809"/>
                    <a:pt x="6168988" y="9844809"/>
                  </a:cubicBezTo>
                  <a:cubicBezTo>
                    <a:pt x="6165668" y="9844809"/>
                    <a:pt x="6151214" y="9417091"/>
                    <a:pt x="6168988" y="9417067"/>
                  </a:cubicBezTo>
                  <a:close/>
                  <a:moveTo>
                    <a:pt x="6172965" y="10257136"/>
                  </a:moveTo>
                  <a:cubicBezTo>
                    <a:pt x="6164962" y="9766344"/>
                    <a:pt x="6167128" y="9896161"/>
                    <a:pt x="6166610" y="9866673"/>
                  </a:cubicBezTo>
                  <a:cubicBezTo>
                    <a:pt x="6323135" y="9866673"/>
                    <a:pt x="6304278" y="9869191"/>
                    <a:pt x="6539219" y="9868508"/>
                  </a:cubicBezTo>
                  <a:cubicBezTo>
                    <a:pt x="6539266" y="9870344"/>
                    <a:pt x="6546352" y="10254076"/>
                    <a:pt x="6546940" y="10297074"/>
                  </a:cubicBezTo>
                  <a:cubicBezTo>
                    <a:pt x="6433166" y="10298604"/>
                    <a:pt x="6361930" y="10297050"/>
                    <a:pt x="6310423" y="10295356"/>
                  </a:cubicBezTo>
                  <a:cubicBezTo>
                    <a:pt x="6148624" y="10290296"/>
                    <a:pt x="6173743" y="10307076"/>
                    <a:pt x="6172965" y="10257136"/>
                  </a:cubicBezTo>
                  <a:close/>
                  <a:moveTo>
                    <a:pt x="6179110" y="10743502"/>
                  </a:moveTo>
                  <a:cubicBezTo>
                    <a:pt x="6173884" y="10384623"/>
                    <a:pt x="6175273" y="10425079"/>
                    <a:pt x="6173813" y="10315007"/>
                  </a:cubicBezTo>
                  <a:cubicBezTo>
                    <a:pt x="6309881" y="10315125"/>
                    <a:pt x="6310752" y="10319502"/>
                    <a:pt x="6451410" y="10319502"/>
                  </a:cubicBezTo>
                  <a:cubicBezTo>
                    <a:pt x="6578909" y="10319502"/>
                    <a:pt x="6544704" y="10238167"/>
                    <a:pt x="6552355" y="10744468"/>
                  </a:cubicBezTo>
                  <a:cubicBezTo>
                    <a:pt x="6292555" y="10744538"/>
                    <a:pt x="6318215" y="10743550"/>
                    <a:pt x="6179110" y="10743502"/>
                  </a:cubicBezTo>
                  <a:close/>
                  <a:moveTo>
                    <a:pt x="6556145" y="9775052"/>
                  </a:moveTo>
                  <a:cubicBezTo>
                    <a:pt x="6543927" y="9357806"/>
                    <a:pt x="6539289" y="9415749"/>
                    <a:pt x="6592563" y="9416455"/>
                  </a:cubicBezTo>
                  <a:cubicBezTo>
                    <a:pt x="6700076" y="9418055"/>
                    <a:pt x="6733127" y="9416973"/>
                    <a:pt x="6875386" y="9417937"/>
                  </a:cubicBezTo>
                  <a:cubicBezTo>
                    <a:pt x="6943938" y="9418408"/>
                    <a:pt x="6925035" y="9351947"/>
                    <a:pt x="6929954" y="9846809"/>
                  </a:cubicBezTo>
                  <a:cubicBezTo>
                    <a:pt x="6494537" y="9845138"/>
                    <a:pt x="6558947" y="9871568"/>
                    <a:pt x="6556145" y="9775052"/>
                  </a:cubicBezTo>
                  <a:close/>
                  <a:moveTo>
                    <a:pt x="6565655" y="10257136"/>
                  </a:moveTo>
                  <a:cubicBezTo>
                    <a:pt x="6558640" y="9809248"/>
                    <a:pt x="6544327" y="9868555"/>
                    <a:pt x="6592728" y="9868296"/>
                  </a:cubicBezTo>
                  <a:cubicBezTo>
                    <a:pt x="6994198" y="9866696"/>
                    <a:pt x="6929814" y="9852152"/>
                    <a:pt x="6931155" y="9936311"/>
                  </a:cubicBezTo>
                  <a:cubicBezTo>
                    <a:pt x="6937747" y="10356805"/>
                    <a:pt x="6958463" y="10294414"/>
                    <a:pt x="6875386" y="10294744"/>
                  </a:cubicBezTo>
                  <a:cubicBezTo>
                    <a:pt x="6511746" y="10295732"/>
                    <a:pt x="6566456" y="10309029"/>
                    <a:pt x="6565655" y="10257136"/>
                  </a:cubicBezTo>
                  <a:close/>
                  <a:moveTo>
                    <a:pt x="6944009" y="10739737"/>
                  </a:moveTo>
                  <a:cubicBezTo>
                    <a:pt x="6944009" y="10745126"/>
                    <a:pt x="6975648" y="10744302"/>
                    <a:pt x="6571635" y="10744444"/>
                  </a:cubicBezTo>
                  <a:cubicBezTo>
                    <a:pt x="6564384" y="10264784"/>
                    <a:pt x="6557204" y="10318820"/>
                    <a:pt x="6592846" y="10318161"/>
                  </a:cubicBezTo>
                  <a:cubicBezTo>
                    <a:pt x="6699487" y="10316161"/>
                    <a:pt x="6724581" y="10317196"/>
                    <a:pt x="6875457" y="10316584"/>
                  </a:cubicBezTo>
                  <a:cubicBezTo>
                    <a:pt x="6951871" y="10316396"/>
                    <a:pt x="6945562" y="10247416"/>
                    <a:pt x="6944009" y="10739737"/>
                  </a:cubicBezTo>
                  <a:close/>
                </a:path>
              </a:pathLst>
            </a:custGeom>
            <a:solidFill>
              <a:srgbClr val="FCE09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 rot="945579">
            <a:off x="6058427" y="573043"/>
            <a:ext cx="2223536" cy="813891"/>
            <a:chOff x="12117274" y="1145419"/>
            <a:chExt cx="4447115" cy="1627799"/>
          </a:xfrm>
        </p:grpSpPr>
        <p:sp>
          <p:nvSpPr>
            <p:cNvPr id="31" name="Google Shape;31;p2"/>
            <p:cNvSpPr/>
            <p:nvPr/>
          </p:nvSpPr>
          <p:spPr>
            <a:xfrm>
              <a:off x="14591797" y="1233451"/>
              <a:ext cx="1793761" cy="1459171"/>
            </a:xfrm>
            <a:custGeom>
              <a:avLst/>
              <a:gdLst/>
              <a:ahLst/>
              <a:cxnLst/>
              <a:rect l="l" t="t" r="r" b="b"/>
              <a:pathLst>
                <a:path w="1793761" h="1459171" extrusionOk="0">
                  <a:moveTo>
                    <a:pt x="1777755" y="349686"/>
                  </a:moveTo>
                  <a:cubicBezTo>
                    <a:pt x="1793498" y="431613"/>
                    <a:pt x="1795384" y="516853"/>
                    <a:pt x="1792804" y="599339"/>
                  </a:cubicBezTo>
                  <a:cubicBezTo>
                    <a:pt x="1788099" y="749748"/>
                    <a:pt x="1769066" y="902332"/>
                    <a:pt x="1707776" y="1039809"/>
                  </a:cubicBezTo>
                  <a:cubicBezTo>
                    <a:pt x="1565717" y="1358468"/>
                    <a:pt x="1204131" y="1456345"/>
                    <a:pt x="882480" y="1459027"/>
                  </a:cubicBezTo>
                  <a:cubicBezTo>
                    <a:pt x="710688" y="1460457"/>
                    <a:pt x="515352" y="1452570"/>
                    <a:pt x="357702" y="1377544"/>
                  </a:cubicBezTo>
                  <a:cubicBezTo>
                    <a:pt x="129992" y="1269169"/>
                    <a:pt x="82204" y="1029703"/>
                    <a:pt x="37127" y="804570"/>
                  </a:cubicBezTo>
                  <a:cubicBezTo>
                    <a:pt x="20291" y="720503"/>
                    <a:pt x="11138" y="635076"/>
                    <a:pt x="6834" y="549508"/>
                  </a:cubicBezTo>
                  <a:cubicBezTo>
                    <a:pt x="6344" y="547723"/>
                    <a:pt x="5864" y="546089"/>
                    <a:pt x="5571" y="544908"/>
                  </a:cubicBezTo>
                  <a:cubicBezTo>
                    <a:pt x="-5049" y="506986"/>
                    <a:pt x="1150" y="466107"/>
                    <a:pt x="10543" y="428523"/>
                  </a:cubicBezTo>
                  <a:cubicBezTo>
                    <a:pt x="42953" y="320397"/>
                    <a:pt x="106040" y="233354"/>
                    <a:pt x="200025" y="170415"/>
                  </a:cubicBezTo>
                  <a:cubicBezTo>
                    <a:pt x="331126" y="82617"/>
                    <a:pt x="497226" y="44136"/>
                    <a:pt x="651781" y="22324"/>
                  </a:cubicBezTo>
                  <a:cubicBezTo>
                    <a:pt x="820015" y="-1423"/>
                    <a:pt x="990500" y="-1432"/>
                    <a:pt x="1160033" y="1081"/>
                  </a:cubicBezTo>
                  <a:cubicBezTo>
                    <a:pt x="1252302" y="2449"/>
                    <a:pt x="1345024" y="4527"/>
                    <a:pt x="1435852" y="20841"/>
                  </a:cubicBezTo>
                  <a:cubicBezTo>
                    <a:pt x="1550348" y="41401"/>
                    <a:pt x="1670295" y="84198"/>
                    <a:pt x="1726009" y="193976"/>
                  </a:cubicBezTo>
                  <a:cubicBezTo>
                    <a:pt x="1751037" y="243283"/>
                    <a:pt x="1767393" y="295770"/>
                    <a:pt x="1777755" y="349686"/>
                  </a:cubicBezTo>
                  <a:close/>
                </a:path>
              </a:pathLst>
            </a:custGeom>
            <a:solidFill>
              <a:srgbClr val="C1D4E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2307738" y="1281888"/>
              <a:ext cx="1792028" cy="1456023"/>
            </a:xfrm>
            <a:custGeom>
              <a:avLst/>
              <a:gdLst/>
              <a:ahLst/>
              <a:cxnLst/>
              <a:rect l="l" t="t" r="r" b="b"/>
              <a:pathLst>
                <a:path w="1792028" h="1456023" extrusionOk="0">
                  <a:moveTo>
                    <a:pt x="9416" y="382785"/>
                  </a:moveTo>
                  <a:cubicBezTo>
                    <a:pt x="-3009" y="465281"/>
                    <a:pt x="-1453" y="550520"/>
                    <a:pt x="4453" y="632838"/>
                  </a:cubicBezTo>
                  <a:cubicBezTo>
                    <a:pt x="15224" y="782936"/>
                    <a:pt x="40403" y="934623"/>
                    <a:pt x="107181" y="1069525"/>
                  </a:cubicBezTo>
                  <a:cubicBezTo>
                    <a:pt x="261977" y="1382206"/>
                    <a:pt x="627227" y="1465466"/>
                    <a:pt x="948727" y="1455199"/>
                  </a:cubicBezTo>
                  <a:cubicBezTo>
                    <a:pt x="1120430" y="1449719"/>
                    <a:pt x="1315294" y="1433982"/>
                    <a:pt x="1469787" y="1352668"/>
                  </a:cubicBezTo>
                  <a:cubicBezTo>
                    <a:pt x="1692934" y="1235226"/>
                    <a:pt x="1731028" y="994028"/>
                    <a:pt x="1766987" y="767261"/>
                  </a:cubicBezTo>
                  <a:cubicBezTo>
                    <a:pt x="1780418" y="682581"/>
                    <a:pt x="1786119" y="596861"/>
                    <a:pt x="1786973" y="511187"/>
                  </a:cubicBezTo>
                  <a:cubicBezTo>
                    <a:pt x="1787391" y="509384"/>
                    <a:pt x="1787800" y="507732"/>
                    <a:pt x="1788049" y="506542"/>
                  </a:cubicBezTo>
                  <a:cubicBezTo>
                    <a:pt x="1797130" y="468220"/>
                    <a:pt x="1789285" y="427625"/>
                    <a:pt x="1778381" y="390459"/>
                  </a:cubicBezTo>
                  <a:cubicBezTo>
                    <a:pt x="1741639" y="283727"/>
                    <a:pt x="1675083" y="199295"/>
                    <a:pt x="1578643" y="140184"/>
                  </a:cubicBezTo>
                  <a:cubicBezTo>
                    <a:pt x="1444109" y="57733"/>
                    <a:pt x="1276586" y="25965"/>
                    <a:pt x="1121275" y="10379"/>
                  </a:cubicBezTo>
                  <a:cubicBezTo>
                    <a:pt x="952222" y="-6583"/>
                    <a:pt x="781871" y="264"/>
                    <a:pt x="612578" y="9598"/>
                  </a:cubicBezTo>
                  <a:cubicBezTo>
                    <a:pt x="520434" y="14678"/>
                    <a:pt x="427881" y="20486"/>
                    <a:pt x="337782" y="40433"/>
                  </a:cubicBezTo>
                  <a:cubicBezTo>
                    <a:pt x="224212" y="65575"/>
                    <a:pt x="106078" y="113168"/>
                    <a:pt x="54848" y="225095"/>
                  </a:cubicBezTo>
                  <a:cubicBezTo>
                    <a:pt x="31821" y="275397"/>
                    <a:pt x="17590" y="328496"/>
                    <a:pt x="9416" y="382785"/>
                  </a:cubicBezTo>
                  <a:close/>
                </a:path>
              </a:pathLst>
            </a:custGeom>
            <a:solidFill>
              <a:srgbClr val="C1D4E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5221620" y="1243405"/>
              <a:ext cx="595968" cy="1262627"/>
            </a:xfrm>
            <a:custGeom>
              <a:avLst/>
              <a:gdLst/>
              <a:ahLst/>
              <a:cxnLst/>
              <a:rect l="l" t="t" r="r" b="b"/>
              <a:pathLst>
                <a:path w="595968" h="1262627" extrusionOk="0">
                  <a:moveTo>
                    <a:pt x="523441" y="9147"/>
                  </a:moveTo>
                  <a:cubicBezTo>
                    <a:pt x="537644" y="-12132"/>
                    <a:pt x="572030" y="7335"/>
                    <a:pt x="560058" y="30639"/>
                  </a:cubicBezTo>
                  <a:cubicBezTo>
                    <a:pt x="547544" y="52788"/>
                    <a:pt x="535626" y="75141"/>
                    <a:pt x="525068" y="98285"/>
                  </a:cubicBezTo>
                  <a:cubicBezTo>
                    <a:pt x="494925" y="173347"/>
                    <a:pt x="470742" y="251597"/>
                    <a:pt x="456316" y="331224"/>
                  </a:cubicBezTo>
                  <a:cubicBezTo>
                    <a:pt x="433991" y="503933"/>
                    <a:pt x="540206" y="412903"/>
                    <a:pt x="588893" y="506730"/>
                  </a:cubicBezTo>
                  <a:cubicBezTo>
                    <a:pt x="613859" y="590060"/>
                    <a:pt x="567075" y="678142"/>
                    <a:pt x="536675" y="754403"/>
                  </a:cubicBezTo>
                  <a:cubicBezTo>
                    <a:pt x="484706" y="848621"/>
                    <a:pt x="325063" y="1311764"/>
                    <a:pt x="198178" y="1258354"/>
                  </a:cubicBezTo>
                  <a:cubicBezTo>
                    <a:pt x="151306" y="1235965"/>
                    <a:pt x="152382" y="1174571"/>
                    <a:pt x="150390" y="1129757"/>
                  </a:cubicBezTo>
                  <a:cubicBezTo>
                    <a:pt x="157327" y="1028141"/>
                    <a:pt x="195884" y="930868"/>
                    <a:pt x="231416" y="836241"/>
                  </a:cubicBezTo>
                  <a:cubicBezTo>
                    <a:pt x="249098" y="787600"/>
                    <a:pt x="272952" y="740815"/>
                    <a:pt x="285022" y="690344"/>
                  </a:cubicBezTo>
                  <a:cubicBezTo>
                    <a:pt x="288206" y="656099"/>
                    <a:pt x="229904" y="675975"/>
                    <a:pt x="210337" y="677742"/>
                  </a:cubicBezTo>
                  <a:cubicBezTo>
                    <a:pt x="170179" y="682520"/>
                    <a:pt x="130022" y="691312"/>
                    <a:pt x="89437" y="690202"/>
                  </a:cubicBezTo>
                  <a:cubicBezTo>
                    <a:pt x="24750" y="692884"/>
                    <a:pt x="-10071" y="644039"/>
                    <a:pt x="2567" y="582663"/>
                  </a:cubicBezTo>
                  <a:cubicBezTo>
                    <a:pt x="43348" y="455105"/>
                    <a:pt x="102023" y="333196"/>
                    <a:pt x="149251" y="208116"/>
                  </a:cubicBezTo>
                  <a:cubicBezTo>
                    <a:pt x="170633" y="150221"/>
                    <a:pt x="196106" y="93818"/>
                    <a:pt x="218555" y="36411"/>
                  </a:cubicBezTo>
                  <a:cubicBezTo>
                    <a:pt x="228330" y="9466"/>
                    <a:pt x="262742" y="14386"/>
                    <a:pt x="271049" y="35230"/>
                  </a:cubicBezTo>
                  <a:cubicBezTo>
                    <a:pt x="275300" y="34848"/>
                    <a:pt x="279454" y="34324"/>
                    <a:pt x="283332" y="33498"/>
                  </a:cubicBezTo>
                  <a:cubicBezTo>
                    <a:pt x="358506" y="22148"/>
                    <a:pt x="434738" y="29307"/>
                    <a:pt x="510304" y="25053"/>
                  </a:cubicBezTo>
                  <a:cubicBezTo>
                    <a:pt x="510304" y="25088"/>
                    <a:pt x="510277" y="25132"/>
                    <a:pt x="510277" y="25168"/>
                  </a:cubicBezTo>
                  <a:lnTo>
                    <a:pt x="510241" y="25168"/>
                  </a:lnTo>
                  <a:cubicBezTo>
                    <a:pt x="510241" y="25203"/>
                    <a:pt x="510206" y="25203"/>
                    <a:pt x="510215" y="25248"/>
                  </a:cubicBezTo>
                  <a:cubicBezTo>
                    <a:pt x="511051" y="25168"/>
                    <a:pt x="511887" y="25132"/>
                    <a:pt x="512696" y="25168"/>
                  </a:cubicBezTo>
                  <a:cubicBezTo>
                    <a:pt x="516245" y="19813"/>
                    <a:pt x="519820" y="14449"/>
                    <a:pt x="523441" y="91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3084930" y="1300749"/>
              <a:ext cx="597764" cy="1248765"/>
            </a:xfrm>
            <a:custGeom>
              <a:avLst/>
              <a:gdLst/>
              <a:ahLst/>
              <a:cxnLst/>
              <a:rect l="l" t="t" r="r" b="b"/>
              <a:pathLst>
                <a:path w="597764" h="1248765" extrusionOk="0">
                  <a:moveTo>
                    <a:pt x="547227" y="8490"/>
                  </a:moveTo>
                  <a:cubicBezTo>
                    <a:pt x="562285" y="-12203"/>
                    <a:pt x="595851" y="8632"/>
                    <a:pt x="582946" y="31439"/>
                  </a:cubicBezTo>
                  <a:cubicBezTo>
                    <a:pt x="569542" y="53064"/>
                    <a:pt x="556743" y="74920"/>
                    <a:pt x="545252" y="97620"/>
                  </a:cubicBezTo>
                  <a:cubicBezTo>
                    <a:pt x="512103" y="171412"/>
                    <a:pt x="484789" y="248623"/>
                    <a:pt x="467161" y="327610"/>
                  </a:cubicBezTo>
                  <a:cubicBezTo>
                    <a:pt x="437890" y="499280"/>
                    <a:pt x="547689" y="412601"/>
                    <a:pt x="592552" y="508312"/>
                  </a:cubicBezTo>
                  <a:cubicBezTo>
                    <a:pt x="614138" y="592583"/>
                    <a:pt x="563832" y="678711"/>
                    <a:pt x="530381" y="753684"/>
                  </a:cubicBezTo>
                  <a:cubicBezTo>
                    <a:pt x="474650" y="845735"/>
                    <a:pt x="296463" y="1302076"/>
                    <a:pt x="171828" y="1243612"/>
                  </a:cubicBezTo>
                  <a:cubicBezTo>
                    <a:pt x="125898" y="1219349"/>
                    <a:pt x="129447" y="1158053"/>
                    <a:pt x="129269" y="1113204"/>
                  </a:cubicBezTo>
                  <a:cubicBezTo>
                    <a:pt x="140298" y="1011952"/>
                    <a:pt x="182750" y="916304"/>
                    <a:pt x="222071" y="823178"/>
                  </a:cubicBezTo>
                  <a:cubicBezTo>
                    <a:pt x="241701" y="775292"/>
                    <a:pt x="267432" y="729492"/>
                    <a:pt x="281520" y="679555"/>
                  </a:cubicBezTo>
                  <a:cubicBezTo>
                    <a:pt x="286083" y="645469"/>
                    <a:pt x="227034" y="662974"/>
                    <a:pt x="207405" y="663960"/>
                  </a:cubicBezTo>
                  <a:cubicBezTo>
                    <a:pt x="167087" y="667112"/>
                    <a:pt x="126609" y="674288"/>
                    <a:pt x="86096" y="671544"/>
                  </a:cubicBezTo>
                  <a:cubicBezTo>
                    <a:pt x="21355" y="671624"/>
                    <a:pt x="-11474" y="621411"/>
                    <a:pt x="3638" y="560594"/>
                  </a:cubicBezTo>
                  <a:cubicBezTo>
                    <a:pt x="49532" y="434777"/>
                    <a:pt x="113081" y="315328"/>
                    <a:pt x="165308" y="192255"/>
                  </a:cubicBezTo>
                  <a:cubicBezTo>
                    <a:pt x="189011" y="135266"/>
                    <a:pt x="216735" y="79938"/>
                    <a:pt x="241478" y="23481"/>
                  </a:cubicBezTo>
                  <a:cubicBezTo>
                    <a:pt x="252329" y="-3046"/>
                    <a:pt x="286519" y="3250"/>
                    <a:pt x="293972" y="24414"/>
                  </a:cubicBezTo>
                  <a:cubicBezTo>
                    <a:pt x="298233" y="24201"/>
                    <a:pt x="302413" y="23845"/>
                    <a:pt x="306317" y="23170"/>
                  </a:cubicBezTo>
                  <a:cubicBezTo>
                    <a:pt x="381892" y="14858"/>
                    <a:pt x="457777" y="25071"/>
                    <a:pt x="533449" y="23863"/>
                  </a:cubicBezTo>
                  <a:cubicBezTo>
                    <a:pt x="533449" y="23899"/>
                    <a:pt x="533414" y="23934"/>
                    <a:pt x="533423" y="23970"/>
                  </a:cubicBezTo>
                  <a:lnTo>
                    <a:pt x="533387" y="23970"/>
                  </a:lnTo>
                  <a:cubicBezTo>
                    <a:pt x="533387" y="24005"/>
                    <a:pt x="533352" y="24005"/>
                    <a:pt x="533352" y="24041"/>
                  </a:cubicBezTo>
                  <a:cubicBezTo>
                    <a:pt x="534188" y="23996"/>
                    <a:pt x="535024" y="23996"/>
                    <a:pt x="535833" y="24058"/>
                  </a:cubicBezTo>
                  <a:cubicBezTo>
                    <a:pt x="539613" y="18863"/>
                    <a:pt x="543402" y="13641"/>
                    <a:pt x="547227" y="84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044414" y="2165894"/>
              <a:ext cx="257895" cy="513195"/>
            </a:xfrm>
            <a:custGeom>
              <a:avLst/>
              <a:gdLst/>
              <a:ahLst/>
              <a:cxnLst/>
              <a:rect l="l" t="t" r="r" b="b"/>
              <a:pathLst>
                <a:path w="257895" h="513195" extrusionOk="0">
                  <a:moveTo>
                    <a:pt x="101061" y="512605"/>
                  </a:moveTo>
                  <a:cubicBezTo>
                    <a:pt x="78194" y="508484"/>
                    <a:pt x="75659" y="483342"/>
                    <a:pt x="81956" y="464923"/>
                  </a:cubicBezTo>
                  <a:cubicBezTo>
                    <a:pt x="75641" y="468085"/>
                    <a:pt x="68295" y="468848"/>
                    <a:pt x="61064" y="466380"/>
                  </a:cubicBezTo>
                  <a:cubicBezTo>
                    <a:pt x="57195" y="465065"/>
                    <a:pt x="53877" y="463014"/>
                    <a:pt x="51173" y="460447"/>
                  </a:cubicBezTo>
                  <a:cubicBezTo>
                    <a:pt x="39380" y="479390"/>
                    <a:pt x="8197" y="475349"/>
                    <a:pt x="1633" y="453999"/>
                  </a:cubicBezTo>
                  <a:cubicBezTo>
                    <a:pt x="-2343" y="443280"/>
                    <a:pt x="1837" y="432516"/>
                    <a:pt x="4692" y="422072"/>
                  </a:cubicBezTo>
                  <a:cubicBezTo>
                    <a:pt x="35911" y="331664"/>
                    <a:pt x="65137" y="240367"/>
                    <a:pt x="98153" y="150563"/>
                  </a:cubicBezTo>
                  <a:cubicBezTo>
                    <a:pt x="118743" y="101567"/>
                    <a:pt x="137412" y="47508"/>
                    <a:pt x="178797" y="11824"/>
                  </a:cubicBezTo>
                  <a:cubicBezTo>
                    <a:pt x="200507" y="-7305"/>
                    <a:pt x="240105" y="-3406"/>
                    <a:pt x="251943" y="24853"/>
                  </a:cubicBezTo>
                  <a:cubicBezTo>
                    <a:pt x="261362" y="46869"/>
                    <a:pt x="257013" y="72286"/>
                    <a:pt x="256096" y="95528"/>
                  </a:cubicBezTo>
                  <a:cubicBezTo>
                    <a:pt x="251783" y="174124"/>
                    <a:pt x="229716" y="250003"/>
                    <a:pt x="205124" y="324337"/>
                  </a:cubicBezTo>
                  <a:cubicBezTo>
                    <a:pt x="193321" y="360598"/>
                    <a:pt x="181145" y="396682"/>
                    <a:pt x="167501" y="432241"/>
                  </a:cubicBezTo>
                  <a:cubicBezTo>
                    <a:pt x="157789" y="449159"/>
                    <a:pt x="156855" y="476903"/>
                    <a:pt x="135784" y="483458"/>
                  </a:cubicBezTo>
                  <a:cubicBezTo>
                    <a:pt x="133490" y="500758"/>
                    <a:pt x="119748" y="516468"/>
                    <a:pt x="101061" y="512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2836227" y="2249908"/>
              <a:ext cx="273372" cy="508631"/>
            </a:xfrm>
            <a:custGeom>
              <a:avLst/>
              <a:gdLst/>
              <a:ahLst/>
              <a:cxnLst/>
              <a:rect l="l" t="t" r="r" b="b"/>
              <a:pathLst>
                <a:path w="273372" h="508631" extrusionOk="0">
                  <a:moveTo>
                    <a:pt x="98266" y="507792"/>
                  </a:moveTo>
                  <a:cubicBezTo>
                    <a:pt x="75586" y="502756"/>
                    <a:pt x="74065" y="477534"/>
                    <a:pt x="81100" y="459382"/>
                  </a:cubicBezTo>
                  <a:cubicBezTo>
                    <a:pt x="74661" y="462286"/>
                    <a:pt x="67297" y="462756"/>
                    <a:pt x="60163" y="459994"/>
                  </a:cubicBezTo>
                  <a:cubicBezTo>
                    <a:pt x="56348" y="458520"/>
                    <a:pt x="53119" y="456344"/>
                    <a:pt x="50522" y="453671"/>
                  </a:cubicBezTo>
                  <a:cubicBezTo>
                    <a:pt x="37972" y="472117"/>
                    <a:pt x="6976" y="466824"/>
                    <a:pt x="1275" y="445243"/>
                  </a:cubicBezTo>
                  <a:cubicBezTo>
                    <a:pt x="-2265" y="434373"/>
                    <a:pt x="2351" y="423787"/>
                    <a:pt x="5615" y="413458"/>
                  </a:cubicBezTo>
                  <a:cubicBezTo>
                    <a:pt x="40454" y="324382"/>
                    <a:pt x="73345" y="234329"/>
                    <a:pt x="109962" y="145927"/>
                  </a:cubicBezTo>
                  <a:cubicBezTo>
                    <a:pt x="132509" y="97801"/>
                    <a:pt x="153348" y="44533"/>
                    <a:pt x="196138" y="10546"/>
                  </a:cubicBezTo>
                  <a:cubicBezTo>
                    <a:pt x="218605" y="-7696"/>
                    <a:pt x="258016" y="-2207"/>
                    <a:pt x="268698" y="26505"/>
                  </a:cubicBezTo>
                  <a:cubicBezTo>
                    <a:pt x="277218" y="48885"/>
                    <a:pt x="271846" y="74107"/>
                    <a:pt x="269996" y="97286"/>
                  </a:cubicBezTo>
                  <a:cubicBezTo>
                    <a:pt x="262516" y="175643"/>
                    <a:pt x="237408" y="250572"/>
                    <a:pt x="209836" y="323858"/>
                  </a:cubicBezTo>
                  <a:cubicBezTo>
                    <a:pt x="196583" y="359613"/>
                    <a:pt x="182957" y="395181"/>
                    <a:pt x="167890" y="430163"/>
                  </a:cubicBezTo>
                  <a:cubicBezTo>
                    <a:pt x="157502" y="446673"/>
                    <a:pt x="155456" y="474355"/>
                    <a:pt x="134128" y="480065"/>
                  </a:cubicBezTo>
                  <a:cubicBezTo>
                    <a:pt x="131148" y="497259"/>
                    <a:pt x="116784" y="512410"/>
                    <a:pt x="98266" y="5077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586709" y="1767090"/>
              <a:ext cx="176071" cy="425669"/>
            </a:xfrm>
            <a:custGeom>
              <a:avLst/>
              <a:gdLst/>
              <a:ahLst/>
              <a:cxnLst/>
              <a:rect l="l" t="t" r="r" b="b"/>
              <a:pathLst>
                <a:path w="176071" h="425669" extrusionOk="0">
                  <a:moveTo>
                    <a:pt x="63232" y="1456"/>
                  </a:moveTo>
                  <a:cubicBezTo>
                    <a:pt x="78503" y="-1857"/>
                    <a:pt x="94762" y="301"/>
                    <a:pt x="108708" y="9813"/>
                  </a:cubicBezTo>
                  <a:cubicBezTo>
                    <a:pt x="150840" y="38534"/>
                    <a:pt x="162545" y="108267"/>
                    <a:pt x="169473" y="155194"/>
                  </a:cubicBezTo>
                  <a:cubicBezTo>
                    <a:pt x="178163" y="214031"/>
                    <a:pt x="176793" y="273871"/>
                    <a:pt x="173698" y="333080"/>
                  </a:cubicBezTo>
                  <a:cubicBezTo>
                    <a:pt x="172328" y="359244"/>
                    <a:pt x="169776" y="387627"/>
                    <a:pt x="152041" y="406944"/>
                  </a:cubicBezTo>
                  <a:cubicBezTo>
                    <a:pt x="138939" y="421215"/>
                    <a:pt x="118341" y="428196"/>
                    <a:pt x="99245" y="424839"/>
                  </a:cubicBezTo>
                  <a:cubicBezTo>
                    <a:pt x="62529" y="418382"/>
                    <a:pt x="45772" y="377992"/>
                    <a:pt x="35571" y="346668"/>
                  </a:cubicBezTo>
                  <a:cubicBezTo>
                    <a:pt x="12873" y="276979"/>
                    <a:pt x="2289" y="203782"/>
                    <a:pt x="189" y="130647"/>
                  </a:cubicBezTo>
                  <a:cubicBezTo>
                    <a:pt x="-744" y="98347"/>
                    <a:pt x="1230" y="61260"/>
                    <a:pt x="18654" y="32974"/>
                  </a:cubicBezTo>
                  <a:cubicBezTo>
                    <a:pt x="28553" y="16900"/>
                    <a:pt x="45212" y="5363"/>
                    <a:pt x="63232" y="14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3939613" y="1779790"/>
              <a:ext cx="171508" cy="426714"/>
            </a:xfrm>
            <a:custGeom>
              <a:avLst/>
              <a:gdLst/>
              <a:ahLst/>
              <a:cxnLst/>
              <a:rect l="l" t="t" r="r" b="b"/>
              <a:pathLst>
                <a:path w="171508" h="426714" extrusionOk="0">
                  <a:moveTo>
                    <a:pt x="103235" y="967"/>
                  </a:moveTo>
                  <a:cubicBezTo>
                    <a:pt x="87839" y="-1733"/>
                    <a:pt x="71687" y="1083"/>
                    <a:pt x="58132" y="11145"/>
                  </a:cubicBezTo>
                  <a:cubicBezTo>
                    <a:pt x="17201" y="41536"/>
                    <a:pt x="8316" y="111686"/>
                    <a:pt x="3282" y="158853"/>
                  </a:cubicBezTo>
                  <a:cubicBezTo>
                    <a:pt x="-3024" y="217992"/>
                    <a:pt x="756" y="277725"/>
                    <a:pt x="6243" y="336766"/>
                  </a:cubicBezTo>
                  <a:cubicBezTo>
                    <a:pt x="8672" y="362858"/>
                    <a:pt x="12363" y="391109"/>
                    <a:pt x="30863" y="409696"/>
                  </a:cubicBezTo>
                  <a:cubicBezTo>
                    <a:pt x="44524" y="423426"/>
                    <a:pt x="65390" y="429572"/>
                    <a:pt x="84335" y="425451"/>
                  </a:cubicBezTo>
                  <a:cubicBezTo>
                    <a:pt x="120757" y="417521"/>
                    <a:pt x="135877" y="376490"/>
                    <a:pt x="144807" y="344785"/>
                  </a:cubicBezTo>
                  <a:cubicBezTo>
                    <a:pt x="164668" y="274235"/>
                    <a:pt x="172299" y="200674"/>
                    <a:pt x="171445" y="127512"/>
                  </a:cubicBezTo>
                  <a:cubicBezTo>
                    <a:pt x="171071" y="95203"/>
                    <a:pt x="167603" y="58223"/>
                    <a:pt x="149058" y="30665"/>
                  </a:cubicBezTo>
                  <a:cubicBezTo>
                    <a:pt x="138510" y="15008"/>
                    <a:pt x="121397" y="4155"/>
                    <a:pt x="103235" y="9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5834106" y="1377179"/>
              <a:ext cx="568832" cy="1012975"/>
            </a:xfrm>
            <a:custGeom>
              <a:avLst/>
              <a:gdLst/>
              <a:ahLst/>
              <a:cxnLst/>
              <a:rect l="l" t="t" r="r" b="b"/>
              <a:pathLst>
                <a:path w="568832" h="1012975" extrusionOk="0">
                  <a:moveTo>
                    <a:pt x="567769" y="96589"/>
                  </a:moveTo>
                  <a:cubicBezTo>
                    <a:pt x="555210" y="193196"/>
                    <a:pt x="402345" y="219937"/>
                    <a:pt x="315724" y="355869"/>
                  </a:cubicBezTo>
                  <a:cubicBezTo>
                    <a:pt x="218572" y="508338"/>
                    <a:pt x="255118" y="702023"/>
                    <a:pt x="223215" y="878452"/>
                  </a:cubicBezTo>
                  <a:cubicBezTo>
                    <a:pt x="192147" y="1050237"/>
                    <a:pt x="40625" y="1032076"/>
                    <a:pt x="8019" y="963870"/>
                  </a:cubicBezTo>
                  <a:cubicBezTo>
                    <a:pt x="-10605" y="924909"/>
                    <a:pt x="-1791" y="936499"/>
                    <a:pt x="88636" y="488382"/>
                  </a:cubicBezTo>
                  <a:cubicBezTo>
                    <a:pt x="100608" y="429048"/>
                    <a:pt x="83887" y="358507"/>
                    <a:pt x="172153" y="248605"/>
                  </a:cubicBezTo>
                  <a:cubicBezTo>
                    <a:pt x="239216" y="165106"/>
                    <a:pt x="336358" y="102610"/>
                    <a:pt x="449555" y="22326"/>
                  </a:cubicBezTo>
                  <a:cubicBezTo>
                    <a:pt x="530884" y="-35356"/>
                    <a:pt x="576512" y="29289"/>
                    <a:pt x="567769" y="96589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2278623" y="1457713"/>
              <a:ext cx="602966" cy="995740"/>
            </a:xfrm>
            <a:custGeom>
              <a:avLst/>
              <a:gdLst/>
              <a:ahLst/>
              <a:cxnLst/>
              <a:rect l="l" t="t" r="r" b="b"/>
              <a:pathLst>
                <a:path w="602966" h="995740" extrusionOk="0">
                  <a:moveTo>
                    <a:pt x="1824" y="98976"/>
                  </a:moveTo>
                  <a:cubicBezTo>
                    <a:pt x="18270" y="194997"/>
                    <a:pt x="172096" y="215575"/>
                    <a:pt x="264124" y="347910"/>
                  </a:cubicBezTo>
                  <a:cubicBezTo>
                    <a:pt x="367351" y="496347"/>
                    <a:pt x="338640" y="691346"/>
                    <a:pt x="377641" y="866346"/>
                  </a:cubicBezTo>
                  <a:cubicBezTo>
                    <a:pt x="415620" y="1036745"/>
                    <a:pt x="566288" y="1012500"/>
                    <a:pt x="596110" y="943033"/>
                  </a:cubicBezTo>
                  <a:cubicBezTo>
                    <a:pt x="613152" y="903353"/>
                    <a:pt x="604809" y="915289"/>
                    <a:pt x="496370" y="471178"/>
                  </a:cubicBezTo>
                  <a:cubicBezTo>
                    <a:pt x="482015" y="412368"/>
                    <a:pt x="495881" y="341223"/>
                    <a:pt x="403248" y="234953"/>
                  </a:cubicBezTo>
                  <a:cubicBezTo>
                    <a:pt x="332868" y="154216"/>
                    <a:pt x="233288" y="95690"/>
                    <a:pt x="116934" y="20016"/>
                  </a:cubicBezTo>
                  <a:cubicBezTo>
                    <a:pt x="33354" y="-34336"/>
                    <a:pt x="-9631" y="32094"/>
                    <a:pt x="1824" y="98976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4087948" y="1519361"/>
              <a:ext cx="511153" cy="195584"/>
            </a:xfrm>
            <a:custGeom>
              <a:avLst/>
              <a:gdLst/>
              <a:ahLst/>
              <a:cxnLst/>
              <a:rect l="l" t="t" r="r" b="b"/>
              <a:pathLst>
                <a:path w="511153" h="195584" extrusionOk="0">
                  <a:moveTo>
                    <a:pt x="214104" y="2994"/>
                  </a:moveTo>
                  <a:cubicBezTo>
                    <a:pt x="239826" y="-380"/>
                    <a:pt x="265895" y="-904"/>
                    <a:pt x="291742" y="1431"/>
                  </a:cubicBezTo>
                  <a:cubicBezTo>
                    <a:pt x="291876" y="1440"/>
                    <a:pt x="292000" y="1458"/>
                    <a:pt x="292133" y="1467"/>
                  </a:cubicBezTo>
                  <a:cubicBezTo>
                    <a:pt x="344769" y="6307"/>
                    <a:pt x="397334" y="17923"/>
                    <a:pt x="444323" y="42781"/>
                  </a:cubicBezTo>
                  <a:cubicBezTo>
                    <a:pt x="463570" y="54904"/>
                    <a:pt x="516571" y="69318"/>
                    <a:pt x="493677" y="99486"/>
                  </a:cubicBezTo>
                  <a:cubicBezTo>
                    <a:pt x="494006" y="101085"/>
                    <a:pt x="494184" y="102692"/>
                    <a:pt x="494219" y="104326"/>
                  </a:cubicBezTo>
                  <a:cubicBezTo>
                    <a:pt x="494406" y="104397"/>
                    <a:pt x="494548" y="104504"/>
                    <a:pt x="494691" y="104584"/>
                  </a:cubicBezTo>
                  <a:cubicBezTo>
                    <a:pt x="495162" y="104762"/>
                    <a:pt x="495642" y="104948"/>
                    <a:pt x="496078" y="105170"/>
                  </a:cubicBezTo>
                  <a:cubicBezTo>
                    <a:pt x="496078" y="105206"/>
                    <a:pt x="496043" y="105241"/>
                    <a:pt x="496007" y="105277"/>
                  </a:cubicBezTo>
                  <a:cubicBezTo>
                    <a:pt x="507490" y="111067"/>
                    <a:pt x="514054" y="123873"/>
                    <a:pt x="509900" y="136831"/>
                  </a:cubicBezTo>
                  <a:cubicBezTo>
                    <a:pt x="508335" y="141742"/>
                    <a:pt x="505453" y="145818"/>
                    <a:pt x="501735" y="148882"/>
                  </a:cubicBezTo>
                  <a:cubicBezTo>
                    <a:pt x="516828" y="167301"/>
                    <a:pt x="496016" y="194415"/>
                    <a:pt x="474181" y="184193"/>
                  </a:cubicBezTo>
                  <a:cubicBezTo>
                    <a:pt x="435322" y="165703"/>
                    <a:pt x="394275" y="152381"/>
                    <a:pt x="352570" y="142079"/>
                  </a:cubicBezTo>
                  <a:cubicBezTo>
                    <a:pt x="352250" y="142000"/>
                    <a:pt x="351929" y="141928"/>
                    <a:pt x="351609" y="141849"/>
                  </a:cubicBezTo>
                  <a:cubicBezTo>
                    <a:pt x="288567" y="126698"/>
                    <a:pt x="222332" y="128030"/>
                    <a:pt x="159956" y="145703"/>
                  </a:cubicBezTo>
                  <a:cubicBezTo>
                    <a:pt x="159636" y="145792"/>
                    <a:pt x="159325" y="145881"/>
                    <a:pt x="159005" y="145969"/>
                  </a:cubicBezTo>
                  <a:cubicBezTo>
                    <a:pt x="117753" y="157941"/>
                    <a:pt x="77275" y="172905"/>
                    <a:pt x="39199" y="192941"/>
                  </a:cubicBezTo>
                  <a:cubicBezTo>
                    <a:pt x="17791" y="204042"/>
                    <a:pt x="-4098" y="177781"/>
                    <a:pt x="10240" y="158776"/>
                  </a:cubicBezTo>
                  <a:cubicBezTo>
                    <a:pt x="6397" y="155872"/>
                    <a:pt x="3356" y="151911"/>
                    <a:pt x="1594" y="147062"/>
                  </a:cubicBezTo>
                  <a:cubicBezTo>
                    <a:pt x="-3084" y="134282"/>
                    <a:pt x="2955" y="121218"/>
                    <a:pt x="14198" y="114975"/>
                  </a:cubicBezTo>
                  <a:cubicBezTo>
                    <a:pt x="14162" y="114939"/>
                    <a:pt x="14118" y="114904"/>
                    <a:pt x="14118" y="114868"/>
                  </a:cubicBezTo>
                  <a:cubicBezTo>
                    <a:pt x="14545" y="114628"/>
                    <a:pt x="15016" y="114433"/>
                    <a:pt x="15478" y="114229"/>
                  </a:cubicBezTo>
                  <a:cubicBezTo>
                    <a:pt x="15621" y="114149"/>
                    <a:pt x="15763" y="114033"/>
                    <a:pt x="15941" y="113953"/>
                  </a:cubicBezTo>
                  <a:cubicBezTo>
                    <a:pt x="15914" y="112319"/>
                    <a:pt x="16030" y="110712"/>
                    <a:pt x="16288" y="109095"/>
                  </a:cubicBezTo>
                  <a:cubicBezTo>
                    <a:pt x="-7807" y="79868"/>
                    <a:pt x="44571" y="63332"/>
                    <a:pt x="63320" y="50446"/>
                  </a:cubicBezTo>
                  <a:cubicBezTo>
                    <a:pt x="109268" y="23714"/>
                    <a:pt x="161317" y="10002"/>
                    <a:pt x="213722" y="3048"/>
                  </a:cubicBezTo>
                  <a:cubicBezTo>
                    <a:pt x="213846" y="3030"/>
                    <a:pt x="213971" y="3012"/>
                    <a:pt x="214104" y="29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6374520" y="1597668"/>
              <a:ext cx="39018" cy="352966"/>
            </a:xfrm>
            <a:custGeom>
              <a:avLst/>
              <a:gdLst/>
              <a:ahLst/>
              <a:cxnLst/>
              <a:rect l="l" t="t" r="r" b="b"/>
              <a:pathLst>
                <a:path w="39018" h="352966" extrusionOk="0">
                  <a:moveTo>
                    <a:pt x="4638" y="352839"/>
                  </a:moveTo>
                  <a:cubicBezTo>
                    <a:pt x="-6898" y="348683"/>
                    <a:pt x="6666" y="324998"/>
                    <a:pt x="7093" y="315752"/>
                  </a:cubicBezTo>
                  <a:cubicBezTo>
                    <a:pt x="10197" y="302102"/>
                    <a:pt x="12189" y="288257"/>
                    <a:pt x="14164" y="274403"/>
                  </a:cubicBezTo>
                  <a:cubicBezTo>
                    <a:pt x="24090" y="186197"/>
                    <a:pt x="27656" y="95762"/>
                    <a:pt x="14706" y="7751"/>
                  </a:cubicBezTo>
                  <a:cubicBezTo>
                    <a:pt x="12883" y="-375"/>
                    <a:pt x="25575" y="-3341"/>
                    <a:pt x="27354" y="4909"/>
                  </a:cubicBezTo>
                  <a:cubicBezTo>
                    <a:pt x="44164" y="91490"/>
                    <a:pt x="40313" y="181197"/>
                    <a:pt x="31365" y="268541"/>
                  </a:cubicBezTo>
                  <a:cubicBezTo>
                    <a:pt x="29177" y="282866"/>
                    <a:pt x="22355" y="356427"/>
                    <a:pt x="4638" y="352839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2278596" y="1680246"/>
              <a:ext cx="48107" cy="352068"/>
            </a:xfrm>
            <a:custGeom>
              <a:avLst/>
              <a:gdLst/>
              <a:ahLst/>
              <a:cxnLst/>
              <a:rect l="l" t="t" r="r" b="b"/>
              <a:pathLst>
                <a:path w="48107" h="352068" extrusionOk="0">
                  <a:moveTo>
                    <a:pt x="43778" y="351887"/>
                  </a:moveTo>
                  <a:cubicBezTo>
                    <a:pt x="55145" y="347269"/>
                    <a:pt x="40629" y="324152"/>
                    <a:pt x="39829" y="314933"/>
                  </a:cubicBezTo>
                  <a:cubicBezTo>
                    <a:pt x="36182" y="301417"/>
                    <a:pt x="33630" y="287660"/>
                    <a:pt x="31095" y="273894"/>
                  </a:cubicBezTo>
                  <a:cubicBezTo>
                    <a:pt x="17611" y="186159"/>
                    <a:pt x="10407" y="95946"/>
                    <a:pt x="19790" y="7483"/>
                  </a:cubicBezTo>
                  <a:cubicBezTo>
                    <a:pt x="21285" y="-705"/>
                    <a:pt x="8486" y="-3165"/>
                    <a:pt x="7036" y="5156"/>
                  </a:cubicBezTo>
                  <a:cubicBezTo>
                    <a:pt x="-6270" y="92341"/>
                    <a:pt x="1201" y="181825"/>
                    <a:pt x="13671" y="268735"/>
                  </a:cubicBezTo>
                  <a:cubicBezTo>
                    <a:pt x="16437" y="282953"/>
                    <a:pt x="26221" y="356186"/>
                    <a:pt x="43778" y="351887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4515506" y="1145419"/>
              <a:ext cx="2048883" cy="1582027"/>
            </a:xfrm>
            <a:custGeom>
              <a:avLst/>
              <a:gdLst/>
              <a:ahLst/>
              <a:cxnLst/>
              <a:rect l="l" t="t" r="r" b="b"/>
              <a:pathLst>
                <a:path w="2048883" h="1582027" extrusionOk="0">
                  <a:moveTo>
                    <a:pt x="2029762" y="227612"/>
                  </a:moveTo>
                  <a:cubicBezTo>
                    <a:pt x="1959186" y="73687"/>
                    <a:pt x="1727598" y="56183"/>
                    <a:pt x="1584036" y="35961"/>
                  </a:cubicBezTo>
                  <a:cubicBezTo>
                    <a:pt x="602495" y="-102281"/>
                    <a:pt x="-148996" y="172781"/>
                    <a:pt x="25197" y="608766"/>
                  </a:cubicBezTo>
                  <a:cubicBezTo>
                    <a:pt x="104614" y="1224582"/>
                    <a:pt x="201339" y="1514013"/>
                    <a:pt x="696409" y="1567494"/>
                  </a:cubicBezTo>
                  <a:cubicBezTo>
                    <a:pt x="1521287" y="1656597"/>
                    <a:pt x="1950220" y="1339875"/>
                    <a:pt x="1917401" y="509565"/>
                  </a:cubicBezTo>
                  <a:cubicBezTo>
                    <a:pt x="1992433" y="483384"/>
                    <a:pt x="2090891" y="360933"/>
                    <a:pt x="2029762" y="227612"/>
                  </a:cubicBezTo>
                  <a:close/>
                  <a:moveTo>
                    <a:pt x="1831046" y="832744"/>
                  </a:moveTo>
                  <a:cubicBezTo>
                    <a:pt x="1741197" y="1409759"/>
                    <a:pt x="1376347" y="1547627"/>
                    <a:pt x="793837" y="1512512"/>
                  </a:cubicBezTo>
                  <a:cubicBezTo>
                    <a:pt x="590639" y="1500265"/>
                    <a:pt x="390474" y="1461624"/>
                    <a:pt x="267352" y="1283179"/>
                  </a:cubicBezTo>
                  <a:cubicBezTo>
                    <a:pt x="166198" y="1136580"/>
                    <a:pt x="124937" y="938108"/>
                    <a:pt x="112965" y="763437"/>
                  </a:cubicBezTo>
                  <a:cubicBezTo>
                    <a:pt x="98895" y="558207"/>
                    <a:pt x="144469" y="383491"/>
                    <a:pt x="335117" y="276111"/>
                  </a:cubicBezTo>
                  <a:cubicBezTo>
                    <a:pt x="418723" y="229024"/>
                    <a:pt x="512219" y="202275"/>
                    <a:pt x="605964" y="181626"/>
                  </a:cubicBezTo>
                  <a:cubicBezTo>
                    <a:pt x="827155" y="132914"/>
                    <a:pt x="1055363" y="116227"/>
                    <a:pt x="1281312" y="131831"/>
                  </a:cubicBezTo>
                  <a:cubicBezTo>
                    <a:pt x="1443302" y="143012"/>
                    <a:pt x="1704357" y="150472"/>
                    <a:pt x="1790969" y="317603"/>
                  </a:cubicBezTo>
                  <a:cubicBezTo>
                    <a:pt x="1873027" y="475960"/>
                    <a:pt x="1857649" y="661892"/>
                    <a:pt x="1831046" y="832744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2117274" y="1194063"/>
              <a:ext cx="2054596" cy="1579155"/>
            </a:xfrm>
            <a:custGeom>
              <a:avLst/>
              <a:gdLst/>
              <a:ahLst/>
              <a:cxnLst/>
              <a:rect l="l" t="t" r="r" b="b"/>
              <a:pathLst>
                <a:path w="2054596" h="1579155" extrusionOk="0">
                  <a:moveTo>
                    <a:pt x="15831" y="267742"/>
                  </a:moveTo>
                  <a:cubicBezTo>
                    <a:pt x="80136" y="111099"/>
                    <a:pt x="310835" y="84296"/>
                    <a:pt x="453463" y="58320"/>
                  </a:cubicBezTo>
                  <a:cubicBezTo>
                    <a:pt x="1428635" y="-119291"/>
                    <a:pt x="2190613" y="125309"/>
                    <a:pt x="2034146" y="567954"/>
                  </a:cubicBezTo>
                  <a:cubicBezTo>
                    <a:pt x="1979633" y="1186470"/>
                    <a:pt x="1894675" y="1479551"/>
                    <a:pt x="1402157" y="1552899"/>
                  </a:cubicBezTo>
                  <a:cubicBezTo>
                    <a:pt x="581540" y="1675119"/>
                    <a:pt x="140181" y="1375902"/>
                    <a:pt x="139479" y="544944"/>
                  </a:cubicBezTo>
                  <a:cubicBezTo>
                    <a:pt x="63451" y="521809"/>
                    <a:pt x="-39873" y="403417"/>
                    <a:pt x="15831" y="267742"/>
                  </a:cubicBezTo>
                  <a:close/>
                  <a:moveTo>
                    <a:pt x="238801" y="864393"/>
                  </a:moveTo>
                  <a:cubicBezTo>
                    <a:pt x="351864" y="1437322"/>
                    <a:pt x="721971" y="1560404"/>
                    <a:pt x="1302595" y="1501887"/>
                  </a:cubicBezTo>
                  <a:cubicBezTo>
                    <a:pt x="1505135" y="1481479"/>
                    <a:pt x="1703574" y="1434818"/>
                    <a:pt x="1819404" y="1251568"/>
                  </a:cubicBezTo>
                  <a:cubicBezTo>
                    <a:pt x="1914563" y="1101017"/>
                    <a:pt x="1947774" y="901053"/>
                    <a:pt x="1952701" y="726036"/>
                  </a:cubicBezTo>
                  <a:cubicBezTo>
                    <a:pt x="1958483" y="520406"/>
                    <a:pt x="1905891" y="347662"/>
                    <a:pt x="1711072" y="248044"/>
                  </a:cubicBezTo>
                  <a:cubicBezTo>
                    <a:pt x="1625634" y="204358"/>
                    <a:pt x="1531133" y="181392"/>
                    <a:pt x="1436640" y="164536"/>
                  </a:cubicBezTo>
                  <a:cubicBezTo>
                    <a:pt x="1213662" y="124758"/>
                    <a:pt x="984973" y="117271"/>
                    <a:pt x="759825" y="141943"/>
                  </a:cubicBezTo>
                  <a:cubicBezTo>
                    <a:pt x="598421" y="159634"/>
                    <a:pt x="337882" y="177582"/>
                    <a:pt x="258074" y="348061"/>
                  </a:cubicBezTo>
                  <a:cubicBezTo>
                    <a:pt x="182456" y="509589"/>
                    <a:pt x="205323" y="694748"/>
                    <a:pt x="238801" y="864393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46" name="Google Shape;46;p2"/>
          <p:cNvGrpSpPr/>
          <p:nvPr/>
        </p:nvGrpSpPr>
        <p:grpSpPr>
          <a:xfrm rot="-740618">
            <a:off x="902430" y="3976184"/>
            <a:ext cx="1780379" cy="930754"/>
            <a:chOff x="1803484" y="7951003"/>
            <a:chExt cx="3560332" cy="1861206"/>
          </a:xfrm>
        </p:grpSpPr>
        <p:sp>
          <p:nvSpPr>
            <p:cNvPr id="47" name="Google Shape;47;p2"/>
            <p:cNvSpPr/>
            <p:nvPr/>
          </p:nvSpPr>
          <p:spPr>
            <a:xfrm>
              <a:off x="2710258" y="8568397"/>
              <a:ext cx="1605156" cy="797292"/>
            </a:xfrm>
            <a:custGeom>
              <a:avLst/>
              <a:gdLst/>
              <a:ahLst/>
              <a:cxnLst/>
              <a:rect l="l" t="t" r="r" b="b"/>
              <a:pathLst>
                <a:path w="1605156" h="797292" extrusionOk="0">
                  <a:moveTo>
                    <a:pt x="1605156" y="628795"/>
                  </a:moveTo>
                  <a:cubicBezTo>
                    <a:pt x="1603440" y="629390"/>
                    <a:pt x="1601791" y="629982"/>
                    <a:pt x="1600072" y="630578"/>
                  </a:cubicBezTo>
                  <a:cubicBezTo>
                    <a:pt x="1536173" y="653221"/>
                    <a:pt x="1434119" y="705041"/>
                    <a:pt x="1370149" y="671506"/>
                  </a:cubicBezTo>
                  <a:cubicBezTo>
                    <a:pt x="1318988" y="644704"/>
                    <a:pt x="1291398" y="569716"/>
                    <a:pt x="1254166" y="525420"/>
                  </a:cubicBezTo>
                  <a:cubicBezTo>
                    <a:pt x="1036923" y="267181"/>
                    <a:pt x="637746" y="195558"/>
                    <a:pt x="422479" y="498090"/>
                  </a:cubicBezTo>
                  <a:cubicBezTo>
                    <a:pt x="389342" y="544627"/>
                    <a:pt x="354351" y="597374"/>
                    <a:pt x="331116" y="649521"/>
                  </a:cubicBezTo>
                  <a:cubicBezTo>
                    <a:pt x="312500" y="691242"/>
                    <a:pt x="303324" y="744644"/>
                    <a:pt x="266093" y="775078"/>
                  </a:cubicBezTo>
                  <a:cubicBezTo>
                    <a:pt x="225496" y="808215"/>
                    <a:pt x="168793" y="796530"/>
                    <a:pt x="118950" y="788940"/>
                  </a:cubicBezTo>
                  <a:cubicBezTo>
                    <a:pt x="78748" y="782869"/>
                    <a:pt x="39275" y="773496"/>
                    <a:pt x="0" y="763330"/>
                  </a:cubicBezTo>
                  <a:cubicBezTo>
                    <a:pt x="16237" y="682133"/>
                    <a:pt x="65086" y="473604"/>
                    <a:pt x="161597" y="340985"/>
                  </a:cubicBezTo>
                  <a:cubicBezTo>
                    <a:pt x="320288" y="122949"/>
                    <a:pt x="529282" y="8350"/>
                    <a:pt x="782704" y="429"/>
                  </a:cubicBezTo>
                  <a:cubicBezTo>
                    <a:pt x="1034213" y="-7295"/>
                    <a:pt x="1251125" y="89279"/>
                    <a:pt x="1426983" y="287781"/>
                  </a:cubicBezTo>
                  <a:cubicBezTo>
                    <a:pt x="1506337" y="377290"/>
                    <a:pt x="1567266" y="520997"/>
                    <a:pt x="1605156" y="628795"/>
                  </a:cubicBezTo>
                  <a:close/>
                </a:path>
              </a:pathLst>
            </a:custGeom>
            <a:solidFill>
              <a:srgbClr val="8CA65C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234795" y="7951003"/>
              <a:ext cx="2603158" cy="1380720"/>
            </a:xfrm>
            <a:custGeom>
              <a:avLst/>
              <a:gdLst/>
              <a:ahLst/>
              <a:cxnLst/>
              <a:rect l="l" t="t" r="r" b="b"/>
              <a:pathLst>
                <a:path w="2603158" h="1380720" extrusionOk="0">
                  <a:moveTo>
                    <a:pt x="2565412" y="1062279"/>
                  </a:moveTo>
                  <a:cubicBezTo>
                    <a:pt x="2560856" y="1066106"/>
                    <a:pt x="2556106" y="1069605"/>
                    <a:pt x="2551155" y="1072840"/>
                  </a:cubicBezTo>
                  <a:cubicBezTo>
                    <a:pt x="2529569" y="1086899"/>
                    <a:pt x="2504681" y="1095878"/>
                    <a:pt x="2480258" y="1104525"/>
                  </a:cubicBezTo>
                  <a:cubicBezTo>
                    <a:pt x="2467848" y="1108880"/>
                    <a:pt x="2455504" y="1113306"/>
                    <a:pt x="2443094" y="1117728"/>
                  </a:cubicBezTo>
                  <a:cubicBezTo>
                    <a:pt x="2322290" y="1160503"/>
                    <a:pt x="2201487" y="1203348"/>
                    <a:pt x="2080620" y="1246189"/>
                  </a:cubicBezTo>
                  <a:cubicBezTo>
                    <a:pt x="2042730" y="1138392"/>
                    <a:pt x="1981801" y="994684"/>
                    <a:pt x="1902454" y="905171"/>
                  </a:cubicBezTo>
                  <a:cubicBezTo>
                    <a:pt x="1726596" y="706674"/>
                    <a:pt x="1509680" y="610096"/>
                    <a:pt x="1258175" y="617820"/>
                  </a:cubicBezTo>
                  <a:cubicBezTo>
                    <a:pt x="1004754" y="625741"/>
                    <a:pt x="795759" y="740339"/>
                    <a:pt x="637069" y="958376"/>
                  </a:cubicBezTo>
                  <a:cubicBezTo>
                    <a:pt x="540558" y="1090994"/>
                    <a:pt x="491708" y="1299527"/>
                    <a:pt x="475471" y="1380721"/>
                  </a:cubicBezTo>
                  <a:cubicBezTo>
                    <a:pt x="420283" y="1366397"/>
                    <a:pt x="365493" y="1350487"/>
                    <a:pt x="309515" y="1339528"/>
                  </a:cubicBezTo>
                  <a:cubicBezTo>
                    <a:pt x="230302" y="1324080"/>
                    <a:pt x="119996" y="1342893"/>
                    <a:pt x="53320" y="1288963"/>
                  </a:cubicBezTo>
                  <a:cubicBezTo>
                    <a:pt x="49624" y="1286060"/>
                    <a:pt x="45994" y="1282825"/>
                    <a:pt x="42562" y="1279326"/>
                  </a:cubicBezTo>
                  <a:cubicBezTo>
                    <a:pt x="10412" y="1246781"/>
                    <a:pt x="-1668" y="1198657"/>
                    <a:pt x="183" y="1152980"/>
                  </a:cubicBezTo>
                  <a:cubicBezTo>
                    <a:pt x="3484" y="1069475"/>
                    <a:pt x="31406" y="970060"/>
                    <a:pt x="55300" y="889921"/>
                  </a:cubicBezTo>
                  <a:cubicBezTo>
                    <a:pt x="91080" y="769977"/>
                    <a:pt x="146068" y="655907"/>
                    <a:pt x="216965" y="552730"/>
                  </a:cubicBezTo>
                  <a:cubicBezTo>
                    <a:pt x="359816" y="344792"/>
                    <a:pt x="565904" y="183128"/>
                    <a:pt x="800315" y="90514"/>
                  </a:cubicBezTo>
                  <a:cubicBezTo>
                    <a:pt x="1069844" y="-16029"/>
                    <a:pt x="1369338" y="-26988"/>
                    <a:pt x="1648109" y="49586"/>
                  </a:cubicBezTo>
                  <a:cubicBezTo>
                    <a:pt x="1906679" y="120613"/>
                    <a:pt x="2137592" y="271189"/>
                    <a:pt x="2314767" y="471469"/>
                  </a:cubicBezTo>
                  <a:cubicBezTo>
                    <a:pt x="2385333" y="551211"/>
                    <a:pt x="2451212" y="636234"/>
                    <a:pt x="2504618" y="728587"/>
                  </a:cubicBezTo>
                  <a:cubicBezTo>
                    <a:pt x="2539538" y="789054"/>
                    <a:pt x="2581720" y="856784"/>
                    <a:pt x="2597630" y="925239"/>
                  </a:cubicBezTo>
                  <a:cubicBezTo>
                    <a:pt x="2608786" y="973228"/>
                    <a:pt x="2605417" y="1028614"/>
                    <a:pt x="2565412" y="1062279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88114" y="8238344"/>
              <a:ext cx="2389773" cy="1093379"/>
            </a:xfrm>
            <a:custGeom>
              <a:avLst/>
              <a:gdLst/>
              <a:ahLst/>
              <a:cxnLst/>
              <a:rect l="l" t="t" r="r" b="b"/>
              <a:pathLst>
                <a:path w="2389773" h="1093379" extrusionOk="0">
                  <a:moveTo>
                    <a:pt x="2389774" y="830387"/>
                  </a:moveTo>
                  <a:cubicBezTo>
                    <a:pt x="2268970" y="873161"/>
                    <a:pt x="2148167" y="916006"/>
                    <a:pt x="2027300" y="958847"/>
                  </a:cubicBezTo>
                  <a:cubicBezTo>
                    <a:pt x="1989410" y="851050"/>
                    <a:pt x="1928481" y="707343"/>
                    <a:pt x="1849134" y="617830"/>
                  </a:cubicBezTo>
                  <a:cubicBezTo>
                    <a:pt x="1673276" y="419332"/>
                    <a:pt x="1456360" y="322754"/>
                    <a:pt x="1204856" y="330478"/>
                  </a:cubicBezTo>
                  <a:cubicBezTo>
                    <a:pt x="951434" y="338399"/>
                    <a:pt x="742439" y="452998"/>
                    <a:pt x="583749" y="671034"/>
                  </a:cubicBezTo>
                  <a:cubicBezTo>
                    <a:pt x="487238" y="803653"/>
                    <a:pt x="438389" y="1012186"/>
                    <a:pt x="422151" y="1093379"/>
                  </a:cubicBezTo>
                  <a:cubicBezTo>
                    <a:pt x="366963" y="1079055"/>
                    <a:pt x="312173" y="1063146"/>
                    <a:pt x="256195" y="1052187"/>
                  </a:cubicBezTo>
                  <a:cubicBezTo>
                    <a:pt x="176982" y="1036739"/>
                    <a:pt x="66676" y="1055552"/>
                    <a:pt x="0" y="1001622"/>
                  </a:cubicBezTo>
                  <a:cubicBezTo>
                    <a:pt x="48321" y="908677"/>
                    <a:pt x="186813" y="655519"/>
                    <a:pt x="316922" y="476758"/>
                  </a:cubicBezTo>
                  <a:cubicBezTo>
                    <a:pt x="535555" y="176337"/>
                    <a:pt x="839080" y="11702"/>
                    <a:pt x="1194556" y="613"/>
                  </a:cubicBezTo>
                  <a:cubicBezTo>
                    <a:pt x="1548512" y="-10543"/>
                    <a:pt x="1863324" y="130789"/>
                    <a:pt x="2105061" y="409028"/>
                  </a:cubicBezTo>
                  <a:cubicBezTo>
                    <a:pt x="2206788" y="526072"/>
                    <a:pt x="2315177" y="700940"/>
                    <a:pt x="2389774" y="830387"/>
                  </a:cubicBezTo>
                  <a:close/>
                </a:path>
              </a:pathLst>
            </a:custGeom>
            <a:solidFill>
              <a:srgbClr val="FCE09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42684" y="8853603"/>
              <a:ext cx="1721132" cy="927539"/>
            </a:xfrm>
            <a:custGeom>
              <a:avLst/>
              <a:gdLst/>
              <a:ahLst/>
              <a:cxnLst/>
              <a:rect l="l" t="t" r="r" b="b"/>
              <a:pathLst>
                <a:path w="1721132" h="927539" extrusionOk="0">
                  <a:moveTo>
                    <a:pt x="1690680" y="576266"/>
                  </a:moveTo>
                  <a:cubicBezTo>
                    <a:pt x="1665114" y="619103"/>
                    <a:pt x="1627324" y="644445"/>
                    <a:pt x="1582075" y="662834"/>
                  </a:cubicBezTo>
                  <a:cubicBezTo>
                    <a:pt x="1566991" y="669002"/>
                    <a:pt x="1546976" y="674161"/>
                    <a:pt x="1536326" y="687335"/>
                  </a:cubicBezTo>
                  <a:cubicBezTo>
                    <a:pt x="1524493" y="701968"/>
                    <a:pt x="1518552" y="722601"/>
                    <a:pt x="1508628" y="738693"/>
                  </a:cubicBezTo>
                  <a:cubicBezTo>
                    <a:pt x="1458896" y="819488"/>
                    <a:pt x="1377822" y="874770"/>
                    <a:pt x="1288730" y="904151"/>
                  </a:cubicBezTo>
                  <a:cubicBezTo>
                    <a:pt x="1190555" y="936502"/>
                    <a:pt x="1084530" y="932579"/>
                    <a:pt x="984899" y="908915"/>
                  </a:cubicBezTo>
                  <a:cubicBezTo>
                    <a:pt x="928665" y="895571"/>
                    <a:pt x="874615" y="875220"/>
                    <a:pt x="821515" y="852510"/>
                  </a:cubicBezTo>
                  <a:cubicBezTo>
                    <a:pt x="779634" y="834623"/>
                    <a:pt x="735397" y="803787"/>
                    <a:pt x="690092" y="796048"/>
                  </a:cubicBezTo>
                  <a:cubicBezTo>
                    <a:pt x="665312" y="791842"/>
                    <a:pt x="639351" y="804010"/>
                    <a:pt x="616701" y="812308"/>
                  </a:cubicBezTo>
                  <a:cubicBezTo>
                    <a:pt x="592985" y="821055"/>
                    <a:pt x="569433" y="828846"/>
                    <a:pt x="544430" y="833053"/>
                  </a:cubicBezTo>
                  <a:cubicBezTo>
                    <a:pt x="483933" y="843256"/>
                    <a:pt x="423883" y="839835"/>
                    <a:pt x="363949" y="827447"/>
                  </a:cubicBezTo>
                  <a:cubicBezTo>
                    <a:pt x="262186" y="806478"/>
                    <a:pt x="146404" y="766220"/>
                    <a:pt x="73459" y="688902"/>
                  </a:cubicBezTo>
                  <a:cubicBezTo>
                    <a:pt x="1244" y="612369"/>
                    <a:pt x="-28192" y="492497"/>
                    <a:pt x="33536" y="400490"/>
                  </a:cubicBezTo>
                  <a:cubicBezTo>
                    <a:pt x="78726" y="333207"/>
                    <a:pt x="154645" y="294185"/>
                    <a:pt x="232689" y="277028"/>
                  </a:cubicBezTo>
                  <a:cubicBezTo>
                    <a:pt x="238183" y="261331"/>
                    <a:pt x="244742" y="246192"/>
                    <a:pt x="252314" y="231615"/>
                  </a:cubicBezTo>
                  <a:cubicBezTo>
                    <a:pt x="267903" y="201225"/>
                    <a:pt x="287639" y="173248"/>
                    <a:pt x="310625" y="148017"/>
                  </a:cubicBezTo>
                  <a:cubicBezTo>
                    <a:pt x="358507" y="95311"/>
                    <a:pt x="420295" y="54663"/>
                    <a:pt x="487578" y="29209"/>
                  </a:cubicBezTo>
                  <a:cubicBezTo>
                    <a:pt x="487913" y="29041"/>
                    <a:pt x="488192" y="28930"/>
                    <a:pt x="488534" y="28818"/>
                  </a:cubicBezTo>
                  <a:cubicBezTo>
                    <a:pt x="523577" y="15641"/>
                    <a:pt x="559573" y="7343"/>
                    <a:pt x="595959" y="3193"/>
                  </a:cubicBezTo>
                  <a:cubicBezTo>
                    <a:pt x="681746" y="-6563"/>
                    <a:pt x="769829" y="6725"/>
                    <a:pt x="852583" y="33694"/>
                  </a:cubicBezTo>
                  <a:cubicBezTo>
                    <a:pt x="864584" y="37562"/>
                    <a:pt x="876465" y="41768"/>
                    <a:pt x="888187" y="46198"/>
                  </a:cubicBezTo>
                  <a:cubicBezTo>
                    <a:pt x="902876" y="33471"/>
                    <a:pt x="920367" y="24109"/>
                    <a:pt x="939713" y="17491"/>
                  </a:cubicBezTo>
                  <a:cubicBezTo>
                    <a:pt x="1019834" y="-9929"/>
                    <a:pt x="1130680" y="10091"/>
                    <a:pt x="1196001" y="33244"/>
                  </a:cubicBezTo>
                  <a:cubicBezTo>
                    <a:pt x="1300065" y="70137"/>
                    <a:pt x="1391677" y="138484"/>
                    <a:pt x="1452568" y="230268"/>
                  </a:cubicBezTo>
                  <a:cubicBezTo>
                    <a:pt x="1526354" y="222305"/>
                    <a:pt x="1606814" y="252416"/>
                    <a:pt x="1658001" y="303268"/>
                  </a:cubicBezTo>
                  <a:cubicBezTo>
                    <a:pt x="1728135" y="372907"/>
                    <a:pt x="1741029" y="491715"/>
                    <a:pt x="1690680" y="5762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803484" y="8919174"/>
              <a:ext cx="1548828" cy="893035"/>
            </a:xfrm>
            <a:custGeom>
              <a:avLst/>
              <a:gdLst/>
              <a:ahLst/>
              <a:cxnLst/>
              <a:rect l="l" t="t" r="r" b="b"/>
              <a:pathLst>
                <a:path w="1548828" h="893035" extrusionOk="0">
                  <a:moveTo>
                    <a:pt x="1447414" y="695755"/>
                  </a:moveTo>
                  <a:cubicBezTo>
                    <a:pt x="1377272" y="742065"/>
                    <a:pt x="1289751" y="742910"/>
                    <a:pt x="1208900" y="742627"/>
                  </a:cubicBezTo>
                  <a:cubicBezTo>
                    <a:pt x="1192190" y="742571"/>
                    <a:pt x="1179407" y="742233"/>
                    <a:pt x="1165672" y="752830"/>
                  </a:cubicBezTo>
                  <a:cubicBezTo>
                    <a:pt x="1153618" y="762136"/>
                    <a:pt x="1143523" y="775258"/>
                    <a:pt x="1132311" y="785800"/>
                  </a:cubicBezTo>
                  <a:cubicBezTo>
                    <a:pt x="1100634" y="815516"/>
                    <a:pt x="1064076" y="840411"/>
                    <a:pt x="1024212" y="857847"/>
                  </a:cubicBezTo>
                  <a:cubicBezTo>
                    <a:pt x="940615" y="894461"/>
                    <a:pt x="849896" y="903037"/>
                    <a:pt x="761027" y="881060"/>
                  </a:cubicBezTo>
                  <a:cubicBezTo>
                    <a:pt x="715952" y="869904"/>
                    <a:pt x="673003" y="851679"/>
                    <a:pt x="628594" y="838338"/>
                  </a:cubicBezTo>
                  <a:cubicBezTo>
                    <a:pt x="585869" y="825499"/>
                    <a:pt x="542249" y="818713"/>
                    <a:pt x="497901" y="814678"/>
                  </a:cubicBezTo>
                  <a:cubicBezTo>
                    <a:pt x="322519" y="798527"/>
                    <a:pt x="103630" y="787311"/>
                    <a:pt x="21663" y="600044"/>
                  </a:cubicBezTo>
                  <a:cubicBezTo>
                    <a:pt x="-14166" y="518240"/>
                    <a:pt x="-7156" y="425169"/>
                    <a:pt x="54744" y="357942"/>
                  </a:cubicBezTo>
                  <a:cubicBezTo>
                    <a:pt x="92980" y="316452"/>
                    <a:pt x="143274" y="294586"/>
                    <a:pt x="195362" y="293969"/>
                  </a:cubicBezTo>
                  <a:cubicBezTo>
                    <a:pt x="231525" y="170340"/>
                    <a:pt x="321737" y="68912"/>
                    <a:pt x="446040" y="22601"/>
                  </a:cubicBezTo>
                  <a:cubicBezTo>
                    <a:pt x="576961" y="-26178"/>
                    <a:pt x="731035" y="6792"/>
                    <a:pt x="837731" y="94648"/>
                  </a:cubicBezTo>
                  <a:cubicBezTo>
                    <a:pt x="1055946" y="25125"/>
                    <a:pt x="1316325" y="118140"/>
                    <a:pt x="1425716" y="324526"/>
                  </a:cubicBezTo>
                  <a:cubicBezTo>
                    <a:pt x="1476344" y="345721"/>
                    <a:pt x="1517555" y="388555"/>
                    <a:pt x="1537347" y="443334"/>
                  </a:cubicBezTo>
                  <a:cubicBezTo>
                    <a:pt x="1570931" y="536465"/>
                    <a:pt x="1527818" y="642658"/>
                    <a:pt x="1447414" y="695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2" name="Google Shape;52;p2"/>
            <p:cNvGrpSpPr/>
            <p:nvPr/>
          </p:nvGrpSpPr>
          <p:grpSpPr>
            <a:xfrm>
              <a:off x="1980165" y="8822442"/>
              <a:ext cx="3383504" cy="983164"/>
              <a:chOff x="1980165" y="8822442"/>
              <a:chExt cx="3383504" cy="983164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558174" y="8981336"/>
                <a:ext cx="672341" cy="261041"/>
              </a:xfrm>
              <a:custGeom>
                <a:avLst/>
                <a:gdLst/>
                <a:ahLst/>
                <a:cxnLst/>
                <a:rect l="l" t="t" r="r" b="b"/>
                <a:pathLst>
                  <a:path w="672341" h="261041" extrusionOk="0">
                    <a:moveTo>
                      <a:pt x="670825" y="246040"/>
                    </a:moveTo>
                    <a:cubicBezTo>
                      <a:pt x="611832" y="141403"/>
                      <a:pt x="511033" y="64521"/>
                      <a:pt x="397626" y="26638"/>
                    </a:cubicBezTo>
                    <a:cubicBezTo>
                      <a:pt x="334453" y="5535"/>
                      <a:pt x="266597" y="-3142"/>
                      <a:pt x="200141" y="1009"/>
                    </a:cubicBezTo>
                    <a:cubicBezTo>
                      <a:pt x="136294" y="4999"/>
                      <a:pt x="60841" y="18884"/>
                      <a:pt x="6452" y="54478"/>
                    </a:cubicBezTo>
                    <a:cubicBezTo>
                      <a:pt x="-6416" y="62898"/>
                      <a:pt x="1379" y="85578"/>
                      <a:pt x="17378" y="80397"/>
                    </a:cubicBezTo>
                    <a:cubicBezTo>
                      <a:pt x="46628" y="70927"/>
                      <a:pt x="74253" y="57686"/>
                      <a:pt x="104010" y="49449"/>
                    </a:cubicBezTo>
                    <a:cubicBezTo>
                      <a:pt x="135445" y="40749"/>
                      <a:pt x="167622" y="35173"/>
                      <a:pt x="200137" y="32627"/>
                    </a:cubicBezTo>
                    <a:cubicBezTo>
                      <a:pt x="262774" y="27725"/>
                      <a:pt x="325895" y="34276"/>
                      <a:pt x="385751" y="53554"/>
                    </a:cubicBezTo>
                    <a:cubicBezTo>
                      <a:pt x="495172" y="88795"/>
                      <a:pt x="586453" y="163853"/>
                      <a:pt x="653080" y="256407"/>
                    </a:cubicBezTo>
                    <a:cubicBezTo>
                      <a:pt x="660674" y="266949"/>
                      <a:pt x="677451" y="257792"/>
                      <a:pt x="670825" y="2460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219852" y="9356400"/>
                <a:ext cx="147244" cy="263007"/>
              </a:xfrm>
              <a:custGeom>
                <a:avLst/>
                <a:gdLst/>
                <a:ahLst/>
                <a:cxnLst/>
                <a:rect l="l" t="t" r="r" b="b"/>
                <a:pathLst>
                  <a:path w="147244" h="263007" extrusionOk="0">
                    <a:moveTo>
                      <a:pt x="111342" y="15381"/>
                    </a:moveTo>
                    <a:cubicBezTo>
                      <a:pt x="134384" y="55408"/>
                      <a:pt x="114845" y="112469"/>
                      <a:pt x="95649" y="150757"/>
                    </a:cubicBezTo>
                    <a:cubicBezTo>
                      <a:pt x="74543" y="192854"/>
                      <a:pt x="44644" y="216596"/>
                      <a:pt x="5618" y="241059"/>
                    </a:cubicBezTo>
                    <a:cubicBezTo>
                      <a:pt x="-5743" y="248180"/>
                      <a:pt x="1568" y="265783"/>
                      <a:pt x="14716" y="262634"/>
                    </a:cubicBezTo>
                    <a:cubicBezTo>
                      <a:pt x="65758" y="250406"/>
                      <a:pt x="103879" y="198493"/>
                      <a:pt x="124110" y="153154"/>
                    </a:cubicBezTo>
                    <a:cubicBezTo>
                      <a:pt x="144129" y="108303"/>
                      <a:pt x="161565" y="47989"/>
                      <a:pt x="129612" y="4701"/>
                    </a:cubicBezTo>
                    <a:cubicBezTo>
                      <a:pt x="121709" y="-5997"/>
                      <a:pt x="104378" y="3283"/>
                      <a:pt x="111342" y="1538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619480" y="9124193"/>
                <a:ext cx="333867" cy="256591"/>
              </a:xfrm>
              <a:custGeom>
                <a:avLst/>
                <a:gdLst/>
                <a:ahLst/>
                <a:cxnLst/>
                <a:rect l="l" t="t" r="r" b="b"/>
                <a:pathLst>
                  <a:path w="333867" h="256591" extrusionOk="0">
                    <a:moveTo>
                      <a:pt x="326478" y="11623"/>
                    </a:moveTo>
                    <a:cubicBezTo>
                      <a:pt x="285282" y="2273"/>
                      <a:pt x="242631" y="-6404"/>
                      <a:pt x="201174" y="6583"/>
                    </a:cubicBezTo>
                    <a:cubicBezTo>
                      <a:pt x="165521" y="17751"/>
                      <a:pt x="132023" y="39862"/>
                      <a:pt x="102311" y="62006"/>
                    </a:cubicBezTo>
                    <a:cubicBezTo>
                      <a:pt x="45790" y="104140"/>
                      <a:pt x="-11122" y="172313"/>
                      <a:pt x="1873" y="247900"/>
                    </a:cubicBezTo>
                    <a:cubicBezTo>
                      <a:pt x="4344" y="262280"/>
                      <a:pt x="24241" y="257128"/>
                      <a:pt x="25514" y="244699"/>
                    </a:cubicBezTo>
                    <a:cubicBezTo>
                      <a:pt x="32943" y="172004"/>
                      <a:pt x="68764" y="120240"/>
                      <a:pt x="128170" y="78727"/>
                    </a:cubicBezTo>
                    <a:cubicBezTo>
                      <a:pt x="152816" y="61504"/>
                      <a:pt x="179808" y="42735"/>
                      <a:pt x="208433" y="32901"/>
                    </a:cubicBezTo>
                    <a:cubicBezTo>
                      <a:pt x="244671" y="20449"/>
                      <a:pt x="284046" y="25981"/>
                      <a:pt x="321062" y="31285"/>
                    </a:cubicBezTo>
                    <a:cubicBezTo>
                      <a:pt x="333655" y="33091"/>
                      <a:pt x="339600" y="14601"/>
                      <a:pt x="326478" y="1162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4096520" y="8822442"/>
                <a:ext cx="485457" cy="171739"/>
              </a:xfrm>
              <a:custGeom>
                <a:avLst/>
                <a:gdLst/>
                <a:ahLst/>
                <a:cxnLst/>
                <a:rect l="l" t="t" r="r" b="b"/>
                <a:pathLst>
                  <a:path w="485457" h="171739" extrusionOk="0">
                    <a:moveTo>
                      <a:pt x="300050" y="13069"/>
                    </a:moveTo>
                    <a:cubicBezTo>
                      <a:pt x="201615" y="-14242"/>
                      <a:pt x="102237" y="5025"/>
                      <a:pt x="7442" y="36215"/>
                    </a:cubicBezTo>
                    <a:cubicBezTo>
                      <a:pt x="-5500" y="40473"/>
                      <a:pt x="-244" y="60340"/>
                      <a:pt x="13108" y="56763"/>
                    </a:cubicBezTo>
                    <a:cubicBezTo>
                      <a:pt x="168936" y="15020"/>
                      <a:pt x="373505" y="7813"/>
                      <a:pt x="466956" y="166782"/>
                    </a:cubicBezTo>
                    <a:cubicBezTo>
                      <a:pt x="473574" y="178043"/>
                      <a:pt x="489927" y="168156"/>
                      <a:pt x="484298" y="156646"/>
                    </a:cubicBezTo>
                    <a:cubicBezTo>
                      <a:pt x="448232" y="82849"/>
                      <a:pt x="378049" y="34711"/>
                      <a:pt x="300050" y="1306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873298" y="8903230"/>
                <a:ext cx="256336" cy="224841"/>
              </a:xfrm>
              <a:custGeom>
                <a:avLst/>
                <a:gdLst/>
                <a:ahLst/>
                <a:cxnLst/>
                <a:rect l="l" t="t" r="r" b="b"/>
                <a:pathLst>
                  <a:path w="256336" h="224841" extrusionOk="0">
                    <a:moveTo>
                      <a:pt x="235475" y="219029"/>
                    </a:moveTo>
                    <a:cubicBezTo>
                      <a:pt x="242607" y="232210"/>
                      <a:pt x="261077" y="220633"/>
                      <a:pt x="255200" y="207501"/>
                    </a:cubicBezTo>
                    <a:cubicBezTo>
                      <a:pt x="212299" y="111667"/>
                      <a:pt x="118126" y="21320"/>
                      <a:pt x="12830" y="192"/>
                    </a:cubicBezTo>
                    <a:cubicBezTo>
                      <a:pt x="2507" y="-1881"/>
                      <a:pt x="-5756" y="13407"/>
                      <a:pt x="5150" y="18406"/>
                    </a:cubicBezTo>
                    <a:cubicBezTo>
                      <a:pt x="52894" y="40297"/>
                      <a:pt x="99104" y="62144"/>
                      <a:pt x="139246" y="96796"/>
                    </a:cubicBezTo>
                    <a:cubicBezTo>
                      <a:pt x="178957" y="131080"/>
                      <a:pt x="210572" y="173012"/>
                      <a:pt x="235475" y="21902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991659" y="9182133"/>
                <a:ext cx="372010" cy="534828"/>
              </a:xfrm>
              <a:custGeom>
                <a:avLst/>
                <a:gdLst/>
                <a:ahLst/>
                <a:cxnLst/>
                <a:rect l="l" t="t" r="r" b="b"/>
                <a:pathLst>
                  <a:path w="372010" h="534828" extrusionOk="0">
                    <a:moveTo>
                      <a:pt x="345725" y="6795"/>
                    </a:moveTo>
                    <a:cubicBezTo>
                      <a:pt x="341046" y="-4883"/>
                      <a:pt x="322341" y="-468"/>
                      <a:pt x="326357" y="12136"/>
                    </a:cubicBezTo>
                    <a:cubicBezTo>
                      <a:pt x="348063" y="80200"/>
                      <a:pt x="362710" y="158546"/>
                      <a:pt x="319765" y="221745"/>
                    </a:cubicBezTo>
                    <a:cubicBezTo>
                      <a:pt x="289189" y="266738"/>
                      <a:pt x="243269" y="288678"/>
                      <a:pt x="196400" y="310324"/>
                    </a:cubicBezTo>
                    <a:cubicBezTo>
                      <a:pt x="198154" y="301866"/>
                      <a:pt x="199330" y="293431"/>
                      <a:pt x="199654" y="285108"/>
                    </a:cubicBezTo>
                    <a:cubicBezTo>
                      <a:pt x="200041" y="275240"/>
                      <a:pt x="184760" y="270475"/>
                      <a:pt x="180372" y="279886"/>
                    </a:cubicBezTo>
                    <a:cubicBezTo>
                      <a:pt x="159753" y="324082"/>
                      <a:pt x="146799" y="368096"/>
                      <a:pt x="117898" y="408443"/>
                    </a:cubicBezTo>
                    <a:cubicBezTo>
                      <a:pt x="87155" y="451366"/>
                      <a:pt x="47653" y="481566"/>
                      <a:pt x="5634" y="512581"/>
                    </a:cubicBezTo>
                    <a:cubicBezTo>
                      <a:pt x="-6970" y="521883"/>
                      <a:pt x="3538" y="539855"/>
                      <a:pt x="17859" y="533497"/>
                    </a:cubicBezTo>
                    <a:cubicBezTo>
                      <a:pt x="65952" y="512145"/>
                      <a:pt x="106534" y="471441"/>
                      <a:pt x="137523" y="429690"/>
                    </a:cubicBezTo>
                    <a:cubicBezTo>
                      <a:pt x="155588" y="405349"/>
                      <a:pt x="174133" y="375399"/>
                      <a:pt x="186227" y="344213"/>
                    </a:cubicBezTo>
                    <a:cubicBezTo>
                      <a:pt x="247282" y="326092"/>
                      <a:pt x="311185" y="285544"/>
                      <a:pt x="344556" y="231558"/>
                    </a:cubicBezTo>
                    <a:cubicBezTo>
                      <a:pt x="387122" y="162697"/>
                      <a:pt x="374347" y="78209"/>
                      <a:pt x="345725" y="679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1980165" y="9010049"/>
                <a:ext cx="128583" cy="294206"/>
              </a:xfrm>
              <a:custGeom>
                <a:avLst/>
                <a:gdLst/>
                <a:ahLst/>
                <a:cxnLst/>
                <a:rect l="l" t="t" r="r" b="b"/>
                <a:pathLst>
                  <a:path w="128583" h="294206" extrusionOk="0">
                    <a:moveTo>
                      <a:pt x="110792" y="3170"/>
                    </a:moveTo>
                    <a:cubicBezTo>
                      <a:pt x="39761" y="72720"/>
                      <a:pt x="-16045" y="182881"/>
                      <a:pt x="4197" y="285180"/>
                    </a:cubicBezTo>
                    <a:cubicBezTo>
                      <a:pt x="7164" y="300182"/>
                      <a:pt x="27206" y="294672"/>
                      <a:pt x="28739" y="281860"/>
                    </a:cubicBezTo>
                    <a:cubicBezTo>
                      <a:pt x="34390" y="234667"/>
                      <a:pt x="37074" y="189473"/>
                      <a:pt x="52931" y="144175"/>
                    </a:cubicBezTo>
                    <a:cubicBezTo>
                      <a:pt x="68662" y="99238"/>
                      <a:pt x="94362" y="54011"/>
                      <a:pt x="125753" y="18134"/>
                    </a:cubicBezTo>
                    <a:cubicBezTo>
                      <a:pt x="134646" y="7965"/>
                      <a:pt x="120623" y="-6456"/>
                      <a:pt x="110792" y="317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2088672" y="9539304"/>
                <a:ext cx="709497" cy="266302"/>
              </a:xfrm>
              <a:custGeom>
                <a:avLst/>
                <a:gdLst/>
                <a:ahLst/>
                <a:cxnLst/>
                <a:rect l="l" t="t" r="r" b="b"/>
                <a:pathLst>
                  <a:path w="709497" h="266302" extrusionOk="0">
                    <a:moveTo>
                      <a:pt x="696541" y="223326"/>
                    </a:moveTo>
                    <a:cubicBezTo>
                      <a:pt x="597268" y="261882"/>
                      <a:pt x="476003" y="226728"/>
                      <a:pt x="383560" y="183641"/>
                    </a:cubicBezTo>
                    <a:cubicBezTo>
                      <a:pt x="291490" y="140729"/>
                      <a:pt x="214835" y="77254"/>
                      <a:pt x="145583" y="3722"/>
                    </a:cubicBezTo>
                    <a:cubicBezTo>
                      <a:pt x="135603" y="-6880"/>
                      <a:pt x="116213" y="7299"/>
                      <a:pt x="124994" y="19605"/>
                    </a:cubicBezTo>
                    <a:cubicBezTo>
                      <a:pt x="171971" y="85436"/>
                      <a:pt x="234895" y="139095"/>
                      <a:pt x="304917" y="179911"/>
                    </a:cubicBezTo>
                    <a:cubicBezTo>
                      <a:pt x="203470" y="195311"/>
                      <a:pt x="111817" y="154226"/>
                      <a:pt x="17915" y="117207"/>
                    </a:cubicBezTo>
                    <a:cubicBezTo>
                      <a:pt x="2635" y="111184"/>
                      <a:pt x="-7349" y="135864"/>
                      <a:pt x="6811" y="143547"/>
                    </a:cubicBezTo>
                    <a:cubicBezTo>
                      <a:pt x="103933" y="196252"/>
                      <a:pt x="224933" y="237750"/>
                      <a:pt x="333501" y="195653"/>
                    </a:cubicBezTo>
                    <a:cubicBezTo>
                      <a:pt x="349869" y="204166"/>
                      <a:pt x="366512" y="212069"/>
                      <a:pt x="383393" y="219220"/>
                    </a:cubicBezTo>
                    <a:cubicBezTo>
                      <a:pt x="483902" y="261815"/>
                      <a:pt x="600946" y="288088"/>
                      <a:pt x="704458" y="242098"/>
                    </a:cubicBezTo>
                    <a:cubicBezTo>
                      <a:pt x="714978" y="237426"/>
                      <a:pt x="707414" y="219101"/>
                      <a:pt x="696541" y="22332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4140236" y="9523628"/>
                <a:ext cx="405988" cy="216329"/>
              </a:xfrm>
              <a:custGeom>
                <a:avLst/>
                <a:gdLst/>
                <a:ahLst/>
                <a:cxnLst/>
                <a:rect l="l" t="t" r="r" b="b"/>
                <a:pathLst>
                  <a:path w="405988" h="216329" extrusionOk="0">
                    <a:moveTo>
                      <a:pt x="400228" y="194407"/>
                    </a:moveTo>
                    <a:cubicBezTo>
                      <a:pt x="347243" y="167118"/>
                      <a:pt x="293291" y="143689"/>
                      <a:pt x="242271" y="112477"/>
                    </a:cubicBezTo>
                    <a:cubicBezTo>
                      <a:pt x="189696" y="80315"/>
                      <a:pt x="139968" y="43501"/>
                      <a:pt x="93788" y="2714"/>
                    </a:cubicBezTo>
                    <a:cubicBezTo>
                      <a:pt x="84024" y="-5907"/>
                      <a:pt x="69823" y="7959"/>
                      <a:pt x="79367" y="17131"/>
                    </a:cubicBezTo>
                    <a:cubicBezTo>
                      <a:pt x="108652" y="45258"/>
                      <a:pt x="140426" y="72990"/>
                      <a:pt x="174095" y="98801"/>
                    </a:cubicBezTo>
                    <a:cubicBezTo>
                      <a:pt x="119089" y="112704"/>
                      <a:pt x="63782" y="125048"/>
                      <a:pt x="8333" y="137145"/>
                    </a:cubicBezTo>
                    <a:cubicBezTo>
                      <a:pt x="-4420" y="139930"/>
                      <a:pt x="-1874" y="161966"/>
                      <a:pt x="11474" y="160332"/>
                    </a:cubicBezTo>
                    <a:cubicBezTo>
                      <a:pt x="74577" y="152601"/>
                      <a:pt x="135978" y="136907"/>
                      <a:pt x="195514" y="114740"/>
                    </a:cubicBezTo>
                    <a:cubicBezTo>
                      <a:pt x="256000" y="158464"/>
                      <a:pt x="322098" y="195129"/>
                      <a:pt x="391190" y="215841"/>
                    </a:cubicBezTo>
                    <a:cubicBezTo>
                      <a:pt x="403746" y="219604"/>
                      <a:pt x="412181" y="200561"/>
                      <a:pt x="400228" y="19440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62" name="Google Shape;62;p2"/>
          <p:cNvSpPr txBox="1"/>
          <p:nvPr>
            <p:ph type="ctrTitle"/>
          </p:nvPr>
        </p:nvSpPr>
        <p:spPr>
          <a:xfrm>
            <a:off x="2473050" y="2087400"/>
            <a:ext cx="4197900" cy="96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>
            <a:off x="809177" y="514348"/>
            <a:ext cx="7521324" cy="5284869"/>
            <a:chOff x="1618353" y="1028695"/>
            <a:chExt cx="15042648" cy="10569738"/>
          </a:xfrm>
        </p:grpSpPr>
        <p:sp>
          <p:nvSpPr>
            <p:cNvPr id="65" name="Google Shape;65;p3"/>
            <p:cNvSpPr/>
            <p:nvPr/>
          </p:nvSpPr>
          <p:spPr>
            <a:xfrm>
              <a:off x="1618353" y="1028695"/>
              <a:ext cx="15042648" cy="10569738"/>
            </a:xfrm>
            <a:custGeom>
              <a:avLst/>
              <a:gdLst/>
              <a:ahLst/>
              <a:cxnLst/>
              <a:rect l="l" t="t" r="r" b="b"/>
              <a:pathLst>
                <a:path w="15042648" h="10569738" extrusionOk="0">
                  <a:moveTo>
                    <a:pt x="14763967" y="3979"/>
                  </a:moveTo>
                  <a:cubicBezTo>
                    <a:pt x="15168914" y="2891270"/>
                    <a:pt x="14420239" y="3341392"/>
                    <a:pt x="15042648" y="10071920"/>
                  </a:cubicBezTo>
                  <a:cubicBezTo>
                    <a:pt x="14489344" y="10169902"/>
                    <a:pt x="13910588" y="10086887"/>
                    <a:pt x="13343204" y="10086887"/>
                  </a:cubicBezTo>
                  <a:cubicBezTo>
                    <a:pt x="12243573" y="10086887"/>
                    <a:pt x="9037921" y="10504476"/>
                    <a:pt x="6247598" y="10504476"/>
                  </a:cubicBezTo>
                  <a:cubicBezTo>
                    <a:pt x="4264252" y="10504476"/>
                    <a:pt x="2278707" y="10390217"/>
                    <a:pt x="293796" y="10536609"/>
                  </a:cubicBezTo>
                  <a:cubicBezTo>
                    <a:pt x="214819" y="10841862"/>
                    <a:pt x="0" y="9026659"/>
                    <a:pt x="0" y="5549113"/>
                  </a:cubicBezTo>
                  <a:cubicBezTo>
                    <a:pt x="0" y="4433563"/>
                    <a:pt x="31350" y="2736592"/>
                    <a:pt x="31350" y="2165467"/>
                  </a:cubicBezTo>
                  <a:cubicBezTo>
                    <a:pt x="31350" y="1905938"/>
                    <a:pt x="-24839" y="286360"/>
                    <a:pt x="53652" y="188252"/>
                  </a:cubicBezTo>
                  <a:cubicBezTo>
                    <a:pt x="1189073" y="216388"/>
                    <a:pt x="2213724" y="41628"/>
                    <a:pt x="3475644" y="41628"/>
                  </a:cubicBezTo>
                  <a:cubicBezTo>
                    <a:pt x="5616225" y="41628"/>
                    <a:pt x="7757695" y="160305"/>
                    <a:pt x="9900665" y="160305"/>
                  </a:cubicBezTo>
                  <a:cubicBezTo>
                    <a:pt x="12104813" y="160284"/>
                    <a:pt x="13143226" y="-29590"/>
                    <a:pt x="14763967" y="3979"/>
                  </a:cubicBezTo>
                  <a:close/>
                </a:path>
              </a:pathLst>
            </a:custGeom>
            <a:solidFill>
              <a:srgbClr val="8CA65C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319765" y="1656458"/>
              <a:ext cx="13638796" cy="8998896"/>
            </a:xfrm>
            <a:custGeom>
              <a:avLst/>
              <a:gdLst/>
              <a:ahLst/>
              <a:cxnLst/>
              <a:rect l="l" t="t" r="r" b="b"/>
              <a:pathLst>
                <a:path w="13638796" h="8998896" extrusionOk="0">
                  <a:moveTo>
                    <a:pt x="5537666" y="8998897"/>
                  </a:moveTo>
                  <a:cubicBezTo>
                    <a:pt x="4293736" y="8998897"/>
                    <a:pt x="3019702" y="8954631"/>
                    <a:pt x="1752540" y="8954631"/>
                  </a:cubicBezTo>
                  <a:cubicBezTo>
                    <a:pt x="170463" y="8954631"/>
                    <a:pt x="128480" y="9035129"/>
                    <a:pt x="118523" y="8898357"/>
                  </a:cubicBezTo>
                  <a:cubicBezTo>
                    <a:pt x="-79109" y="6188068"/>
                    <a:pt x="30097" y="2490100"/>
                    <a:pt x="30097" y="1277308"/>
                  </a:cubicBezTo>
                  <a:cubicBezTo>
                    <a:pt x="30097" y="325779"/>
                    <a:pt x="-47358" y="180720"/>
                    <a:pt x="97786" y="173427"/>
                  </a:cubicBezTo>
                  <a:cubicBezTo>
                    <a:pt x="2099291" y="72993"/>
                    <a:pt x="1309880" y="-29533"/>
                    <a:pt x="5968255" y="99544"/>
                  </a:cubicBezTo>
                  <a:cubicBezTo>
                    <a:pt x="12748716" y="287389"/>
                    <a:pt x="13527175" y="-187974"/>
                    <a:pt x="13542333" y="88996"/>
                  </a:cubicBezTo>
                  <a:cubicBezTo>
                    <a:pt x="13682191" y="2646088"/>
                    <a:pt x="13216109" y="3469406"/>
                    <a:pt x="13638475" y="8484003"/>
                  </a:cubicBezTo>
                  <a:cubicBezTo>
                    <a:pt x="13642914" y="8536661"/>
                    <a:pt x="13600953" y="8584119"/>
                    <a:pt x="13543538" y="8581498"/>
                  </a:cubicBezTo>
                  <a:cubicBezTo>
                    <a:pt x="11775963" y="8500682"/>
                    <a:pt x="8795383" y="8998897"/>
                    <a:pt x="5537666" y="89988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881327" y="1299137"/>
              <a:ext cx="14416986" cy="10018306"/>
            </a:xfrm>
            <a:custGeom>
              <a:avLst/>
              <a:gdLst/>
              <a:ahLst/>
              <a:cxnLst/>
              <a:rect l="l" t="t" r="r" b="b"/>
              <a:pathLst>
                <a:path w="14416986" h="10018306" extrusionOk="0">
                  <a:moveTo>
                    <a:pt x="796556" y="10018306"/>
                  </a:moveTo>
                  <a:cubicBezTo>
                    <a:pt x="698025" y="10018306"/>
                    <a:pt x="613193" y="10016996"/>
                    <a:pt x="539987" y="10014247"/>
                  </a:cubicBezTo>
                  <a:cubicBezTo>
                    <a:pt x="200233" y="10001458"/>
                    <a:pt x="94663" y="9959306"/>
                    <a:pt x="88067" y="9833822"/>
                  </a:cubicBezTo>
                  <a:cubicBezTo>
                    <a:pt x="30653" y="8738904"/>
                    <a:pt x="444" y="7818788"/>
                    <a:pt x="39595" y="6887151"/>
                  </a:cubicBezTo>
                  <a:cubicBezTo>
                    <a:pt x="163599" y="3935258"/>
                    <a:pt x="74327" y="2206262"/>
                    <a:pt x="26361" y="1277373"/>
                  </a:cubicBezTo>
                  <a:cubicBezTo>
                    <a:pt x="-7293" y="625749"/>
                    <a:pt x="-21203" y="356052"/>
                    <a:pt x="62298" y="272192"/>
                  </a:cubicBezTo>
                  <a:cubicBezTo>
                    <a:pt x="82550" y="251877"/>
                    <a:pt x="109165" y="242322"/>
                    <a:pt x="141275" y="243865"/>
                  </a:cubicBezTo>
                  <a:cubicBezTo>
                    <a:pt x="1079529" y="288638"/>
                    <a:pt x="2351363" y="225283"/>
                    <a:pt x="3824044" y="151929"/>
                  </a:cubicBezTo>
                  <a:cubicBezTo>
                    <a:pt x="5254065" y="80710"/>
                    <a:pt x="6874869" y="0"/>
                    <a:pt x="8561227" y="0"/>
                  </a:cubicBezTo>
                  <a:cubicBezTo>
                    <a:pt x="9213696" y="0"/>
                    <a:pt x="9886460" y="24141"/>
                    <a:pt x="10537069" y="47479"/>
                  </a:cubicBezTo>
                  <a:cubicBezTo>
                    <a:pt x="11196450" y="71134"/>
                    <a:pt x="11878304" y="95593"/>
                    <a:pt x="12548488" y="95593"/>
                  </a:cubicBezTo>
                  <a:cubicBezTo>
                    <a:pt x="13252348" y="95593"/>
                    <a:pt x="13670402" y="75447"/>
                    <a:pt x="13920185" y="63397"/>
                  </a:cubicBezTo>
                  <a:cubicBezTo>
                    <a:pt x="14267231" y="46655"/>
                    <a:pt x="14303507" y="44900"/>
                    <a:pt x="14310758" y="148695"/>
                  </a:cubicBezTo>
                  <a:cubicBezTo>
                    <a:pt x="14468247" y="2401717"/>
                    <a:pt x="14413919" y="5020812"/>
                    <a:pt x="14377981" y="6753930"/>
                  </a:cubicBezTo>
                  <a:cubicBezTo>
                    <a:pt x="14366756" y="7295903"/>
                    <a:pt x="14357033" y="7763953"/>
                    <a:pt x="14357033" y="8087174"/>
                  </a:cubicBezTo>
                  <a:cubicBezTo>
                    <a:pt x="14357033" y="8478487"/>
                    <a:pt x="14371640" y="8754082"/>
                    <a:pt x="14381300" y="8936452"/>
                  </a:cubicBezTo>
                  <a:cubicBezTo>
                    <a:pt x="14389714" y="9095020"/>
                    <a:pt x="14394787" y="9190717"/>
                    <a:pt x="14385613" y="9251071"/>
                  </a:cubicBezTo>
                  <a:cubicBezTo>
                    <a:pt x="14375699" y="9316434"/>
                    <a:pt x="14347837" y="9344338"/>
                    <a:pt x="14289470" y="9347382"/>
                  </a:cubicBezTo>
                  <a:cubicBezTo>
                    <a:pt x="13499722" y="9388709"/>
                    <a:pt x="13044758" y="9451156"/>
                    <a:pt x="12563074" y="9517259"/>
                  </a:cubicBezTo>
                  <a:cubicBezTo>
                    <a:pt x="11758063" y="9627733"/>
                    <a:pt x="10845642" y="9752943"/>
                    <a:pt x="8107490" y="9814184"/>
                  </a:cubicBezTo>
                  <a:cubicBezTo>
                    <a:pt x="5605530" y="9870140"/>
                    <a:pt x="3854527" y="9928759"/>
                    <a:pt x="2695873" y="9967551"/>
                  </a:cubicBezTo>
                  <a:cubicBezTo>
                    <a:pt x="1773537" y="9998457"/>
                    <a:pt x="1180914" y="10018306"/>
                    <a:pt x="796556" y="10018306"/>
                  </a:cubicBezTo>
                  <a:close/>
                  <a:moveTo>
                    <a:pt x="134468" y="278914"/>
                  </a:moveTo>
                  <a:cubicBezTo>
                    <a:pt x="114619" y="278914"/>
                    <a:pt x="99525" y="284727"/>
                    <a:pt x="87264" y="297052"/>
                  </a:cubicBezTo>
                  <a:cubicBezTo>
                    <a:pt x="14777" y="369835"/>
                    <a:pt x="30420" y="672510"/>
                    <a:pt x="61558" y="1275555"/>
                  </a:cubicBezTo>
                  <a:cubicBezTo>
                    <a:pt x="109566" y="2205015"/>
                    <a:pt x="198902" y="3935068"/>
                    <a:pt x="74813" y="6888610"/>
                  </a:cubicBezTo>
                  <a:cubicBezTo>
                    <a:pt x="35726" y="7818851"/>
                    <a:pt x="65913" y="8738037"/>
                    <a:pt x="123286" y="9831962"/>
                  </a:cubicBezTo>
                  <a:cubicBezTo>
                    <a:pt x="127958" y="9921128"/>
                    <a:pt x="191714" y="9965880"/>
                    <a:pt x="541340" y="9979029"/>
                  </a:cubicBezTo>
                  <a:cubicBezTo>
                    <a:pt x="898850" y="9992516"/>
                    <a:pt x="1536733" y="9971123"/>
                    <a:pt x="2694753" y="9932353"/>
                  </a:cubicBezTo>
                  <a:cubicBezTo>
                    <a:pt x="3853491" y="9893541"/>
                    <a:pt x="5604599" y="9834921"/>
                    <a:pt x="8106771" y="9778965"/>
                  </a:cubicBezTo>
                  <a:cubicBezTo>
                    <a:pt x="10842914" y="9717767"/>
                    <a:pt x="11754278" y="9592706"/>
                    <a:pt x="12558361" y="9482358"/>
                  </a:cubicBezTo>
                  <a:cubicBezTo>
                    <a:pt x="13040805" y="9416149"/>
                    <a:pt x="13496488" y="9353619"/>
                    <a:pt x="14287695" y="9312206"/>
                  </a:cubicBezTo>
                  <a:cubicBezTo>
                    <a:pt x="14323949" y="9310325"/>
                    <a:pt x="14342658" y="9299882"/>
                    <a:pt x="14350860" y="9245765"/>
                  </a:cubicBezTo>
                  <a:cubicBezTo>
                    <a:pt x="14359484" y="9188963"/>
                    <a:pt x="14354474" y="9094618"/>
                    <a:pt x="14346188" y="8938292"/>
                  </a:cubicBezTo>
                  <a:cubicBezTo>
                    <a:pt x="14336506" y="8755562"/>
                    <a:pt x="14321857" y="8479375"/>
                    <a:pt x="14321857" y="8087133"/>
                  </a:cubicBezTo>
                  <a:cubicBezTo>
                    <a:pt x="14321857" y="7763551"/>
                    <a:pt x="14331559" y="7295333"/>
                    <a:pt x="14342805" y="6753169"/>
                  </a:cubicBezTo>
                  <a:cubicBezTo>
                    <a:pt x="14378743" y="5020685"/>
                    <a:pt x="14433028" y="2402542"/>
                    <a:pt x="14275645" y="151105"/>
                  </a:cubicBezTo>
                  <a:cubicBezTo>
                    <a:pt x="14271058" y="85615"/>
                    <a:pt x="14270804" y="81725"/>
                    <a:pt x="13921897" y="98531"/>
                  </a:cubicBezTo>
                  <a:cubicBezTo>
                    <a:pt x="13671796" y="110581"/>
                    <a:pt x="13253215" y="130769"/>
                    <a:pt x="12548510" y="130769"/>
                  </a:cubicBezTo>
                  <a:cubicBezTo>
                    <a:pt x="11877691" y="130769"/>
                    <a:pt x="11195521" y="106289"/>
                    <a:pt x="10535822" y="82613"/>
                  </a:cubicBezTo>
                  <a:cubicBezTo>
                    <a:pt x="9885530" y="59275"/>
                    <a:pt x="9213084" y="35155"/>
                    <a:pt x="8561248" y="35155"/>
                  </a:cubicBezTo>
                  <a:cubicBezTo>
                    <a:pt x="6875778" y="35155"/>
                    <a:pt x="5255439" y="115865"/>
                    <a:pt x="3825820" y="187042"/>
                  </a:cubicBezTo>
                  <a:cubicBezTo>
                    <a:pt x="2352209" y="260438"/>
                    <a:pt x="1079550" y="323814"/>
                    <a:pt x="139626" y="278977"/>
                  </a:cubicBezTo>
                  <a:cubicBezTo>
                    <a:pt x="137872" y="278956"/>
                    <a:pt x="136138" y="278914"/>
                    <a:pt x="134468" y="2789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68" name="Google Shape;68;p3"/>
          <p:cNvSpPr txBox="1"/>
          <p:nvPr>
            <p:ph type="ctrTitle"/>
          </p:nvPr>
        </p:nvSpPr>
        <p:spPr>
          <a:xfrm>
            <a:off x="2411250" y="1290675"/>
            <a:ext cx="4321500" cy="93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9" name="Google Shape;69;p3"/>
          <p:cNvSpPr txBox="1"/>
          <p:nvPr>
            <p:ph type="subTitle" idx="1"/>
          </p:nvPr>
        </p:nvSpPr>
        <p:spPr>
          <a:xfrm>
            <a:off x="2790150" y="2378125"/>
            <a:ext cx="3563700" cy="21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lt2"/>
        </a:solidFill>
        <a:effectLst/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4"/>
          <p:cNvGrpSpPr/>
          <p:nvPr/>
        </p:nvGrpSpPr>
        <p:grpSpPr>
          <a:xfrm>
            <a:off x="2223238" y="580610"/>
            <a:ext cx="4695666" cy="4740613"/>
            <a:chOff x="4446477" y="1161220"/>
            <a:chExt cx="9391332" cy="9481226"/>
          </a:xfrm>
        </p:grpSpPr>
        <p:sp>
          <p:nvSpPr>
            <p:cNvPr id="72" name="Google Shape;72;p4"/>
            <p:cNvSpPr/>
            <p:nvPr/>
          </p:nvSpPr>
          <p:spPr>
            <a:xfrm>
              <a:off x="4458875" y="1161220"/>
              <a:ext cx="9366015" cy="9481226"/>
            </a:xfrm>
            <a:custGeom>
              <a:avLst/>
              <a:gdLst/>
              <a:ahLst/>
              <a:cxnLst/>
              <a:rect l="l" t="t" r="r" b="b"/>
              <a:pathLst>
                <a:path w="9366015" h="9481226" extrusionOk="0">
                  <a:moveTo>
                    <a:pt x="2" y="9326561"/>
                  </a:moveTo>
                  <a:cubicBezTo>
                    <a:pt x="-472" y="9412973"/>
                    <a:pt x="70361" y="9482812"/>
                    <a:pt x="156833" y="9481200"/>
                  </a:cubicBezTo>
                  <a:cubicBezTo>
                    <a:pt x="9516998" y="9306499"/>
                    <a:pt x="9357605" y="9470467"/>
                    <a:pt x="9359105" y="9202091"/>
                  </a:cubicBezTo>
                  <a:cubicBezTo>
                    <a:pt x="9361268" y="8811370"/>
                    <a:pt x="9366013" y="155866"/>
                    <a:pt x="9366013" y="157136"/>
                  </a:cubicBezTo>
                  <a:cubicBezTo>
                    <a:pt x="9366487" y="71521"/>
                    <a:pt x="9296888" y="2005"/>
                    <a:pt x="9211213" y="2479"/>
                  </a:cubicBezTo>
                  <a:cubicBezTo>
                    <a:pt x="-144036" y="54000"/>
                    <a:pt x="8391" y="-108907"/>
                    <a:pt x="6892" y="162275"/>
                  </a:cubicBezTo>
                  <a:cubicBezTo>
                    <a:pt x="4728" y="558477"/>
                    <a:pt x="-17" y="9327812"/>
                    <a:pt x="2" y="93265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73" name="Google Shape;73;p4"/>
            <p:cNvGrpSpPr/>
            <p:nvPr/>
          </p:nvGrpSpPr>
          <p:grpSpPr>
            <a:xfrm>
              <a:off x="4446477" y="1799857"/>
              <a:ext cx="9391332" cy="8306278"/>
              <a:chOff x="4446477" y="1799857"/>
              <a:chExt cx="9391332" cy="8306278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4451481" y="4008072"/>
                <a:ext cx="9381562" cy="86455"/>
              </a:xfrm>
              <a:custGeom>
                <a:avLst/>
                <a:gdLst/>
                <a:ahLst/>
                <a:cxnLst/>
                <a:rect l="l" t="t" r="r" b="b"/>
                <a:pathLst>
                  <a:path w="9381562" h="86455" extrusionOk="0">
                    <a:moveTo>
                      <a:pt x="9370428" y="35150"/>
                    </a:moveTo>
                    <a:cubicBezTo>
                      <a:pt x="9370067" y="-21339"/>
                      <a:pt x="10090106" y="-5202"/>
                      <a:pt x="11135" y="51306"/>
                    </a:cubicBezTo>
                    <a:cubicBezTo>
                      <a:pt x="11496" y="107795"/>
                      <a:pt x="-708562" y="91658"/>
                      <a:pt x="9370428" y="3515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4456288" y="4743413"/>
                <a:ext cx="9381521" cy="102214"/>
              </a:xfrm>
              <a:custGeom>
                <a:avLst/>
                <a:gdLst/>
                <a:ahLst/>
                <a:cxnLst/>
                <a:rect l="l" t="t" r="r" b="b"/>
                <a:pathLst>
                  <a:path w="9381521" h="102214" extrusionOk="0">
                    <a:moveTo>
                      <a:pt x="9370384" y="34282"/>
                    </a:moveTo>
                    <a:cubicBezTo>
                      <a:pt x="9370024" y="-22226"/>
                      <a:pt x="10090139" y="-7416"/>
                      <a:pt x="11130" y="67940"/>
                    </a:cubicBezTo>
                    <a:cubicBezTo>
                      <a:pt x="11510" y="124429"/>
                      <a:pt x="-708567" y="109639"/>
                      <a:pt x="9370384" y="342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4453111" y="5478669"/>
                <a:ext cx="9381852" cy="118251"/>
              </a:xfrm>
              <a:custGeom>
                <a:avLst/>
                <a:gdLst/>
                <a:ahLst/>
                <a:cxnLst/>
                <a:rect l="l" t="t" r="r" b="b"/>
                <a:pathLst>
                  <a:path w="9381852" h="118251" extrusionOk="0">
                    <a:moveTo>
                      <a:pt x="9370487" y="33555"/>
                    </a:moveTo>
                    <a:cubicBezTo>
                      <a:pt x="9370847" y="-22953"/>
                      <a:pt x="10090735" y="-9509"/>
                      <a:pt x="11365" y="84697"/>
                    </a:cubicBezTo>
                    <a:cubicBezTo>
                      <a:pt x="11005" y="141205"/>
                      <a:pt x="-708882" y="127760"/>
                      <a:pt x="9370487" y="335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4451789" y="1799857"/>
                <a:ext cx="9381560" cy="43335"/>
              </a:xfrm>
              <a:custGeom>
                <a:avLst/>
                <a:gdLst/>
                <a:ahLst/>
                <a:cxnLst/>
                <a:rect l="l" t="t" r="r" b="b"/>
                <a:pathLst>
                  <a:path w="9381560" h="43335" extrusionOk="0">
                    <a:moveTo>
                      <a:pt x="11150" y="39834"/>
                    </a:moveTo>
                    <a:cubicBezTo>
                      <a:pt x="10090215" y="39834"/>
                      <a:pt x="9370101" y="60010"/>
                      <a:pt x="9370404" y="3502"/>
                    </a:cubicBezTo>
                    <a:cubicBezTo>
                      <a:pt x="-708642" y="3502"/>
                      <a:pt x="11473" y="-16674"/>
                      <a:pt x="11150" y="398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4446679" y="3272498"/>
                <a:ext cx="9381619" cy="71137"/>
              </a:xfrm>
              <a:custGeom>
                <a:avLst/>
                <a:gdLst/>
                <a:ahLst/>
                <a:cxnLst/>
                <a:rect l="l" t="t" r="r" b="b"/>
                <a:pathLst>
                  <a:path w="9381619" h="71137" extrusionOk="0">
                    <a:moveTo>
                      <a:pt x="9370484" y="36232"/>
                    </a:moveTo>
                    <a:cubicBezTo>
                      <a:pt x="9370124" y="-20257"/>
                      <a:pt x="10090181" y="-2774"/>
                      <a:pt x="11135" y="34905"/>
                    </a:cubicBezTo>
                    <a:cubicBezTo>
                      <a:pt x="11496" y="91394"/>
                      <a:pt x="-708562" y="73911"/>
                      <a:pt x="9370484" y="362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4447678" y="2536535"/>
                <a:ext cx="9381627" cy="56510"/>
              </a:xfrm>
              <a:custGeom>
                <a:avLst/>
                <a:gdLst/>
                <a:ahLst/>
                <a:cxnLst/>
                <a:rect l="l" t="t" r="r" b="b"/>
                <a:pathLst>
                  <a:path w="9381627" h="56510" extrusionOk="0">
                    <a:moveTo>
                      <a:pt x="9370282" y="37666"/>
                    </a:moveTo>
                    <a:cubicBezTo>
                      <a:pt x="9370586" y="-18823"/>
                      <a:pt x="10090416" y="-12"/>
                      <a:pt x="11351" y="18837"/>
                    </a:cubicBezTo>
                    <a:cubicBezTo>
                      <a:pt x="11028" y="75345"/>
                      <a:pt x="-708802" y="56515"/>
                      <a:pt x="9370282" y="376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4451292" y="7683887"/>
                <a:ext cx="9381313" cy="167391"/>
              </a:xfrm>
              <a:custGeom>
                <a:avLst/>
                <a:gdLst/>
                <a:ahLst/>
                <a:cxnLst/>
                <a:rect l="l" t="t" r="r" b="b"/>
                <a:pathLst>
                  <a:path w="9381313" h="167391" extrusionOk="0">
                    <a:moveTo>
                      <a:pt x="9370180" y="31887"/>
                    </a:moveTo>
                    <a:cubicBezTo>
                      <a:pt x="9369819" y="-24621"/>
                      <a:pt x="10089839" y="-15215"/>
                      <a:pt x="11134" y="135517"/>
                    </a:cubicBezTo>
                    <a:cubicBezTo>
                      <a:pt x="11495" y="192006"/>
                      <a:pt x="-708525" y="182601"/>
                      <a:pt x="9370180" y="3188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4453871" y="9153686"/>
                <a:ext cx="9382007" cy="200724"/>
              </a:xfrm>
              <a:custGeom>
                <a:avLst/>
                <a:gdLst/>
                <a:ahLst/>
                <a:cxnLst/>
                <a:rect l="l" t="t" r="r" b="b"/>
                <a:pathLst>
                  <a:path w="9382007" h="200724" extrusionOk="0">
                    <a:moveTo>
                      <a:pt x="9370657" y="31053"/>
                    </a:moveTo>
                    <a:cubicBezTo>
                      <a:pt x="9370979" y="-25456"/>
                      <a:pt x="10090829" y="-18724"/>
                      <a:pt x="11346" y="169668"/>
                    </a:cubicBezTo>
                    <a:cubicBezTo>
                      <a:pt x="11042" y="226176"/>
                      <a:pt x="-708826" y="219463"/>
                      <a:pt x="9370657" y="310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4448300" y="6213848"/>
                <a:ext cx="9381895" cy="134493"/>
              </a:xfrm>
              <a:custGeom>
                <a:avLst/>
                <a:gdLst/>
                <a:ahLst/>
                <a:cxnLst/>
                <a:rect l="l" t="t" r="r" b="b"/>
                <a:pathLst>
                  <a:path w="9381895" h="134493" extrusionOk="0">
                    <a:moveTo>
                      <a:pt x="9370534" y="32925"/>
                    </a:moveTo>
                    <a:cubicBezTo>
                      <a:pt x="9370895" y="-23583"/>
                      <a:pt x="10090687" y="-11485"/>
                      <a:pt x="11356" y="101569"/>
                    </a:cubicBezTo>
                    <a:cubicBezTo>
                      <a:pt x="11014" y="158077"/>
                      <a:pt x="-708797" y="145979"/>
                      <a:pt x="9370534" y="329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4449769" y="9888626"/>
                <a:ext cx="9382031" cy="217509"/>
              </a:xfrm>
              <a:custGeom>
                <a:avLst/>
                <a:gdLst/>
                <a:ahLst/>
                <a:cxnLst/>
                <a:rect l="l" t="t" r="r" b="b"/>
                <a:pathLst>
                  <a:path w="9382031" h="217509" extrusionOk="0">
                    <a:moveTo>
                      <a:pt x="9370678" y="30698"/>
                    </a:moveTo>
                    <a:cubicBezTo>
                      <a:pt x="9371001" y="-25810"/>
                      <a:pt x="10090906" y="-20443"/>
                      <a:pt x="11348" y="186816"/>
                    </a:cubicBezTo>
                    <a:cubicBezTo>
                      <a:pt x="11044" y="243324"/>
                      <a:pt x="-708881" y="237939"/>
                      <a:pt x="9370678" y="306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4456109" y="8418762"/>
                <a:ext cx="9381265" cy="183998"/>
              </a:xfrm>
              <a:custGeom>
                <a:avLst/>
                <a:gdLst/>
                <a:ahLst/>
                <a:cxnLst/>
                <a:rect l="l" t="t" r="r" b="b"/>
                <a:pathLst>
                  <a:path w="9381265" h="183998" extrusionOk="0">
                    <a:moveTo>
                      <a:pt x="9370127" y="31447"/>
                    </a:moveTo>
                    <a:cubicBezTo>
                      <a:pt x="9369766" y="-25061"/>
                      <a:pt x="10089881" y="-16983"/>
                      <a:pt x="11138" y="152560"/>
                    </a:cubicBezTo>
                    <a:cubicBezTo>
                      <a:pt x="11499" y="209049"/>
                      <a:pt x="-708616" y="200990"/>
                      <a:pt x="9370127" y="314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4446477" y="6948950"/>
                <a:ext cx="9381366" cy="150872"/>
              </a:xfrm>
              <a:custGeom>
                <a:avLst/>
                <a:gdLst/>
                <a:ahLst/>
                <a:cxnLst/>
                <a:rect l="l" t="t" r="r" b="b"/>
                <a:pathLst>
                  <a:path w="9381366" h="150872" extrusionOk="0">
                    <a:moveTo>
                      <a:pt x="9370231" y="32370"/>
                    </a:moveTo>
                    <a:cubicBezTo>
                      <a:pt x="9369871" y="-24138"/>
                      <a:pt x="10089910" y="-13367"/>
                      <a:pt x="11129" y="118498"/>
                    </a:cubicBezTo>
                    <a:cubicBezTo>
                      <a:pt x="11508" y="175006"/>
                      <a:pt x="-708531" y="164254"/>
                      <a:pt x="9370231" y="323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86" name="Google Shape;86;p4"/>
          <p:cNvGrpSpPr/>
          <p:nvPr/>
        </p:nvGrpSpPr>
        <p:grpSpPr>
          <a:xfrm rot="2605666">
            <a:off x="1755367" y="1316129"/>
            <a:ext cx="620219" cy="2176064"/>
            <a:chOff x="3511300" y="2632526"/>
            <a:chExt cx="1240510" cy="4352378"/>
          </a:xfrm>
        </p:grpSpPr>
        <p:sp>
          <p:nvSpPr>
            <p:cNvPr id="87" name="Google Shape;87;p4"/>
            <p:cNvSpPr/>
            <p:nvPr/>
          </p:nvSpPr>
          <p:spPr>
            <a:xfrm>
              <a:off x="3555512" y="2876634"/>
              <a:ext cx="371288" cy="109859"/>
            </a:xfrm>
            <a:custGeom>
              <a:avLst/>
              <a:gdLst/>
              <a:ahLst/>
              <a:cxnLst/>
              <a:rect l="l" t="t" r="r" b="b"/>
              <a:pathLst>
                <a:path w="371288" h="109859" extrusionOk="0">
                  <a:moveTo>
                    <a:pt x="369725" y="7910"/>
                  </a:moveTo>
                  <a:cubicBezTo>
                    <a:pt x="370229" y="10147"/>
                    <a:pt x="370785" y="12384"/>
                    <a:pt x="371289" y="14621"/>
                  </a:cubicBezTo>
                  <a:lnTo>
                    <a:pt x="371236" y="14621"/>
                  </a:lnTo>
                  <a:cubicBezTo>
                    <a:pt x="371123" y="14621"/>
                    <a:pt x="370958" y="14621"/>
                    <a:pt x="370845" y="14673"/>
                  </a:cubicBezTo>
                  <a:cubicBezTo>
                    <a:pt x="370793" y="14673"/>
                    <a:pt x="370733" y="14673"/>
                    <a:pt x="370680" y="14673"/>
                  </a:cubicBezTo>
                  <a:cubicBezTo>
                    <a:pt x="370455" y="14673"/>
                    <a:pt x="370237" y="14673"/>
                    <a:pt x="370011" y="14726"/>
                  </a:cubicBezTo>
                  <a:cubicBezTo>
                    <a:pt x="366328" y="15004"/>
                    <a:pt x="362592" y="15344"/>
                    <a:pt x="358856" y="15735"/>
                  </a:cubicBezTo>
                  <a:cubicBezTo>
                    <a:pt x="358743" y="15735"/>
                    <a:pt x="358630" y="15735"/>
                    <a:pt x="358517" y="15735"/>
                  </a:cubicBezTo>
                  <a:cubicBezTo>
                    <a:pt x="358239" y="15787"/>
                    <a:pt x="357900" y="15787"/>
                    <a:pt x="357622" y="15848"/>
                  </a:cubicBezTo>
                  <a:cubicBezTo>
                    <a:pt x="357066" y="15901"/>
                    <a:pt x="356562" y="15962"/>
                    <a:pt x="356006" y="16014"/>
                  </a:cubicBezTo>
                  <a:cubicBezTo>
                    <a:pt x="352713" y="15622"/>
                    <a:pt x="349368" y="15291"/>
                    <a:pt x="346076" y="15004"/>
                  </a:cubicBezTo>
                  <a:cubicBezTo>
                    <a:pt x="341558" y="14612"/>
                    <a:pt x="337040" y="14221"/>
                    <a:pt x="332574" y="13890"/>
                  </a:cubicBezTo>
                  <a:cubicBezTo>
                    <a:pt x="332348" y="13890"/>
                    <a:pt x="332183" y="13890"/>
                    <a:pt x="332018" y="13838"/>
                  </a:cubicBezTo>
                  <a:cubicBezTo>
                    <a:pt x="327665" y="13559"/>
                    <a:pt x="323313" y="13333"/>
                    <a:pt x="319021" y="13115"/>
                  </a:cubicBezTo>
                  <a:cubicBezTo>
                    <a:pt x="309924" y="12671"/>
                    <a:pt x="300888" y="12445"/>
                    <a:pt x="291801" y="12445"/>
                  </a:cubicBezTo>
                  <a:cubicBezTo>
                    <a:pt x="284216" y="12445"/>
                    <a:pt x="276683" y="12610"/>
                    <a:pt x="269098" y="12889"/>
                  </a:cubicBezTo>
                  <a:cubicBezTo>
                    <a:pt x="261627" y="13228"/>
                    <a:pt x="254146" y="13672"/>
                    <a:pt x="246674" y="14290"/>
                  </a:cubicBezTo>
                  <a:cubicBezTo>
                    <a:pt x="239142" y="14961"/>
                    <a:pt x="231609" y="15744"/>
                    <a:pt x="224137" y="16641"/>
                  </a:cubicBezTo>
                  <a:cubicBezTo>
                    <a:pt x="212982" y="18094"/>
                    <a:pt x="201878" y="19826"/>
                    <a:pt x="190888" y="22003"/>
                  </a:cubicBezTo>
                  <a:cubicBezTo>
                    <a:pt x="183520" y="23456"/>
                    <a:pt x="176161" y="25075"/>
                    <a:pt x="168907" y="26808"/>
                  </a:cubicBezTo>
                  <a:cubicBezTo>
                    <a:pt x="161652" y="28592"/>
                    <a:pt x="154458" y="30551"/>
                    <a:pt x="147316" y="32675"/>
                  </a:cubicBezTo>
                  <a:lnTo>
                    <a:pt x="147264" y="32675"/>
                  </a:lnTo>
                  <a:cubicBezTo>
                    <a:pt x="140123" y="34851"/>
                    <a:pt x="133042" y="37149"/>
                    <a:pt x="126013" y="39604"/>
                  </a:cubicBezTo>
                  <a:cubicBezTo>
                    <a:pt x="122494" y="40831"/>
                    <a:pt x="118984" y="42119"/>
                    <a:pt x="115526" y="43460"/>
                  </a:cubicBezTo>
                  <a:cubicBezTo>
                    <a:pt x="77368" y="58049"/>
                    <a:pt x="41277" y="78114"/>
                    <a:pt x="8645" y="104210"/>
                  </a:cubicBezTo>
                  <a:cubicBezTo>
                    <a:pt x="6247" y="105995"/>
                    <a:pt x="3901" y="107901"/>
                    <a:pt x="1616" y="109860"/>
                  </a:cubicBezTo>
                  <a:cubicBezTo>
                    <a:pt x="1060" y="107623"/>
                    <a:pt x="504" y="105333"/>
                    <a:pt x="0" y="103096"/>
                  </a:cubicBezTo>
                  <a:cubicBezTo>
                    <a:pt x="9149" y="94043"/>
                    <a:pt x="19079" y="85878"/>
                    <a:pt x="29288" y="78114"/>
                  </a:cubicBezTo>
                  <a:cubicBezTo>
                    <a:pt x="123059" y="14673"/>
                    <a:pt x="243277" y="-12486"/>
                    <a:pt x="355354" y="5394"/>
                  </a:cubicBezTo>
                  <a:cubicBezTo>
                    <a:pt x="355858" y="4837"/>
                    <a:pt x="356301" y="4384"/>
                    <a:pt x="356753" y="3993"/>
                  </a:cubicBezTo>
                  <a:cubicBezTo>
                    <a:pt x="357257" y="2487"/>
                    <a:pt x="358317" y="1198"/>
                    <a:pt x="360376" y="363"/>
                  </a:cubicBezTo>
                  <a:cubicBezTo>
                    <a:pt x="365954" y="-1039"/>
                    <a:pt x="368022" y="3044"/>
                    <a:pt x="369247" y="7796"/>
                  </a:cubicBezTo>
                  <a:cubicBezTo>
                    <a:pt x="369395" y="7849"/>
                    <a:pt x="369560" y="7849"/>
                    <a:pt x="369725" y="7910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3873785" y="2682115"/>
              <a:ext cx="26" cy="52"/>
            </a:xfrm>
            <a:custGeom>
              <a:avLst/>
              <a:gdLst/>
              <a:ahLst/>
              <a:cxnLst/>
              <a:rect l="l" t="t" r="r" b="b"/>
              <a:pathLst>
                <a:path w="26" h="52" extrusionOk="0">
                  <a:moveTo>
                    <a:pt x="0" y="0"/>
                  </a:moveTo>
                  <a:cubicBezTo>
                    <a:pt x="26" y="0"/>
                    <a:pt x="26" y="9"/>
                    <a:pt x="26" y="52"/>
                  </a:cubicBezTo>
                  <a:cubicBezTo>
                    <a:pt x="17" y="35"/>
                    <a:pt x="9" y="17"/>
                    <a:pt x="0" y="0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3511549" y="2772270"/>
              <a:ext cx="52" cy="618"/>
            </a:xfrm>
            <a:custGeom>
              <a:avLst/>
              <a:gdLst/>
              <a:ahLst/>
              <a:cxnLst/>
              <a:rect l="l" t="t" r="r" b="b"/>
              <a:pathLst>
                <a:path w="52" h="618" extrusionOk="0">
                  <a:moveTo>
                    <a:pt x="0" y="0"/>
                  </a:moveTo>
                  <a:cubicBezTo>
                    <a:pt x="52" y="226"/>
                    <a:pt x="52" y="444"/>
                    <a:pt x="52" y="618"/>
                  </a:cubicBezTo>
                  <a:cubicBezTo>
                    <a:pt x="61" y="444"/>
                    <a:pt x="0" y="226"/>
                    <a:pt x="0" y="0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4410131" y="6395975"/>
              <a:ext cx="341679" cy="384654"/>
            </a:xfrm>
            <a:custGeom>
              <a:avLst/>
              <a:gdLst/>
              <a:ahLst/>
              <a:cxnLst/>
              <a:rect l="l" t="t" r="r" b="b"/>
              <a:pathLst>
                <a:path w="341679" h="384654" extrusionOk="0">
                  <a:moveTo>
                    <a:pt x="341679" y="59689"/>
                  </a:moveTo>
                  <a:cubicBezTo>
                    <a:pt x="341679" y="60864"/>
                    <a:pt x="341627" y="62039"/>
                    <a:pt x="341627" y="63214"/>
                  </a:cubicBezTo>
                  <a:cubicBezTo>
                    <a:pt x="340567" y="71040"/>
                    <a:pt x="339733" y="78804"/>
                    <a:pt x="339342" y="86578"/>
                  </a:cubicBezTo>
                  <a:cubicBezTo>
                    <a:pt x="332200" y="173712"/>
                    <a:pt x="325059" y="260734"/>
                    <a:pt x="317752" y="347764"/>
                  </a:cubicBezTo>
                  <a:cubicBezTo>
                    <a:pt x="266761" y="354580"/>
                    <a:pt x="215110" y="363467"/>
                    <a:pt x="169306" y="384655"/>
                  </a:cubicBezTo>
                  <a:cubicBezTo>
                    <a:pt x="111956" y="287127"/>
                    <a:pt x="52216" y="190878"/>
                    <a:pt x="0" y="90826"/>
                  </a:cubicBezTo>
                  <a:cubicBezTo>
                    <a:pt x="14839" y="70874"/>
                    <a:pt x="29010" y="50697"/>
                    <a:pt x="44961" y="31024"/>
                  </a:cubicBezTo>
                  <a:cubicBezTo>
                    <a:pt x="91434" y="55058"/>
                    <a:pt x="107273" y="102290"/>
                    <a:pt x="130592" y="21971"/>
                  </a:cubicBezTo>
                  <a:cubicBezTo>
                    <a:pt x="159323" y="29179"/>
                    <a:pt x="184259" y="48129"/>
                    <a:pt x="213485" y="51985"/>
                  </a:cubicBezTo>
                  <a:cubicBezTo>
                    <a:pt x="232287" y="46623"/>
                    <a:pt x="234572" y="22806"/>
                    <a:pt x="240149" y="6877"/>
                  </a:cubicBezTo>
                  <a:cubicBezTo>
                    <a:pt x="276127" y="30571"/>
                    <a:pt x="300784" y="56564"/>
                    <a:pt x="323043" y="0"/>
                  </a:cubicBezTo>
                  <a:cubicBezTo>
                    <a:pt x="329351" y="3351"/>
                    <a:pt x="335537" y="6990"/>
                    <a:pt x="341505" y="10898"/>
                  </a:cubicBezTo>
                  <a:cubicBezTo>
                    <a:pt x="341236" y="27159"/>
                    <a:pt x="341575" y="43419"/>
                    <a:pt x="341679" y="596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3657528" y="3322197"/>
              <a:ext cx="1094230" cy="3164594"/>
            </a:xfrm>
            <a:custGeom>
              <a:avLst/>
              <a:gdLst/>
              <a:ahLst/>
              <a:cxnLst/>
              <a:rect l="l" t="t" r="r" b="b"/>
              <a:pathLst>
                <a:path w="1094230" h="3164594" extrusionOk="0">
                  <a:moveTo>
                    <a:pt x="1094005" y="3076903"/>
                  </a:moveTo>
                  <a:cubicBezTo>
                    <a:pt x="1094057" y="3077347"/>
                    <a:pt x="1094170" y="3077800"/>
                    <a:pt x="1094230" y="3078243"/>
                  </a:cubicBezTo>
                  <a:cubicBezTo>
                    <a:pt x="1094178" y="3080368"/>
                    <a:pt x="1094118" y="3082544"/>
                    <a:pt x="1094118" y="3084668"/>
                  </a:cubicBezTo>
                  <a:cubicBezTo>
                    <a:pt x="1088149" y="3080759"/>
                    <a:pt x="1081954" y="3077121"/>
                    <a:pt x="1075655" y="3073769"/>
                  </a:cubicBezTo>
                  <a:cubicBezTo>
                    <a:pt x="1053396" y="3130333"/>
                    <a:pt x="1028739" y="3104340"/>
                    <a:pt x="992761" y="3080646"/>
                  </a:cubicBezTo>
                  <a:cubicBezTo>
                    <a:pt x="987184" y="3096576"/>
                    <a:pt x="984899" y="3120383"/>
                    <a:pt x="966097" y="3125754"/>
                  </a:cubicBezTo>
                  <a:cubicBezTo>
                    <a:pt x="936862" y="3121898"/>
                    <a:pt x="911927" y="3102948"/>
                    <a:pt x="883204" y="3095740"/>
                  </a:cubicBezTo>
                  <a:cubicBezTo>
                    <a:pt x="859885" y="3176059"/>
                    <a:pt x="844046" y="3128827"/>
                    <a:pt x="797573" y="3104793"/>
                  </a:cubicBezTo>
                  <a:cubicBezTo>
                    <a:pt x="781622" y="3124466"/>
                    <a:pt x="767451" y="3144643"/>
                    <a:pt x="752612" y="3164595"/>
                  </a:cubicBezTo>
                  <a:cubicBezTo>
                    <a:pt x="751109" y="3161748"/>
                    <a:pt x="749597" y="3158893"/>
                    <a:pt x="748146" y="3156047"/>
                  </a:cubicBezTo>
                  <a:cubicBezTo>
                    <a:pt x="745357" y="3150624"/>
                    <a:pt x="742568" y="3145261"/>
                    <a:pt x="739832" y="3139839"/>
                  </a:cubicBezTo>
                  <a:cubicBezTo>
                    <a:pt x="739780" y="3139612"/>
                    <a:pt x="739719" y="3139334"/>
                    <a:pt x="739667" y="3139116"/>
                  </a:cubicBezTo>
                  <a:cubicBezTo>
                    <a:pt x="739111" y="3136600"/>
                    <a:pt x="738494" y="3134198"/>
                    <a:pt x="737886" y="3131795"/>
                  </a:cubicBezTo>
                  <a:cubicBezTo>
                    <a:pt x="737329" y="3127600"/>
                    <a:pt x="736104" y="3123465"/>
                    <a:pt x="735097" y="3119391"/>
                  </a:cubicBezTo>
                  <a:cubicBezTo>
                    <a:pt x="734150" y="3115587"/>
                    <a:pt x="733255" y="3111792"/>
                    <a:pt x="732308" y="3107988"/>
                  </a:cubicBezTo>
                  <a:cubicBezTo>
                    <a:pt x="730188" y="3099657"/>
                    <a:pt x="728346" y="3091161"/>
                    <a:pt x="725722" y="3083005"/>
                  </a:cubicBezTo>
                  <a:cubicBezTo>
                    <a:pt x="725722" y="3083005"/>
                    <a:pt x="725670" y="3083005"/>
                    <a:pt x="725609" y="3083057"/>
                  </a:cubicBezTo>
                  <a:cubicBezTo>
                    <a:pt x="725496" y="3082779"/>
                    <a:pt x="725444" y="3082552"/>
                    <a:pt x="725331" y="3082335"/>
                  </a:cubicBezTo>
                  <a:cubicBezTo>
                    <a:pt x="722203" y="3070374"/>
                    <a:pt x="719084" y="3058414"/>
                    <a:pt x="716017" y="3046454"/>
                  </a:cubicBezTo>
                  <a:cubicBezTo>
                    <a:pt x="706087" y="3007274"/>
                    <a:pt x="696382" y="2968093"/>
                    <a:pt x="686782" y="2928852"/>
                  </a:cubicBezTo>
                  <a:cubicBezTo>
                    <a:pt x="668537" y="2854401"/>
                    <a:pt x="650691" y="2779844"/>
                    <a:pt x="632724" y="2705340"/>
                  </a:cubicBezTo>
                  <a:cubicBezTo>
                    <a:pt x="595573" y="2551249"/>
                    <a:pt x="558414" y="2397096"/>
                    <a:pt x="521264" y="2243004"/>
                  </a:cubicBezTo>
                  <a:cubicBezTo>
                    <a:pt x="483774" y="2087676"/>
                    <a:pt x="446346" y="1932296"/>
                    <a:pt x="408908" y="1776977"/>
                  </a:cubicBezTo>
                  <a:cubicBezTo>
                    <a:pt x="370811" y="1619134"/>
                    <a:pt x="332817" y="1461299"/>
                    <a:pt x="294711" y="1303403"/>
                  </a:cubicBezTo>
                  <a:cubicBezTo>
                    <a:pt x="258169" y="1152045"/>
                    <a:pt x="221748" y="1000695"/>
                    <a:pt x="185258" y="849276"/>
                  </a:cubicBezTo>
                  <a:cubicBezTo>
                    <a:pt x="147047" y="690823"/>
                    <a:pt x="108776" y="532423"/>
                    <a:pt x="70678" y="373970"/>
                  </a:cubicBezTo>
                  <a:cubicBezTo>
                    <a:pt x="47133" y="276268"/>
                    <a:pt x="23597" y="178461"/>
                    <a:pt x="0" y="80759"/>
                  </a:cubicBezTo>
                  <a:cubicBezTo>
                    <a:pt x="108506" y="10224"/>
                    <a:pt x="242886" y="-7664"/>
                    <a:pt x="371584" y="2729"/>
                  </a:cubicBezTo>
                  <a:cubicBezTo>
                    <a:pt x="396910" y="110207"/>
                    <a:pt x="422236" y="217580"/>
                    <a:pt x="447623" y="325058"/>
                  </a:cubicBezTo>
                  <a:cubicBezTo>
                    <a:pt x="484278" y="480438"/>
                    <a:pt x="520760" y="635870"/>
                    <a:pt x="557519" y="791250"/>
                  </a:cubicBezTo>
                  <a:cubicBezTo>
                    <a:pt x="595678" y="952558"/>
                    <a:pt x="633497" y="1113918"/>
                    <a:pt x="671491" y="1275278"/>
                  </a:cubicBezTo>
                  <a:cubicBezTo>
                    <a:pt x="708528" y="1432782"/>
                    <a:pt x="745349" y="1590399"/>
                    <a:pt x="782508" y="1747903"/>
                  </a:cubicBezTo>
                  <a:cubicBezTo>
                    <a:pt x="820110" y="1907418"/>
                    <a:pt x="857817" y="2066820"/>
                    <a:pt x="895254" y="2226343"/>
                  </a:cubicBezTo>
                  <a:cubicBezTo>
                    <a:pt x="913942" y="2306157"/>
                    <a:pt x="932631" y="2385971"/>
                    <a:pt x="951371" y="2465733"/>
                  </a:cubicBezTo>
                  <a:cubicBezTo>
                    <a:pt x="969503" y="2543197"/>
                    <a:pt x="987966" y="2620608"/>
                    <a:pt x="1006263" y="2698019"/>
                  </a:cubicBezTo>
                  <a:cubicBezTo>
                    <a:pt x="1022492" y="2766378"/>
                    <a:pt x="1038730" y="2834728"/>
                    <a:pt x="1054795" y="2903147"/>
                  </a:cubicBezTo>
                  <a:cubicBezTo>
                    <a:pt x="1062936" y="2937914"/>
                    <a:pt x="1071137" y="2972681"/>
                    <a:pt x="1079226" y="3007500"/>
                  </a:cubicBezTo>
                  <a:cubicBezTo>
                    <a:pt x="1082354" y="3020914"/>
                    <a:pt x="1085421" y="3034276"/>
                    <a:pt x="1088427" y="3047690"/>
                  </a:cubicBezTo>
                  <a:cubicBezTo>
                    <a:pt x="1088705" y="3049030"/>
                    <a:pt x="1088983" y="3050371"/>
                    <a:pt x="1089209" y="3051711"/>
                  </a:cubicBezTo>
                  <a:cubicBezTo>
                    <a:pt x="1089652" y="3053835"/>
                    <a:pt x="1090043" y="3055907"/>
                    <a:pt x="1090434" y="3057970"/>
                  </a:cubicBezTo>
                  <a:cubicBezTo>
                    <a:pt x="1091607" y="3064272"/>
                    <a:pt x="1092832" y="3070583"/>
                    <a:pt x="1094005" y="3076903"/>
                  </a:cubicBezTo>
                  <a:close/>
                </a:path>
              </a:pathLst>
            </a:custGeom>
            <a:solidFill>
              <a:srgbClr val="FCE09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3557110" y="2889090"/>
              <a:ext cx="461775" cy="496134"/>
            </a:xfrm>
            <a:custGeom>
              <a:avLst/>
              <a:gdLst/>
              <a:ahLst/>
              <a:cxnLst/>
              <a:rect l="l" t="t" r="r" b="b"/>
              <a:pathLst>
                <a:path w="461775" h="496134" extrusionOk="0">
                  <a:moveTo>
                    <a:pt x="461776" y="392200"/>
                  </a:moveTo>
                  <a:cubicBezTo>
                    <a:pt x="413209" y="379578"/>
                    <a:pt x="362383" y="377663"/>
                    <a:pt x="312774" y="389414"/>
                  </a:cubicBezTo>
                  <a:cubicBezTo>
                    <a:pt x="236057" y="402384"/>
                    <a:pt x="144223" y="431284"/>
                    <a:pt x="96091" y="496135"/>
                  </a:cubicBezTo>
                  <a:cubicBezTo>
                    <a:pt x="93571" y="485515"/>
                    <a:pt x="90965" y="474895"/>
                    <a:pt x="88445" y="464275"/>
                  </a:cubicBezTo>
                  <a:cubicBezTo>
                    <a:pt x="87142" y="458704"/>
                    <a:pt x="85752" y="453307"/>
                    <a:pt x="84449" y="447736"/>
                  </a:cubicBezTo>
                  <a:cubicBezTo>
                    <a:pt x="82364" y="439206"/>
                    <a:pt x="80365" y="430762"/>
                    <a:pt x="78280" y="422318"/>
                  </a:cubicBezTo>
                  <a:cubicBezTo>
                    <a:pt x="72199" y="396900"/>
                    <a:pt x="66030" y="371483"/>
                    <a:pt x="59948" y="345978"/>
                  </a:cubicBezTo>
                  <a:cubicBezTo>
                    <a:pt x="42311" y="273119"/>
                    <a:pt x="24761" y="200260"/>
                    <a:pt x="7211" y="127401"/>
                  </a:cubicBezTo>
                  <a:cubicBezTo>
                    <a:pt x="7124" y="127053"/>
                    <a:pt x="7037" y="126705"/>
                    <a:pt x="6951" y="126356"/>
                  </a:cubicBezTo>
                  <a:cubicBezTo>
                    <a:pt x="4952" y="118261"/>
                    <a:pt x="3041" y="110166"/>
                    <a:pt x="1129" y="102070"/>
                  </a:cubicBezTo>
                  <a:cubicBezTo>
                    <a:pt x="695" y="100503"/>
                    <a:pt x="348" y="98936"/>
                    <a:pt x="0" y="97370"/>
                  </a:cubicBezTo>
                  <a:cubicBezTo>
                    <a:pt x="2259" y="95454"/>
                    <a:pt x="4605" y="93539"/>
                    <a:pt x="7037" y="91798"/>
                  </a:cubicBezTo>
                  <a:cubicBezTo>
                    <a:pt x="104345" y="13891"/>
                    <a:pt x="231887" y="-9873"/>
                    <a:pt x="354390" y="3532"/>
                  </a:cubicBezTo>
                  <a:cubicBezTo>
                    <a:pt x="359777" y="4142"/>
                    <a:pt x="365077" y="4751"/>
                    <a:pt x="370463" y="5534"/>
                  </a:cubicBezTo>
                  <a:cubicBezTo>
                    <a:pt x="372288" y="13107"/>
                    <a:pt x="374112" y="20681"/>
                    <a:pt x="375850" y="28341"/>
                  </a:cubicBezTo>
                  <a:cubicBezTo>
                    <a:pt x="376197" y="29734"/>
                    <a:pt x="376545" y="31126"/>
                    <a:pt x="376892" y="32519"/>
                  </a:cubicBezTo>
                  <a:cubicBezTo>
                    <a:pt x="395572" y="111732"/>
                    <a:pt x="414165" y="190859"/>
                    <a:pt x="432931" y="270072"/>
                  </a:cubicBezTo>
                  <a:cubicBezTo>
                    <a:pt x="437275" y="288700"/>
                    <a:pt x="441706" y="307328"/>
                    <a:pt x="446050" y="325957"/>
                  </a:cubicBezTo>
                  <a:cubicBezTo>
                    <a:pt x="448048" y="334313"/>
                    <a:pt x="450047" y="342583"/>
                    <a:pt x="451958" y="350939"/>
                  </a:cubicBezTo>
                  <a:cubicBezTo>
                    <a:pt x="453001" y="355379"/>
                    <a:pt x="454130" y="359905"/>
                    <a:pt x="455173" y="364432"/>
                  </a:cubicBezTo>
                  <a:cubicBezTo>
                    <a:pt x="457345" y="373659"/>
                    <a:pt x="459517" y="382973"/>
                    <a:pt x="461776" y="3922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4579437" y="6743730"/>
              <a:ext cx="148445" cy="241174"/>
            </a:xfrm>
            <a:custGeom>
              <a:avLst/>
              <a:gdLst/>
              <a:ahLst/>
              <a:cxnLst/>
              <a:rect l="l" t="t" r="r" b="b"/>
              <a:pathLst>
                <a:path w="148445" h="241174" extrusionOk="0">
                  <a:moveTo>
                    <a:pt x="148446" y="0"/>
                  </a:moveTo>
                  <a:cubicBezTo>
                    <a:pt x="147942" y="5815"/>
                    <a:pt x="147438" y="11630"/>
                    <a:pt x="146943" y="17383"/>
                  </a:cubicBezTo>
                  <a:cubicBezTo>
                    <a:pt x="144319" y="48799"/>
                    <a:pt x="141643" y="80154"/>
                    <a:pt x="138967" y="111508"/>
                  </a:cubicBezTo>
                  <a:cubicBezTo>
                    <a:pt x="136682" y="142245"/>
                    <a:pt x="134779" y="172990"/>
                    <a:pt x="132329" y="203674"/>
                  </a:cubicBezTo>
                  <a:cubicBezTo>
                    <a:pt x="129931" y="216470"/>
                    <a:pt x="134840" y="241174"/>
                    <a:pt x="116378" y="241174"/>
                  </a:cubicBezTo>
                  <a:cubicBezTo>
                    <a:pt x="116100" y="241174"/>
                    <a:pt x="115761" y="241174"/>
                    <a:pt x="115483" y="241174"/>
                  </a:cubicBezTo>
                  <a:cubicBezTo>
                    <a:pt x="107837" y="239494"/>
                    <a:pt x="104996" y="233740"/>
                    <a:pt x="104380" y="226254"/>
                  </a:cubicBezTo>
                  <a:cubicBezTo>
                    <a:pt x="74814" y="166844"/>
                    <a:pt x="42233" y="108992"/>
                    <a:pt x="8706" y="51645"/>
                  </a:cubicBezTo>
                  <a:cubicBezTo>
                    <a:pt x="5804" y="46727"/>
                    <a:pt x="2902" y="41809"/>
                    <a:pt x="0" y="36891"/>
                  </a:cubicBezTo>
                  <a:cubicBezTo>
                    <a:pt x="45795" y="15703"/>
                    <a:pt x="97455" y="6816"/>
                    <a:pt x="1484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3922012" y="3369434"/>
              <a:ext cx="735799" cy="2962648"/>
            </a:xfrm>
            <a:custGeom>
              <a:avLst/>
              <a:gdLst/>
              <a:ahLst/>
              <a:cxnLst/>
              <a:rect l="l" t="t" r="r" b="b"/>
              <a:pathLst>
                <a:path w="735799" h="2962648" extrusionOk="0">
                  <a:moveTo>
                    <a:pt x="735584" y="2952420"/>
                  </a:moveTo>
                  <a:cubicBezTo>
                    <a:pt x="736696" y="2956947"/>
                    <a:pt x="733352" y="2961586"/>
                    <a:pt x="728947" y="2962483"/>
                  </a:cubicBezTo>
                  <a:cubicBezTo>
                    <a:pt x="728391" y="2962596"/>
                    <a:pt x="727835" y="2962648"/>
                    <a:pt x="727270" y="2962648"/>
                  </a:cubicBezTo>
                  <a:cubicBezTo>
                    <a:pt x="723256" y="2962648"/>
                    <a:pt x="719850" y="2959741"/>
                    <a:pt x="718903" y="2955771"/>
                  </a:cubicBezTo>
                  <a:cubicBezTo>
                    <a:pt x="687886" y="2828900"/>
                    <a:pt x="656870" y="2702019"/>
                    <a:pt x="625853" y="2575147"/>
                  </a:cubicBezTo>
                  <a:cubicBezTo>
                    <a:pt x="593663" y="2443183"/>
                    <a:pt x="561421" y="2311280"/>
                    <a:pt x="529180" y="2179316"/>
                  </a:cubicBezTo>
                  <a:cubicBezTo>
                    <a:pt x="498215" y="2052496"/>
                    <a:pt x="467198" y="1925676"/>
                    <a:pt x="436242" y="1798804"/>
                  </a:cubicBezTo>
                  <a:cubicBezTo>
                    <a:pt x="407346" y="1680532"/>
                    <a:pt x="378449" y="1562270"/>
                    <a:pt x="349552" y="1443998"/>
                  </a:cubicBezTo>
                  <a:cubicBezTo>
                    <a:pt x="319152" y="1319642"/>
                    <a:pt x="288744" y="1195277"/>
                    <a:pt x="258396" y="1070860"/>
                  </a:cubicBezTo>
                  <a:cubicBezTo>
                    <a:pt x="226206" y="939009"/>
                    <a:pt x="193964" y="807105"/>
                    <a:pt x="161723" y="675254"/>
                  </a:cubicBezTo>
                  <a:cubicBezTo>
                    <a:pt x="129924" y="544857"/>
                    <a:pt x="98073" y="414407"/>
                    <a:pt x="66274" y="283949"/>
                  </a:cubicBezTo>
                  <a:cubicBezTo>
                    <a:pt x="55510" y="239851"/>
                    <a:pt x="44745" y="195752"/>
                    <a:pt x="34033" y="151593"/>
                  </a:cubicBezTo>
                  <a:cubicBezTo>
                    <a:pt x="27621" y="125209"/>
                    <a:pt x="21200" y="98773"/>
                    <a:pt x="14841" y="72336"/>
                  </a:cubicBezTo>
                  <a:cubicBezTo>
                    <a:pt x="11887" y="60097"/>
                    <a:pt x="8924" y="47859"/>
                    <a:pt x="6031" y="35611"/>
                  </a:cubicBezTo>
                  <a:cubicBezTo>
                    <a:pt x="4745" y="30075"/>
                    <a:pt x="3468" y="24547"/>
                    <a:pt x="2182" y="19011"/>
                  </a:cubicBezTo>
                  <a:cubicBezTo>
                    <a:pt x="1400" y="15547"/>
                    <a:pt x="401" y="11969"/>
                    <a:pt x="114" y="8443"/>
                  </a:cubicBezTo>
                  <a:cubicBezTo>
                    <a:pt x="-607" y="4639"/>
                    <a:pt x="2182" y="844"/>
                    <a:pt x="5857" y="174"/>
                  </a:cubicBezTo>
                  <a:cubicBezTo>
                    <a:pt x="9376" y="-610"/>
                    <a:pt x="12608" y="1349"/>
                    <a:pt x="13833" y="4143"/>
                  </a:cubicBezTo>
                  <a:cubicBezTo>
                    <a:pt x="15840" y="8670"/>
                    <a:pt x="16848" y="13753"/>
                    <a:pt x="18073" y="18506"/>
                  </a:cubicBezTo>
                  <a:cubicBezTo>
                    <a:pt x="20192" y="26776"/>
                    <a:pt x="22260" y="35106"/>
                    <a:pt x="24380" y="43376"/>
                  </a:cubicBezTo>
                  <a:cubicBezTo>
                    <a:pt x="28507" y="59976"/>
                    <a:pt x="32582" y="76628"/>
                    <a:pt x="36709" y="93228"/>
                  </a:cubicBezTo>
                  <a:cubicBezTo>
                    <a:pt x="43511" y="120726"/>
                    <a:pt x="50262" y="148285"/>
                    <a:pt x="57013" y="175836"/>
                  </a:cubicBezTo>
                  <a:cubicBezTo>
                    <a:pt x="73694" y="243855"/>
                    <a:pt x="90375" y="311874"/>
                    <a:pt x="106996" y="379954"/>
                  </a:cubicBezTo>
                  <a:cubicBezTo>
                    <a:pt x="136119" y="498948"/>
                    <a:pt x="165181" y="617994"/>
                    <a:pt x="194303" y="736997"/>
                  </a:cubicBezTo>
                  <a:cubicBezTo>
                    <a:pt x="224651" y="860970"/>
                    <a:pt x="254938" y="984935"/>
                    <a:pt x="285234" y="1108960"/>
                  </a:cubicBezTo>
                  <a:cubicBezTo>
                    <a:pt x="317866" y="1242657"/>
                    <a:pt x="350447" y="1376405"/>
                    <a:pt x="383193" y="1510041"/>
                  </a:cubicBezTo>
                  <a:cubicBezTo>
                    <a:pt x="415712" y="1642675"/>
                    <a:pt x="448067" y="1775362"/>
                    <a:pt x="480483" y="1908049"/>
                  </a:cubicBezTo>
                  <a:cubicBezTo>
                    <a:pt x="510943" y="2032971"/>
                    <a:pt x="541508" y="2157884"/>
                    <a:pt x="572030" y="2282806"/>
                  </a:cubicBezTo>
                  <a:cubicBezTo>
                    <a:pt x="601986" y="2405430"/>
                    <a:pt x="631943" y="2528063"/>
                    <a:pt x="661900" y="2650687"/>
                  </a:cubicBezTo>
                  <a:cubicBezTo>
                    <a:pt x="686488" y="2751262"/>
                    <a:pt x="711032" y="2851872"/>
                    <a:pt x="735584" y="29524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3774064" y="3413132"/>
              <a:ext cx="729773" cy="2962291"/>
            </a:xfrm>
            <a:custGeom>
              <a:avLst/>
              <a:gdLst/>
              <a:ahLst/>
              <a:cxnLst/>
              <a:rect l="l" t="t" r="r" b="b"/>
              <a:pathLst>
                <a:path w="729773" h="2962291" extrusionOk="0">
                  <a:moveTo>
                    <a:pt x="712940" y="2955719"/>
                  </a:moveTo>
                  <a:cubicBezTo>
                    <a:pt x="696319" y="2887143"/>
                    <a:pt x="679690" y="2818506"/>
                    <a:pt x="663070" y="2749921"/>
                  </a:cubicBezTo>
                  <a:cubicBezTo>
                    <a:pt x="648004" y="2687995"/>
                    <a:pt x="632887" y="2626061"/>
                    <a:pt x="617996" y="2564083"/>
                  </a:cubicBezTo>
                  <a:cubicBezTo>
                    <a:pt x="603321" y="2502993"/>
                    <a:pt x="588317" y="2441955"/>
                    <a:pt x="573590" y="2380865"/>
                  </a:cubicBezTo>
                  <a:cubicBezTo>
                    <a:pt x="557691" y="2315188"/>
                    <a:pt x="541740" y="2249571"/>
                    <a:pt x="525840" y="2183903"/>
                  </a:cubicBezTo>
                  <a:cubicBezTo>
                    <a:pt x="494598" y="2055072"/>
                    <a:pt x="463364" y="1926242"/>
                    <a:pt x="432121" y="1797411"/>
                  </a:cubicBezTo>
                  <a:cubicBezTo>
                    <a:pt x="402555" y="1675571"/>
                    <a:pt x="372989" y="1553721"/>
                    <a:pt x="343476" y="1431933"/>
                  </a:cubicBezTo>
                  <a:cubicBezTo>
                    <a:pt x="312346" y="1303433"/>
                    <a:pt x="281164" y="1174942"/>
                    <a:pt x="250035" y="1046443"/>
                  </a:cubicBezTo>
                  <a:cubicBezTo>
                    <a:pt x="218575" y="916550"/>
                    <a:pt x="187054" y="786710"/>
                    <a:pt x="155586" y="656878"/>
                  </a:cubicBezTo>
                  <a:cubicBezTo>
                    <a:pt x="125351" y="532235"/>
                    <a:pt x="95168" y="407600"/>
                    <a:pt x="65046" y="282904"/>
                  </a:cubicBezTo>
                  <a:cubicBezTo>
                    <a:pt x="53665" y="235951"/>
                    <a:pt x="42283" y="188954"/>
                    <a:pt x="31015" y="141948"/>
                  </a:cubicBezTo>
                  <a:cubicBezTo>
                    <a:pt x="24603" y="115233"/>
                    <a:pt x="18182" y="88457"/>
                    <a:pt x="11823" y="61743"/>
                  </a:cubicBezTo>
                  <a:cubicBezTo>
                    <a:pt x="8981" y="49948"/>
                    <a:pt x="6245" y="38153"/>
                    <a:pt x="3508" y="26366"/>
                  </a:cubicBezTo>
                  <a:cubicBezTo>
                    <a:pt x="3065" y="24408"/>
                    <a:pt x="2613" y="22397"/>
                    <a:pt x="2170" y="20438"/>
                  </a:cubicBezTo>
                  <a:cubicBezTo>
                    <a:pt x="1614" y="17757"/>
                    <a:pt x="884" y="15076"/>
                    <a:pt x="493" y="12334"/>
                  </a:cubicBezTo>
                  <a:cubicBezTo>
                    <a:pt x="50" y="9201"/>
                    <a:pt x="-619" y="5910"/>
                    <a:pt x="1214" y="3055"/>
                  </a:cubicBezTo>
                  <a:cubicBezTo>
                    <a:pt x="3056" y="148"/>
                    <a:pt x="6679" y="-914"/>
                    <a:pt x="9694" y="879"/>
                  </a:cubicBezTo>
                  <a:cubicBezTo>
                    <a:pt x="13100" y="2777"/>
                    <a:pt x="14212" y="6911"/>
                    <a:pt x="15220" y="10437"/>
                  </a:cubicBezTo>
                  <a:cubicBezTo>
                    <a:pt x="17287" y="18262"/>
                    <a:pt x="19346" y="26027"/>
                    <a:pt x="21301" y="33853"/>
                  </a:cubicBezTo>
                  <a:cubicBezTo>
                    <a:pt x="25541" y="50618"/>
                    <a:pt x="29668" y="67444"/>
                    <a:pt x="33795" y="84271"/>
                  </a:cubicBezTo>
                  <a:cubicBezTo>
                    <a:pt x="40546" y="111542"/>
                    <a:pt x="47183" y="138762"/>
                    <a:pt x="53821" y="166043"/>
                  </a:cubicBezTo>
                  <a:cubicBezTo>
                    <a:pt x="68826" y="227577"/>
                    <a:pt x="83778" y="289120"/>
                    <a:pt x="98730" y="350715"/>
                  </a:cubicBezTo>
                  <a:cubicBezTo>
                    <a:pt x="129747" y="478257"/>
                    <a:pt x="160712" y="605860"/>
                    <a:pt x="191615" y="733463"/>
                  </a:cubicBezTo>
                  <a:cubicBezTo>
                    <a:pt x="222519" y="860901"/>
                    <a:pt x="253423" y="988277"/>
                    <a:pt x="284327" y="1115707"/>
                  </a:cubicBezTo>
                  <a:cubicBezTo>
                    <a:pt x="315847" y="1245712"/>
                    <a:pt x="347420" y="1375718"/>
                    <a:pt x="378941" y="1505723"/>
                  </a:cubicBezTo>
                  <a:cubicBezTo>
                    <a:pt x="410739" y="1637122"/>
                    <a:pt x="442590" y="1768581"/>
                    <a:pt x="474502" y="1899988"/>
                  </a:cubicBezTo>
                  <a:cubicBezTo>
                    <a:pt x="489845" y="1963202"/>
                    <a:pt x="505180" y="2026468"/>
                    <a:pt x="520523" y="2089743"/>
                  </a:cubicBezTo>
                  <a:cubicBezTo>
                    <a:pt x="534250" y="2146533"/>
                    <a:pt x="547917" y="2203262"/>
                    <a:pt x="561800" y="2259991"/>
                  </a:cubicBezTo>
                  <a:cubicBezTo>
                    <a:pt x="578143" y="2326835"/>
                    <a:pt x="594216" y="2393740"/>
                    <a:pt x="610445" y="2460645"/>
                  </a:cubicBezTo>
                  <a:cubicBezTo>
                    <a:pt x="625615" y="2523301"/>
                    <a:pt x="640845" y="2586011"/>
                    <a:pt x="656024" y="2648667"/>
                  </a:cubicBezTo>
                  <a:cubicBezTo>
                    <a:pt x="680516" y="2749721"/>
                    <a:pt x="705060" y="2850714"/>
                    <a:pt x="729551" y="2951715"/>
                  </a:cubicBezTo>
                  <a:cubicBezTo>
                    <a:pt x="730611" y="2956241"/>
                    <a:pt x="727770" y="2960933"/>
                    <a:pt x="723244" y="2962056"/>
                  </a:cubicBezTo>
                  <a:cubicBezTo>
                    <a:pt x="722584" y="2962222"/>
                    <a:pt x="721932" y="2962291"/>
                    <a:pt x="721280" y="2962291"/>
                  </a:cubicBezTo>
                  <a:cubicBezTo>
                    <a:pt x="717458" y="2962274"/>
                    <a:pt x="713895" y="2959584"/>
                    <a:pt x="712940" y="29557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3653236" y="3270681"/>
              <a:ext cx="375875" cy="132265"/>
            </a:xfrm>
            <a:custGeom>
              <a:avLst/>
              <a:gdLst/>
              <a:ahLst/>
              <a:cxnLst/>
              <a:rect l="l" t="t" r="r" b="b"/>
              <a:pathLst>
                <a:path w="375875" h="132265" extrusionOk="0">
                  <a:moveTo>
                    <a:pt x="371688" y="36409"/>
                  </a:moveTo>
                  <a:cubicBezTo>
                    <a:pt x="373087" y="42389"/>
                    <a:pt x="374477" y="48317"/>
                    <a:pt x="375876" y="54236"/>
                  </a:cubicBezTo>
                  <a:cubicBezTo>
                    <a:pt x="247178" y="43843"/>
                    <a:pt x="112790" y="61723"/>
                    <a:pt x="4292" y="132266"/>
                  </a:cubicBezTo>
                  <a:cubicBezTo>
                    <a:pt x="2841" y="126451"/>
                    <a:pt x="1451" y="120584"/>
                    <a:pt x="52" y="114769"/>
                  </a:cubicBezTo>
                  <a:cubicBezTo>
                    <a:pt x="52" y="114717"/>
                    <a:pt x="0" y="114604"/>
                    <a:pt x="0" y="114543"/>
                  </a:cubicBezTo>
                  <a:cubicBezTo>
                    <a:pt x="48141" y="49649"/>
                    <a:pt x="139966" y="20810"/>
                    <a:pt x="216613" y="7849"/>
                  </a:cubicBezTo>
                  <a:cubicBezTo>
                    <a:pt x="266266" y="-3946"/>
                    <a:pt x="317083" y="-1988"/>
                    <a:pt x="365615" y="10643"/>
                  </a:cubicBezTo>
                  <a:cubicBezTo>
                    <a:pt x="367622" y="19243"/>
                    <a:pt x="369681" y="27800"/>
                    <a:pt x="371688" y="364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3511300" y="2632526"/>
              <a:ext cx="420408" cy="374311"/>
            </a:xfrm>
            <a:custGeom>
              <a:avLst/>
              <a:gdLst/>
              <a:ahLst/>
              <a:cxnLst/>
              <a:rect l="l" t="t" r="r" b="b"/>
              <a:pathLst>
                <a:path w="420408" h="374311" extrusionOk="0">
                  <a:moveTo>
                    <a:pt x="416282" y="262081"/>
                  </a:moveTo>
                  <a:cubicBezTo>
                    <a:pt x="417681" y="267896"/>
                    <a:pt x="419071" y="273763"/>
                    <a:pt x="420409" y="279578"/>
                  </a:cubicBezTo>
                  <a:cubicBezTo>
                    <a:pt x="292328" y="251244"/>
                    <a:pt x="147731" y="285114"/>
                    <a:pt x="50719" y="374311"/>
                  </a:cubicBezTo>
                  <a:cubicBezTo>
                    <a:pt x="49381" y="369115"/>
                    <a:pt x="48156" y="363918"/>
                    <a:pt x="46922" y="358660"/>
                  </a:cubicBezTo>
                  <a:cubicBezTo>
                    <a:pt x="46531" y="357093"/>
                    <a:pt x="46140" y="355527"/>
                    <a:pt x="45810" y="353968"/>
                  </a:cubicBezTo>
                  <a:cubicBezTo>
                    <a:pt x="45254" y="351731"/>
                    <a:pt x="44698" y="349442"/>
                    <a:pt x="44194" y="347205"/>
                  </a:cubicBezTo>
                  <a:cubicBezTo>
                    <a:pt x="32926" y="300704"/>
                    <a:pt x="21709" y="254255"/>
                    <a:pt x="10554" y="207755"/>
                  </a:cubicBezTo>
                  <a:cubicBezTo>
                    <a:pt x="8990" y="197805"/>
                    <a:pt x="7148" y="187916"/>
                    <a:pt x="5593" y="177906"/>
                  </a:cubicBezTo>
                  <a:cubicBezTo>
                    <a:pt x="4585" y="171586"/>
                    <a:pt x="3812" y="165214"/>
                    <a:pt x="2804" y="158842"/>
                  </a:cubicBezTo>
                  <a:cubicBezTo>
                    <a:pt x="1857" y="152810"/>
                    <a:pt x="962" y="146769"/>
                    <a:pt x="345" y="140676"/>
                  </a:cubicBezTo>
                  <a:cubicBezTo>
                    <a:pt x="345" y="140562"/>
                    <a:pt x="293" y="140449"/>
                    <a:pt x="293" y="140336"/>
                  </a:cubicBezTo>
                  <a:cubicBezTo>
                    <a:pt x="67" y="137263"/>
                    <a:pt x="-98" y="134243"/>
                    <a:pt x="67" y="131170"/>
                  </a:cubicBezTo>
                  <a:cubicBezTo>
                    <a:pt x="180" y="129769"/>
                    <a:pt x="232" y="128376"/>
                    <a:pt x="345" y="126974"/>
                  </a:cubicBezTo>
                  <a:lnTo>
                    <a:pt x="345" y="126922"/>
                  </a:lnTo>
                  <a:cubicBezTo>
                    <a:pt x="458" y="125468"/>
                    <a:pt x="623" y="124076"/>
                    <a:pt x="788" y="122674"/>
                  </a:cubicBezTo>
                  <a:cubicBezTo>
                    <a:pt x="788" y="122622"/>
                    <a:pt x="788" y="122509"/>
                    <a:pt x="840" y="122448"/>
                  </a:cubicBezTo>
                  <a:cubicBezTo>
                    <a:pt x="1561" y="118426"/>
                    <a:pt x="2621" y="114675"/>
                    <a:pt x="3855" y="110818"/>
                  </a:cubicBezTo>
                  <a:cubicBezTo>
                    <a:pt x="3803" y="111158"/>
                    <a:pt x="3690" y="111489"/>
                    <a:pt x="3577" y="111880"/>
                  </a:cubicBezTo>
                  <a:cubicBezTo>
                    <a:pt x="4472" y="108973"/>
                    <a:pt x="5584" y="106179"/>
                    <a:pt x="6531" y="103332"/>
                  </a:cubicBezTo>
                  <a:cubicBezTo>
                    <a:pt x="64889" y="8886"/>
                    <a:pt x="253440" y="-31409"/>
                    <a:pt x="343649" y="27670"/>
                  </a:cubicBezTo>
                  <a:cubicBezTo>
                    <a:pt x="343875" y="27836"/>
                    <a:pt x="344040" y="28010"/>
                    <a:pt x="344205" y="28175"/>
                  </a:cubicBezTo>
                  <a:cubicBezTo>
                    <a:pt x="344483" y="28402"/>
                    <a:pt x="344822" y="28680"/>
                    <a:pt x="345100" y="28959"/>
                  </a:cubicBezTo>
                  <a:cubicBezTo>
                    <a:pt x="345934" y="29629"/>
                    <a:pt x="346777" y="30299"/>
                    <a:pt x="347559" y="31030"/>
                  </a:cubicBezTo>
                  <a:cubicBezTo>
                    <a:pt x="347611" y="31030"/>
                    <a:pt x="347611" y="31030"/>
                    <a:pt x="347611" y="31144"/>
                  </a:cubicBezTo>
                  <a:cubicBezTo>
                    <a:pt x="347663" y="31144"/>
                    <a:pt x="347724" y="31196"/>
                    <a:pt x="347776" y="31257"/>
                  </a:cubicBezTo>
                  <a:cubicBezTo>
                    <a:pt x="348949" y="31927"/>
                    <a:pt x="350061" y="32937"/>
                    <a:pt x="351008" y="34164"/>
                  </a:cubicBezTo>
                  <a:cubicBezTo>
                    <a:pt x="351060" y="34164"/>
                    <a:pt x="351060" y="34216"/>
                    <a:pt x="351121" y="34330"/>
                  </a:cubicBezTo>
                  <a:cubicBezTo>
                    <a:pt x="351173" y="34330"/>
                    <a:pt x="351173" y="34330"/>
                    <a:pt x="351173" y="34382"/>
                  </a:cubicBezTo>
                  <a:cubicBezTo>
                    <a:pt x="352181" y="35278"/>
                    <a:pt x="353128" y="36227"/>
                    <a:pt x="354014" y="37176"/>
                  </a:cubicBezTo>
                  <a:lnTo>
                    <a:pt x="354066" y="37176"/>
                  </a:lnTo>
                  <a:cubicBezTo>
                    <a:pt x="354231" y="37402"/>
                    <a:pt x="354457" y="37620"/>
                    <a:pt x="354622" y="37846"/>
                  </a:cubicBezTo>
                  <a:cubicBezTo>
                    <a:pt x="355291" y="38856"/>
                    <a:pt x="355960" y="39857"/>
                    <a:pt x="356577" y="40919"/>
                  </a:cubicBezTo>
                  <a:cubicBezTo>
                    <a:pt x="356577" y="40971"/>
                    <a:pt x="356629" y="41032"/>
                    <a:pt x="356742" y="41145"/>
                  </a:cubicBezTo>
                  <a:cubicBezTo>
                    <a:pt x="356742" y="41145"/>
                    <a:pt x="356742" y="41198"/>
                    <a:pt x="356794" y="41198"/>
                  </a:cubicBezTo>
                  <a:cubicBezTo>
                    <a:pt x="358914" y="43879"/>
                    <a:pt x="360756" y="46673"/>
                    <a:pt x="362485" y="49580"/>
                  </a:cubicBezTo>
                  <a:cubicBezTo>
                    <a:pt x="374535" y="69810"/>
                    <a:pt x="378384" y="94741"/>
                    <a:pt x="382459" y="118774"/>
                  </a:cubicBezTo>
                  <a:cubicBezTo>
                    <a:pt x="392946" y="163151"/>
                    <a:pt x="403432" y="207641"/>
                    <a:pt x="413919" y="252018"/>
                  </a:cubicBezTo>
                  <a:cubicBezTo>
                    <a:pt x="414423" y="254255"/>
                    <a:pt x="414979" y="256492"/>
                    <a:pt x="415483" y="258730"/>
                  </a:cubicBezTo>
                  <a:lnTo>
                    <a:pt x="415431" y="258730"/>
                  </a:lnTo>
                  <a:cubicBezTo>
                    <a:pt x="415596" y="259565"/>
                    <a:pt x="415769" y="260410"/>
                    <a:pt x="415874" y="261245"/>
                  </a:cubicBezTo>
                  <a:cubicBezTo>
                    <a:pt x="415926" y="261245"/>
                    <a:pt x="415926" y="261245"/>
                    <a:pt x="415874" y="261298"/>
                  </a:cubicBezTo>
                  <a:cubicBezTo>
                    <a:pt x="415987" y="261576"/>
                    <a:pt x="416100" y="261802"/>
                    <a:pt x="416152" y="262081"/>
                  </a:cubicBezTo>
                  <a:cubicBezTo>
                    <a:pt x="416230" y="262081"/>
                    <a:pt x="416230" y="262081"/>
                    <a:pt x="416282" y="262081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98" name="Google Shape;98;p4"/>
          <p:cNvGrpSpPr/>
          <p:nvPr/>
        </p:nvGrpSpPr>
        <p:grpSpPr>
          <a:xfrm rot="-1685239">
            <a:off x="-263406" y="260769"/>
            <a:ext cx="1756558" cy="2587988"/>
            <a:chOff x="-527220" y="521548"/>
            <a:chExt cx="3513240" cy="5175671"/>
          </a:xfrm>
        </p:grpSpPr>
        <p:sp>
          <p:nvSpPr>
            <p:cNvPr id="99" name="Google Shape;99;p4"/>
            <p:cNvSpPr/>
            <p:nvPr/>
          </p:nvSpPr>
          <p:spPr>
            <a:xfrm>
              <a:off x="-478515" y="5226592"/>
              <a:ext cx="3169042" cy="465210"/>
            </a:xfrm>
            <a:custGeom>
              <a:avLst/>
              <a:gdLst/>
              <a:ahLst/>
              <a:cxnLst/>
              <a:rect l="l" t="t" r="r" b="b"/>
              <a:pathLst>
                <a:path w="3169042" h="465210" extrusionOk="0">
                  <a:moveTo>
                    <a:pt x="3169029" y="302959"/>
                  </a:moveTo>
                  <a:cubicBezTo>
                    <a:pt x="3169133" y="339033"/>
                    <a:pt x="3168656" y="375159"/>
                    <a:pt x="3166813" y="411223"/>
                  </a:cubicBezTo>
                  <a:cubicBezTo>
                    <a:pt x="3168024" y="434813"/>
                    <a:pt x="3159969" y="467885"/>
                    <a:pt x="3130201" y="465039"/>
                  </a:cubicBezTo>
                  <a:cubicBezTo>
                    <a:pt x="3109980" y="462244"/>
                    <a:pt x="3103550" y="447763"/>
                    <a:pt x="3102183" y="430652"/>
                  </a:cubicBezTo>
                  <a:cubicBezTo>
                    <a:pt x="3100651" y="430973"/>
                    <a:pt x="3099077" y="431076"/>
                    <a:pt x="3097493" y="431076"/>
                  </a:cubicBezTo>
                  <a:cubicBezTo>
                    <a:pt x="3096913" y="431076"/>
                    <a:pt x="3096333" y="431076"/>
                    <a:pt x="3095753" y="431025"/>
                  </a:cubicBezTo>
                  <a:cubicBezTo>
                    <a:pt x="2970967" y="423706"/>
                    <a:pt x="2846138" y="416491"/>
                    <a:pt x="2721300" y="409173"/>
                  </a:cubicBezTo>
                  <a:cubicBezTo>
                    <a:pt x="2585714" y="401172"/>
                    <a:pt x="2450086" y="393325"/>
                    <a:pt x="2314448" y="385427"/>
                  </a:cubicBezTo>
                  <a:cubicBezTo>
                    <a:pt x="2181130" y="377633"/>
                    <a:pt x="2047811" y="369838"/>
                    <a:pt x="1914503" y="362096"/>
                  </a:cubicBezTo>
                  <a:cubicBezTo>
                    <a:pt x="1784136" y="354456"/>
                    <a:pt x="1653768" y="346879"/>
                    <a:pt x="1523400" y="339240"/>
                  </a:cubicBezTo>
                  <a:cubicBezTo>
                    <a:pt x="1389719" y="331394"/>
                    <a:pt x="1256028" y="323703"/>
                    <a:pt x="1122347" y="315805"/>
                  </a:cubicBezTo>
                  <a:cubicBezTo>
                    <a:pt x="988345" y="307855"/>
                    <a:pt x="854343" y="299688"/>
                    <a:pt x="720341" y="291427"/>
                  </a:cubicBezTo>
                  <a:cubicBezTo>
                    <a:pt x="587603" y="283260"/>
                    <a:pt x="454864" y="275207"/>
                    <a:pt x="322187" y="267102"/>
                  </a:cubicBezTo>
                  <a:cubicBezTo>
                    <a:pt x="269724" y="263893"/>
                    <a:pt x="217312" y="260208"/>
                    <a:pt x="164899" y="256626"/>
                  </a:cubicBezTo>
                  <a:cubicBezTo>
                    <a:pt x="139035" y="254836"/>
                    <a:pt x="113119" y="253097"/>
                    <a:pt x="87254" y="251202"/>
                  </a:cubicBezTo>
                  <a:cubicBezTo>
                    <a:pt x="74353" y="250250"/>
                    <a:pt x="61442" y="249153"/>
                    <a:pt x="48593" y="247621"/>
                  </a:cubicBezTo>
                  <a:cubicBezTo>
                    <a:pt x="37213" y="246306"/>
                    <a:pt x="24261" y="245623"/>
                    <a:pt x="13720" y="240779"/>
                  </a:cubicBezTo>
                  <a:cubicBezTo>
                    <a:pt x="5137" y="236825"/>
                    <a:pt x="-392" y="227881"/>
                    <a:pt x="22" y="218399"/>
                  </a:cubicBezTo>
                  <a:cubicBezTo>
                    <a:pt x="446" y="209290"/>
                    <a:pt x="6607" y="200285"/>
                    <a:pt x="15460" y="197386"/>
                  </a:cubicBezTo>
                  <a:cubicBezTo>
                    <a:pt x="16091" y="197179"/>
                    <a:pt x="16723" y="197014"/>
                    <a:pt x="17303" y="196858"/>
                  </a:cubicBezTo>
                  <a:cubicBezTo>
                    <a:pt x="11453" y="145143"/>
                    <a:pt x="14776" y="87332"/>
                    <a:pt x="10407" y="34458"/>
                  </a:cubicBezTo>
                  <a:cubicBezTo>
                    <a:pt x="10459" y="34458"/>
                    <a:pt x="10459" y="34509"/>
                    <a:pt x="10510" y="34509"/>
                  </a:cubicBezTo>
                  <a:cubicBezTo>
                    <a:pt x="10987" y="27139"/>
                    <a:pt x="14466" y="19873"/>
                    <a:pt x="20409" y="15235"/>
                  </a:cubicBezTo>
                  <a:cubicBezTo>
                    <a:pt x="24416" y="6230"/>
                    <a:pt x="33579" y="-85"/>
                    <a:pt x="43799" y="226"/>
                  </a:cubicBezTo>
                  <a:cubicBezTo>
                    <a:pt x="58864" y="-250"/>
                    <a:pt x="73929" y="174"/>
                    <a:pt x="88942" y="174"/>
                  </a:cubicBezTo>
                  <a:cubicBezTo>
                    <a:pt x="104111" y="174"/>
                    <a:pt x="119280" y="122"/>
                    <a:pt x="134396" y="547"/>
                  </a:cubicBezTo>
                  <a:cubicBezTo>
                    <a:pt x="167157" y="1437"/>
                    <a:pt x="199927" y="2493"/>
                    <a:pt x="232635" y="3859"/>
                  </a:cubicBezTo>
                  <a:cubicBezTo>
                    <a:pt x="300744" y="6602"/>
                    <a:pt x="368853" y="9759"/>
                    <a:pt x="436952" y="12917"/>
                  </a:cubicBezTo>
                  <a:cubicBezTo>
                    <a:pt x="567267" y="18972"/>
                    <a:pt x="697583" y="25659"/>
                    <a:pt x="827889" y="32191"/>
                  </a:cubicBezTo>
                  <a:cubicBezTo>
                    <a:pt x="962574" y="38929"/>
                    <a:pt x="1097208" y="45668"/>
                    <a:pt x="1231841" y="52417"/>
                  </a:cubicBezTo>
                  <a:cubicBezTo>
                    <a:pt x="1364683" y="59104"/>
                    <a:pt x="1497526" y="65739"/>
                    <a:pt x="1630368" y="72374"/>
                  </a:cubicBezTo>
                  <a:cubicBezTo>
                    <a:pt x="1767683" y="79268"/>
                    <a:pt x="1905060" y="86172"/>
                    <a:pt x="2042438" y="93066"/>
                  </a:cubicBezTo>
                  <a:cubicBezTo>
                    <a:pt x="2173333" y="99598"/>
                    <a:pt x="2304281" y="106181"/>
                    <a:pt x="2435228" y="112765"/>
                  </a:cubicBezTo>
                  <a:cubicBezTo>
                    <a:pt x="2564281" y="119193"/>
                    <a:pt x="2693323" y="125663"/>
                    <a:pt x="2822376" y="132142"/>
                  </a:cubicBezTo>
                  <a:cubicBezTo>
                    <a:pt x="2912974" y="136728"/>
                    <a:pt x="3003623" y="141251"/>
                    <a:pt x="3094221" y="145785"/>
                  </a:cubicBezTo>
                  <a:cubicBezTo>
                    <a:pt x="3105807" y="146417"/>
                    <a:pt x="3115923" y="153259"/>
                    <a:pt x="3121193" y="162948"/>
                  </a:cubicBezTo>
                  <a:cubicBezTo>
                    <a:pt x="3125200" y="158155"/>
                    <a:pt x="3130885" y="154946"/>
                    <a:pt x="3138992" y="154315"/>
                  </a:cubicBezTo>
                  <a:cubicBezTo>
                    <a:pt x="3163489" y="153735"/>
                    <a:pt x="3166492" y="181538"/>
                    <a:pt x="3166596" y="200336"/>
                  </a:cubicBezTo>
                  <a:cubicBezTo>
                    <a:pt x="3168397" y="234506"/>
                    <a:pt x="3168873" y="268675"/>
                    <a:pt x="3169029" y="302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-327142" y="5289540"/>
              <a:ext cx="2971833" cy="219756"/>
            </a:xfrm>
            <a:custGeom>
              <a:avLst/>
              <a:gdLst/>
              <a:ahLst/>
              <a:cxnLst/>
              <a:rect l="l" t="t" r="r" b="b"/>
              <a:pathLst>
                <a:path w="2971833" h="219756" extrusionOk="0">
                  <a:moveTo>
                    <a:pt x="2958731" y="219732"/>
                  </a:moveTo>
                  <a:cubicBezTo>
                    <a:pt x="2827329" y="210892"/>
                    <a:pt x="2695874" y="202000"/>
                    <a:pt x="2564471" y="193119"/>
                  </a:cubicBezTo>
                  <a:cubicBezTo>
                    <a:pt x="2436857" y="184528"/>
                    <a:pt x="2309295" y="175894"/>
                    <a:pt x="2181682" y="167303"/>
                  </a:cubicBezTo>
                  <a:cubicBezTo>
                    <a:pt x="2049968" y="158411"/>
                    <a:pt x="1918306" y="149509"/>
                    <a:pt x="1786582" y="140618"/>
                  </a:cubicBezTo>
                  <a:cubicBezTo>
                    <a:pt x="1655966" y="131798"/>
                    <a:pt x="1525309" y="122927"/>
                    <a:pt x="1394693" y="114160"/>
                  </a:cubicBezTo>
                  <a:cubicBezTo>
                    <a:pt x="1264077" y="105340"/>
                    <a:pt x="1133419" y="96469"/>
                    <a:pt x="1002803" y="87650"/>
                  </a:cubicBezTo>
                  <a:cubicBezTo>
                    <a:pt x="879714" y="79328"/>
                    <a:pt x="756625" y="71016"/>
                    <a:pt x="633485" y="62693"/>
                  </a:cubicBezTo>
                  <a:cubicBezTo>
                    <a:pt x="500663" y="53667"/>
                    <a:pt x="367790" y="44848"/>
                    <a:pt x="235031" y="35231"/>
                  </a:cubicBezTo>
                  <a:cubicBezTo>
                    <a:pt x="191274" y="32053"/>
                    <a:pt x="147518" y="28679"/>
                    <a:pt x="103762" y="25242"/>
                  </a:cubicBezTo>
                  <a:cubicBezTo>
                    <a:pt x="82516" y="23617"/>
                    <a:pt x="61269" y="21940"/>
                    <a:pt x="40033" y="20056"/>
                  </a:cubicBezTo>
                  <a:cubicBezTo>
                    <a:pt x="29462" y="19114"/>
                    <a:pt x="18838" y="18379"/>
                    <a:pt x="8339" y="16858"/>
                  </a:cubicBezTo>
                  <a:cubicBezTo>
                    <a:pt x="5140" y="16361"/>
                    <a:pt x="2272" y="14922"/>
                    <a:pt x="822" y="11931"/>
                  </a:cubicBezTo>
                  <a:cubicBezTo>
                    <a:pt x="-482" y="9322"/>
                    <a:pt x="-192" y="6217"/>
                    <a:pt x="1392" y="3836"/>
                  </a:cubicBezTo>
                  <a:cubicBezTo>
                    <a:pt x="4074" y="-160"/>
                    <a:pt x="8650" y="58"/>
                    <a:pt x="12916" y="6"/>
                  </a:cubicBezTo>
                  <a:cubicBezTo>
                    <a:pt x="20661" y="-66"/>
                    <a:pt x="28551" y="544"/>
                    <a:pt x="36285" y="896"/>
                  </a:cubicBezTo>
                  <a:cubicBezTo>
                    <a:pt x="51868" y="1642"/>
                    <a:pt x="67440" y="2449"/>
                    <a:pt x="83013" y="3298"/>
                  </a:cubicBezTo>
                  <a:cubicBezTo>
                    <a:pt x="114272" y="5057"/>
                    <a:pt x="145520" y="6817"/>
                    <a:pt x="176768" y="8691"/>
                  </a:cubicBezTo>
                  <a:cubicBezTo>
                    <a:pt x="240011" y="12500"/>
                    <a:pt x="303243" y="16568"/>
                    <a:pt x="366475" y="20739"/>
                  </a:cubicBezTo>
                  <a:cubicBezTo>
                    <a:pt x="503242" y="29818"/>
                    <a:pt x="640008" y="39040"/>
                    <a:pt x="776774" y="48274"/>
                  </a:cubicBezTo>
                  <a:cubicBezTo>
                    <a:pt x="898703" y="56462"/>
                    <a:pt x="1020695" y="64701"/>
                    <a:pt x="1142624" y="72941"/>
                  </a:cubicBezTo>
                  <a:cubicBezTo>
                    <a:pt x="1276915" y="82009"/>
                    <a:pt x="1411207" y="91076"/>
                    <a:pt x="1545510" y="100134"/>
                  </a:cubicBezTo>
                  <a:cubicBezTo>
                    <a:pt x="1674386" y="108808"/>
                    <a:pt x="1803315" y="117524"/>
                    <a:pt x="1932191" y="126250"/>
                  </a:cubicBezTo>
                  <a:cubicBezTo>
                    <a:pt x="2063853" y="135141"/>
                    <a:pt x="2195525" y="143992"/>
                    <a:pt x="2327187" y="152884"/>
                  </a:cubicBezTo>
                  <a:cubicBezTo>
                    <a:pt x="2453434" y="161434"/>
                    <a:pt x="2579732" y="169942"/>
                    <a:pt x="2705979" y="178493"/>
                  </a:cubicBezTo>
                  <a:cubicBezTo>
                    <a:pt x="2790934" y="184196"/>
                    <a:pt x="2875837" y="189952"/>
                    <a:pt x="2960781" y="195655"/>
                  </a:cubicBezTo>
                  <a:cubicBezTo>
                    <a:pt x="2967356" y="196131"/>
                    <a:pt x="2972368" y="202259"/>
                    <a:pt x="2971788" y="208718"/>
                  </a:cubicBezTo>
                  <a:cubicBezTo>
                    <a:pt x="2971218" y="215146"/>
                    <a:pt x="2965637" y="219908"/>
                    <a:pt x="2959311" y="219753"/>
                  </a:cubicBezTo>
                  <a:cubicBezTo>
                    <a:pt x="2959135" y="219763"/>
                    <a:pt x="2958928" y="219753"/>
                    <a:pt x="2958731" y="2197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2254" y="5384940"/>
              <a:ext cx="2386700" cy="180548"/>
            </a:xfrm>
            <a:custGeom>
              <a:avLst/>
              <a:gdLst/>
              <a:ahLst/>
              <a:cxnLst/>
              <a:rect l="l" t="t" r="r" b="b"/>
              <a:pathLst>
                <a:path w="2386700" h="180548" extrusionOk="0">
                  <a:moveTo>
                    <a:pt x="2373309" y="180529"/>
                  </a:moveTo>
                  <a:cubicBezTo>
                    <a:pt x="2324179" y="177227"/>
                    <a:pt x="2274998" y="173925"/>
                    <a:pt x="2225868" y="170560"/>
                  </a:cubicBezTo>
                  <a:cubicBezTo>
                    <a:pt x="2215711" y="169888"/>
                    <a:pt x="2205563" y="169277"/>
                    <a:pt x="2195417" y="168449"/>
                  </a:cubicBezTo>
                  <a:cubicBezTo>
                    <a:pt x="2184224" y="167434"/>
                    <a:pt x="2173083" y="166110"/>
                    <a:pt x="2161880" y="165106"/>
                  </a:cubicBezTo>
                  <a:cubicBezTo>
                    <a:pt x="2138428" y="162952"/>
                    <a:pt x="2114862" y="161586"/>
                    <a:pt x="2091348" y="159909"/>
                  </a:cubicBezTo>
                  <a:cubicBezTo>
                    <a:pt x="1986886" y="152467"/>
                    <a:pt x="1882476" y="145283"/>
                    <a:pt x="1778056" y="138213"/>
                  </a:cubicBezTo>
                  <a:cubicBezTo>
                    <a:pt x="1675168" y="131226"/>
                    <a:pt x="1572332" y="124197"/>
                    <a:pt x="1469495" y="117262"/>
                  </a:cubicBezTo>
                  <a:cubicBezTo>
                    <a:pt x="1366659" y="110337"/>
                    <a:pt x="1263812" y="103557"/>
                    <a:pt x="1160976" y="96839"/>
                  </a:cubicBezTo>
                  <a:cubicBezTo>
                    <a:pt x="1056400" y="89976"/>
                    <a:pt x="951825" y="82999"/>
                    <a:pt x="847249" y="75764"/>
                  </a:cubicBezTo>
                  <a:cubicBezTo>
                    <a:pt x="744464" y="68621"/>
                    <a:pt x="641628" y="61696"/>
                    <a:pt x="538854" y="54502"/>
                  </a:cubicBezTo>
                  <a:cubicBezTo>
                    <a:pt x="437498" y="47350"/>
                    <a:pt x="336081" y="40445"/>
                    <a:pt x="234715" y="33717"/>
                  </a:cubicBezTo>
                  <a:cubicBezTo>
                    <a:pt x="194841" y="31005"/>
                    <a:pt x="154968" y="28407"/>
                    <a:pt x="115043" y="25643"/>
                  </a:cubicBezTo>
                  <a:cubicBezTo>
                    <a:pt x="94531" y="24246"/>
                    <a:pt x="73958" y="22796"/>
                    <a:pt x="53447" y="21399"/>
                  </a:cubicBezTo>
                  <a:cubicBezTo>
                    <a:pt x="44087" y="20747"/>
                    <a:pt x="34727" y="19991"/>
                    <a:pt x="25367" y="19236"/>
                  </a:cubicBezTo>
                  <a:cubicBezTo>
                    <a:pt x="20738" y="18863"/>
                    <a:pt x="16162" y="18542"/>
                    <a:pt x="11544" y="17952"/>
                  </a:cubicBezTo>
                  <a:cubicBezTo>
                    <a:pt x="9794" y="17724"/>
                    <a:pt x="8013" y="17445"/>
                    <a:pt x="6564" y="16989"/>
                  </a:cubicBezTo>
                  <a:cubicBezTo>
                    <a:pt x="2422" y="16047"/>
                    <a:pt x="-374" y="12031"/>
                    <a:pt x="41" y="7818"/>
                  </a:cubicBezTo>
                  <a:cubicBezTo>
                    <a:pt x="517" y="3409"/>
                    <a:pt x="4058" y="603"/>
                    <a:pt x="7226" y="303"/>
                  </a:cubicBezTo>
                  <a:cubicBezTo>
                    <a:pt x="8873" y="-80"/>
                    <a:pt x="10602" y="13"/>
                    <a:pt x="12289" y="3"/>
                  </a:cubicBezTo>
                  <a:cubicBezTo>
                    <a:pt x="18036" y="-18"/>
                    <a:pt x="23824" y="386"/>
                    <a:pt x="29550" y="738"/>
                  </a:cubicBezTo>
                  <a:cubicBezTo>
                    <a:pt x="41964" y="1359"/>
                    <a:pt x="54379" y="2187"/>
                    <a:pt x="66793" y="3015"/>
                  </a:cubicBezTo>
                  <a:cubicBezTo>
                    <a:pt x="92575" y="4692"/>
                    <a:pt x="118398" y="6379"/>
                    <a:pt x="144179" y="8108"/>
                  </a:cubicBezTo>
                  <a:cubicBezTo>
                    <a:pt x="193464" y="11420"/>
                    <a:pt x="242760" y="14826"/>
                    <a:pt x="291993" y="18190"/>
                  </a:cubicBezTo>
                  <a:cubicBezTo>
                    <a:pt x="395358" y="25239"/>
                    <a:pt x="498732" y="31761"/>
                    <a:pt x="602097" y="38758"/>
                  </a:cubicBezTo>
                  <a:cubicBezTo>
                    <a:pt x="706403" y="45776"/>
                    <a:pt x="810730" y="52536"/>
                    <a:pt x="915037" y="59502"/>
                  </a:cubicBezTo>
                  <a:cubicBezTo>
                    <a:pt x="1019354" y="66417"/>
                    <a:pt x="1123608" y="73642"/>
                    <a:pt x="1227905" y="80981"/>
                  </a:cubicBezTo>
                  <a:cubicBezTo>
                    <a:pt x="1332159" y="88258"/>
                    <a:pt x="1436466" y="95328"/>
                    <a:pt x="1540783" y="102346"/>
                  </a:cubicBezTo>
                  <a:cubicBezTo>
                    <a:pt x="1642936" y="109209"/>
                    <a:pt x="1745089" y="116009"/>
                    <a:pt x="1847252" y="122924"/>
                  </a:cubicBezTo>
                  <a:cubicBezTo>
                    <a:pt x="1898069" y="126319"/>
                    <a:pt x="1948825" y="129715"/>
                    <a:pt x="1999642" y="133058"/>
                  </a:cubicBezTo>
                  <a:cubicBezTo>
                    <a:pt x="2024844" y="134725"/>
                    <a:pt x="2050046" y="136236"/>
                    <a:pt x="2075237" y="137851"/>
                  </a:cubicBezTo>
                  <a:cubicBezTo>
                    <a:pt x="2100014" y="139455"/>
                    <a:pt x="2124844" y="141163"/>
                    <a:pt x="2149621" y="142612"/>
                  </a:cubicBezTo>
                  <a:cubicBezTo>
                    <a:pt x="2155988" y="142975"/>
                    <a:pt x="2162356" y="143295"/>
                    <a:pt x="2167305" y="143513"/>
                  </a:cubicBezTo>
                  <a:cubicBezTo>
                    <a:pt x="2182681" y="144093"/>
                    <a:pt x="2198047" y="144527"/>
                    <a:pt x="2213412" y="145531"/>
                  </a:cubicBezTo>
                  <a:cubicBezTo>
                    <a:pt x="2231397" y="146763"/>
                    <a:pt x="2249392" y="147933"/>
                    <a:pt x="2267387" y="149165"/>
                  </a:cubicBezTo>
                  <a:cubicBezTo>
                    <a:pt x="2303575" y="151628"/>
                    <a:pt x="2339710" y="154092"/>
                    <a:pt x="2375856" y="156493"/>
                  </a:cubicBezTo>
                  <a:cubicBezTo>
                    <a:pt x="2382431" y="156918"/>
                    <a:pt x="2387277" y="163408"/>
                    <a:pt x="2386645" y="169763"/>
                  </a:cubicBezTo>
                  <a:cubicBezTo>
                    <a:pt x="2385931" y="176274"/>
                    <a:pt x="2380277" y="180684"/>
                    <a:pt x="2373951" y="180529"/>
                  </a:cubicBezTo>
                  <a:cubicBezTo>
                    <a:pt x="2373734" y="180560"/>
                    <a:pt x="2373527" y="180550"/>
                    <a:pt x="2373309" y="1805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-153107" y="619936"/>
              <a:ext cx="3139127" cy="4780791"/>
            </a:xfrm>
            <a:custGeom>
              <a:avLst/>
              <a:gdLst/>
              <a:ahLst/>
              <a:cxnLst/>
              <a:rect l="l" t="t" r="r" b="b"/>
              <a:pathLst>
                <a:path w="3139127" h="4780791" extrusionOk="0">
                  <a:moveTo>
                    <a:pt x="3138649" y="287178"/>
                  </a:moveTo>
                  <a:cubicBezTo>
                    <a:pt x="3141124" y="372596"/>
                    <a:pt x="3133482" y="457798"/>
                    <a:pt x="3127798" y="542895"/>
                  </a:cubicBezTo>
                  <a:cubicBezTo>
                    <a:pt x="3111211" y="833310"/>
                    <a:pt x="3104097" y="1124253"/>
                    <a:pt x="3090244" y="1414771"/>
                  </a:cubicBezTo>
                  <a:cubicBezTo>
                    <a:pt x="3053684" y="2093658"/>
                    <a:pt x="3007339" y="2772017"/>
                    <a:pt x="2960146" y="3450211"/>
                  </a:cubicBezTo>
                  <a:cubicBezTo>
                    <a:pt x="2938392" y="3806501"/>
                    <a:pt x="2913946" y="4162906"/>
                    <a:pt x="2876288" y="4517830"/>
                  </a:cubicBezTo>
                  <a:cubicBezTo>
                    <a:pt x="2866752" y="4593342"/>
                    <a:pt x="2854586" y="4669072"/>
                    <a:pt x="2857009" y="4745423"/>
                  </a:cubicBezTo>
                  <a:cubicBezTo>
                    <a:pt x="2857113" y="4749956"/>
                    <a:pt x="2856274" y="4754324"/>
                    <a:pt x="2854638" y="4758382"/>
                  </a:cubicBezTo>
                  <a:cubicBezTo>
                    <a:pt x="2854638" y="4758382"/>
                    <a:pt x="2854638" y="4758382"/>
                    <a:pt x="2854638" y="4758434"/>
                  </a:cubicBezTo>
                  <a:cubicBezTo>
                    <a:pt x="2850631" y="4772864"/>
                    <a:pt x="2835100" y="4784654"/>
                    <a:pt x="2812652" y="4779602"/>
                  </a:cubicBezTo>
                  <a:cubicBezTo>
                    <a:pt x="2683289" y="4776176"/>
                    <a:pt x="2552393" y="4749325"/>
                    <a:pt x="2420607" y="4746634"/>
                  </a:cubicBezTo>
                  <a:cubicBezTo>
                    <a:pt x="1670323" y="4710456"/>
                    <a:pt x="919366" y="4681069"/>
                    <a:pt x="170500" y="4621570"/>
                  </a:cubicBezTo>
                  <a:cubicBezTo>
                    <a:pt x="130782" y="4618671"/>
                    <a:pt x="92855" y="4619355"/>
                    <a:pt x="53727" y="4618516"/>
                  </a:cubicBezTo>
                  <a:cubicBezTo>
                    <a:pt x="30503" y="4622305"/>
                    <a:pt x="1367" y="4615463"/>
                    <a:pt x="0" y="4587131"/>
                  </a:cubicBezTo>
                  <a:cubicBezTo>
                    <a:pt x="52" y="4583022"/>
                    <a:pt x="476" y="4579388"/>
                    <a:pt x="1315" y="4576128"/>
                  </a:cubicBezTo>
                  <a:cubicBezTo>
                    <a:pt x="-1429" y="4553324"/>
                    <a:pt x="12849" y="4521628"/>
                    <a:pt x="12590" y="4501040"/>
                  </a:cubicBezTo>
                  <a:cubicBezTo>
                    <a:pt x="13170" y="4498825"/>
                    <a:pt x="13698" y="4496351"/>
                    <a:pt x="14123" y="4493670"/>
                  </a:cubicBezTo>
                  <a:cubicBezTo>
                    <a:pt x="17126" y="4346485"/>
                    <a:pt x="41727" y="4201143"/>
                    <a:pt x="53893" y="4054548"/>
                  </a:cubicBezTo>
                  <a:cubicBezTo>
                    <a:pt x="66483" y="3865555"/>
                    <a:pt x="64537" y="3675827"/>
                    <a:pt x="73545" y="3486565"/>
                  </a:cubicBezTo>
                  <a:cubicBezTo>
                    <a:pt x="82863" y="3182931"/>
                    <a:pt x="101252" y="2879557"/>
                    <a:pt x="112786" y="2575975"/>
                  </a:cubicBezTo>
                  <a:cubicBezTo>
                    <a:pt x="131331" y="2081289"/>
                    <a:pt x="144760" y="1586509"/>
                    <a:pt x="150341" y="1091512"/>
                  </a:cubicBezTo>
                  <a:cubicBezTo>
                    <a:pt x="155870" y="779194"/>
                    <a:pt x="159297" y="465230"/>
                    <a:pt x="202908" y="155437"/>
                  </a:cubicBezTo>
                  <a:cubicBezTo>
                    <a:pt x="210860" y="119529"/>
                    <a:pt x="212444" y="79718"/>
                    <a:pt x="228721" y="46542"/>
                  </a:cubicBezTo>
                  <a:cubicBezTo>
                    <a:pt x="227250" y="42329"/>
                    <a:pt x="226619" y="37744"/>
                    <a:pt x="226981" y="32899"/>
                  </a:cubicBezTo>
                  <a:cubicBezTo>
                    <a:pt x="228400" y="13946"/>
                    <a:pt x="245732" y="-1695"/>
                    <a:pt x="265011" y="148"/>
                  </a:cubicBezTo>
                  <a:cubicBezTo>
                    <a:pt x="335802" y="6524"/>
                    <a:pt x="406810" y="11576"/>
                    <a:pt x="477549" y="19215"/>
                  </a:cubicBezTo>
                  <a:cubicBezTo>
                    <a:pt x="849103" y="54078"/>
                    <a:pt x="1220875" y="87730"/>
                    <a:pt x="1593330" y="110792"/>
                  </a:cubicBezTo>
                  <a:cubicBezTo>
                    <a:pt x="2041474" y="137333"/>
                    <a:pt x="2490197" y="151659"/>
                    <a:pt x="2935658" y="210744"/>
                  </a:cubicBezTo>
                  <a:cubicBezTo>
                    <a:pt x="2979901" y="215009"/>
                    <a:pt x="3024154" y="219377"/>
                    <a:pt x="3068397" y="223383"/>
                  </a:cubicBezTo>
                  <a:cubicBezTo>
                    <a:pt x="3084995" y="225433"/>
                    <a:pt x="3102586" y="224749"/>
                    <a:pt x="3117434" y="233331"/>
                  </a:cubicBezTo>
                  <a:cubicBezTo>
                    <a:pt x="3122383" y="236384"/>
                    <a:pt x="3125862" y="240804"/>
                    <a:pt x="3127860" y="245814"/>
                  </a:cubicBezTo>
                  <a:cubicBezTo>
                    <a:pt x="3137386" y="255213"/>
                    <a:pt x="3139912" y="272065"/>
                    <a:pt x="3138649" y="287178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2503663" y="5344714"/>
              <a:ext cx="221813" cy="60211"/>
            </a:xfrm>
            <a:custGeom>
              <a:avLst/>
              <a:gdLst/>
              <a:ahLst/>
              <a:cxnLst/>
              <a:rect l="l" t="t" r="r" b="b"/>
              <a:pathLst>
                <a:path w="221813" h="60211" extrusionOk="0">
                  <a:moveTo>
                    <a:pt x="182035" y="58592"/>
                  </a:moveTo>
                  <a:cubicBezTo>
                    <a:pt x="133516" y="53272"/>
                    <a:pt x="84997" y="48293"/>
                    <a:pt x="36923" y="39525"/>
                  </a:cubicBezTo>
                  <a:cubicBezTo>
                    <a:pt x="22252" y="37113"/>
                    <a:pt x="-1780" y="36544"/>
                    <a:pt x="105" y="15935"/>
                  </a:cubicBezTo>
                  <a:cubicBezTo>
                    <a:pt x="6659" y="-12438"/>
                    <a:pt x="43219" y="5770"/>
                    <a:pt x="63047" y="5563"/>
                  </a:cubicBezTo>
                  <a:cubicBezTo>
                    <a:pt x="111721" y="12664"/>
                    <a:pt x="161172" y="15324"/>
                    <a:pt x="209111" y="26576"/>
                  </a:cubicBezTo>
                  <a:cubicBezTo>
                    <a:pt x="228080" y="31638"/>
                    <a:pt x="224974" y="59472"/>
                    <a:pt x="205322" y="60124"/>
                  </a:cubicBezTo>
                  <a:cubicBezTo>
                    <a:pt x="197597" y="60538"/>
                    <a:pt x="189625" y="59379"/>
                    <a:pt x="182035" y="58592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2691284" y="879700"/>
              <a:ext cx="282028" cy="4540085"/>
            </a:xfrm>
            <a:custGeom>
              <a:avLst/>
              <a:gdLst/>
              <a:ahLst/>
              <a:cxnLst/>
              <a:rect l="l" t="t" r="r" b="b"/>
              <a:pathLst>
                <a:path w="282028" h="4540085" extrusionOk="0">
                  <a:moveTo>
                    <a:pt x="22732" y="4540076"/>
                  </a:moveTo>
                  <a:cubicBezTo>
                    <a:pt x="10297" y="4539817"/>
                    <a:pt x="-605" y="4528969"/>
                    <a:pt x="26" y="4516330"/>
                  </a:cubicBezTo>
                  <a:cubicBezTo>
                    <a:pt x="4924" y="4417807"/>
                    <a:pt x="10670" y="4319387"/>
                    <a:pt x="15930" y="4220864"/>
                  </a:cubicBezTo>
                  <a:cubicBezTo>
                    <a:pt x="21200" y="4122444"/>
                    <a:pt x="26356" y="4023973"/>
                    <a:pt x="31523" y="3925553"/>
                  </a:cubicBezTo>
                  <a:cubicBezTo>
                    <a:pt x="42115" y="3725080"/>
                    <a:pt x="53277" y="3524711"/>
                    <a:pt x="64024" y="3324238"/>
                  </a:cubicBezTo>
                  <a:cubicBezTo>
                    <a:pt x="74192" y="3134241"/>
                    <a:pt x="84194" y="2944192"/>
                    <a:pt x="94362" y="2754153"/>
                  </a:cubicBezTo>
                  <a:cubicBezTo>
                    <a:pt x="105161" y="2551051"/>
                    <a:pt x="116064" y="2347938"/>
                    <a:pt x="126967" y="2144888"/>
                  </a:cubicBezTo>
                  <a:cubicBezTo>
                    <a:pt x="137082" y="1955947"/>
                    <a:pt x="147613" y="1767057"/>
                    <a:pt x="157884" y="1578116"/>
                  </a:cubicBezTo>
                  <a:cubicBezTo>
                    <a:pt x="168942" y="1374589"/>
                    <a:pt x="179845" y="1171011"/>
                    <a:pt x="190965" y="967474"/>
                  </a:cubicBezTo>
                  <a:cubicBezTo>
                    <a:pt x="201443" y="774641"/>
                    <a:pt x="212512" y="581797"/>
                    <a:pt x="223415" y="389015"/>
                  </a:cubicBezTo>
                  <a:cubicBezTo>
                    <a:pt x="227152" y="323502"/>
                    <a:pt x="230952" y="257999"/>
                    <a:pt x="234845" y="192538"/>
                  </a:cubicBezTo>
                  <a:cubicBezTo>
                    <a:pt x="236688" y="162043"/>
                    <a:pt x="238531" y="131507"/>
                    <a:pt x="240581" y="101012"/>
                  </a:cubicBezTo>
                  <a:cubicBezTo>
                    <a:pt x="241689" y="84315"/>
                    <a:pt x="242797" y="67577"/>
                    <a:pt x="244216" y="50881"/>
                  </a:cubicBezTo>
                  <a:cubicBezTo>
                    <a:pt x="244847" y="43086"/>
                    <a:pt x="245531" y="35292"/>
                    <a:pt x="246214" y="27497"/>
                  </a:cubicBezTo>
                  <a:cubicBezTo>
                    <a:pt x="246742" y="21701"/>
                    <a:pt x="247001" y="15811"/>
                    <a:pt x="248948" y="10780"/>
                  </a:cubicBezTo>
                  <a:cubicBezTo>
                    <a:pt x="251557" y="4393"/>
                    <a:pt x="257748" y="-161"/>
                    <a:pt x="265120" y="4"/>
                  </a:cubicBezTo>
                  <a:cubicBezTo>
                    <a:pt x="273549" y="201"/>
                    <a:pt x="281097" y="7095"/>
                    <a:pt x="281739" y="15511"/>
                  </a:cubicBezTo>
                  <a:cubicBezTo>
                    <a:pt x="282029" y="17767"/>
                    <a:pt x="282029" y="20086"/>
                    <a:pt x="282029" y="22280"/>
                  </a:cubicBezTo>
                  <a:cubicBezTo>
                    <a:pt x="282029" y="28491"/>
                    <a:pt x="281873" y="34650"/>
                    <a:pt x="281770" y="40871"/>
                  </a:cubicBezTo>
                  <a:cubicBezTo>
                    <a:pt x="281511" y="52506"/>
                    <a:pt x="281190" y="64089"/>
                    <a:pt x="280817" y="75734"/>
                  </a:cubicBezTo>
                  <a:cubicBezTo>
                    <a:pt x="280082" y="98849"/>
                    <a:pt x="278922" y="121973"/>
                    <a:pt x="277866" y="145088"/>
                  </a:cubicBezTo>
                  <a:cubicBezTo>
                    <a:pt x="275495" y="196482"/>
                    <a:pt x="273072" y="247876"/>
                    <a:pt x="270546" y="299270"/>
                  </a:cubicBezTo>
                  <a:cubicBezTo>
                    <a:pt x="265959" y="393218"/>
                    <a:pt x="261165" y="487207"/>
                    <a:pt x="256485" y="581207"/>
                  </a:cubicBezTo>
                  <a:cubicBezTo>
                    <a:pt x="246897" y="774040"/>
                    <a:pt x="236574" y="966832"/>
                    <a:pt x="226303" y="1159666"/>
                  </a:cubicBezTo>
                  <a:cubicBezTo>
                    <a:pt x="215556" y="1361195"/>
                    <a:pt x="204808" y="1562775"/>
                    <a:pt x="194227" y="1764355"/>
                  </a:cubicBezTo>
                  <a:cubicBezTo>
                    <a:pt x="184007" y="1959197"/>
                    <a:pt x="173632" y="2153977"/>
                    <a:pt x="163154" y="2348767"/>
                  </a:cubicBezTo>
                  <a:cubicBezTo>
                    <a:pt x="152562" y="2546082"/>
                    <a:pt x="141928" y="2743398"/>
                    <a:pt x="131232" y="2940662"/>
                  </a:cubicBezTo>
                  <a:cubicBezTo>
                    <a:pt x="120330" y="3141083"/>
                    <a:pt x="109530" y="3341452"/>
                    <a:pt x="98835" y="3541873"/>
                  </a:cubicBezTo>
                  <a:cubicBezTo>
                    <a:pt x="88563" y="3735235"/>
                    <a:pt x="78292" y="3928606"/>
                    <a:pt x="67752" y="4122020"/>
                  </a:cubicBezTo>
                  <a:cubicBezTo>
                    <a:pt x="64118" y="4188050"/>
                    <a:pt x="60535" y="4254091"/>
                    <a:pt x="57004" y="4320174"/>
                  </a:cubicBezTo>
                  <a:cubicBezTo>
                    <a:pt x="53474" y="4385946"/>
                    <a:pt x="50264" y="4451718"/>
                    <a:pt x="46474" y="4517438"/>
                  </a:cubicBezTo>
                  <a:cubicBezTo>
                    <a:pt x="45750" y="4529839"/>
                    <a:pt x="35976" y="4540086"/>
                    <a:pt x="23292" y="4540086"/>
                  </a:cubicBezTo>
                  <a:cubicBezTo>
                    <a:pt x="23116" y="4540076"/>
                    <a:pt x="22929" y="4540076"/>
                    <a:pt x="22732" y="4540076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1207067" y="5276695"/>
              <a:ext cx="1526848" cy="144551"/>
            </a:xfrm>
            <a:custGeom>
              <a:avLst/>
              <a:gdLst/>
              <a:ahLst/>
              <a:cxnLst/>
              <a:rect l="l" t="t" r="r" b="b"/>
              <a:pathLst>
                <a:path w="1526848" h="144551" extrusionOk="0">
                  <a:moveTo>
                    <a:pt x="1492889" y="144436"/>
                  </a:moveTo>
                  <a:cubicBezTo>
                    <a:pt x="1482618" y="144229"/>
                    <a:pt x="1472295" y="143483"/>
                    <a:pt x="1462024" y="142852"/>
                  </a:cubicBezTo>
                  <a:cubicBezTo>
                    <a:pt x="1442372" y="141693"/>
                    <a:pt x="1422730" y="140430"/>
                    <a:pt x="1403078" y="139167"/>
                  </a:cubicBezTo>
                  <a:cubicBezTo>
                    <a:pt x="1363360" y="136538"/>
                    <a:pt x="1323642" y="133898"/>
                    <a:pt x="1283934" y="130948"/>
                  </a:cubicBezTo>
                  <a:cubicBezTo>
                    <a:pt x="1205451" y="125100"/>
                    <a:pt x="1126864" y="120628"/>
                    <a:pt x="1048380" y="114521"/>
                  </a:cubicBezTo>
                  <a:cubicBezTo>
                    <a:pt x="967267" y="108144"/>
                    <a:pt x="886195" y="101457"/>
                    <a:pt x="805029" y="95454"/>
                  </a:cubicBezTo>
                  <a:cubicBezTo>
                    <a:pt x="726867" y="89657"/>
                    <a:pt x="648694" y="83394"/>
                    <a:pt x="570469" y="77970"/>
                  </a:cubicBezTo>
                  <a:cubicBezTo>
                    <a:pt x="494253" y="72650"/>
                    <a:pt x="418037" y="66864"/>
                    <a:pt x="341862" y="60963"/>
                  </a:cubicBezTo>
                  <a:cubicBezTo>
                    <a:pt x="264963" y="55011"/>
                    <a:pt x="188001" y="49805"/>
                    <a:pt x="111050" y="44484"/>
                  </a:cubicBezTo>
                  <a:cubicBezTo>
                    <a:pt x="79657" y="42321"/>
                    <a:pt x="48160" y="40644"/>
                    <a:pt x="16818" y="37745"/>
                  </a:cubicBezTo>
                  <a:cubicBezTo>
                    <a:pt x="6547" y="36793"/>
                    <a:pt x="-1043" y="26845"/>
                    <a:pt x="117" y="16732"/>
                  </a:cubicBezTo>
                  <a:cubicBezTo>
                    <a:pt x="1329" y="5988"/>
                    <a:pt x="10813" y="-544"/>
                    <a:pt x="21136" y="36"/>
                  </a:cubicBezTo>
                  <a:cubicBezTo>
                    <a:pt x="58638" y="2034"/>
                    <a:pt x="96089" y="5667"/>
                    <a:pt x="133539" y="8410"/>
                  </a:cubicBezTo>
                  <a:cubicBezTo>
                    <a:pt x="171621" y="11257"/>
                    <a:pt x="209652" y="14155"/>
                    <a:pt x="247734" y="17043"/>
                  </a:cubicBezTo>
                  <a:cubicBezTo>
                    <a:pt x="323474" y="22891"/>
                    <a:pt x="399327" y="27787"/>
                    <a:pt x="475129" y="33160"/>
                  </a:cubicBezTo>
                  <a:cubicBezTo>
                    <a:pt x="553292" y="38636"/>
                    <a:pt x="631413" y="44639"/>
                    <a:pt x="709575" y="50115"/>
                  </a:cubicBezTo>
                  <a:cubicBezTo>
                    <a:pt x="789270" y="55694"/>
                    <a:pt x="868914" y="61543"/>
                    <a:pt x="948660" y="66698"/>
                  </a:cubicBezTo>
                  <a:cubicBezTo>
                    <a:pt x="1029619" y="71967"/>
                    <a:pt x="1110525" y="77598"/>
                    <a:pt x="1191380" y="84233"/>
                  </a:cubicBezTo>
                  <a:cubicBezTo>
                    <a:pt x="1269180" y="90547"/>
                    <a:pt x="1347032" y="95764"/>
                    <a:pt x="1424832" y="102089"/>
                  </a:cubicBezTo>
                  <a:cubicBezTo>
                    <a:pt x="1443376" y="103559"/>
                    <a:pt x="1461910" y="105143"/>
                    <a:pt x="1480402" y="106830"/>
                  </a:cubicBezTo>
                  <a:cubicBezTo>
                    <a:pt x="1489307" y="107616"/>
                    <a:pt x="1498201" y="108569"/>
                    <a:pt x="1507002" y="109935"/>
                  </a:cubicBezTo>
                  <a:cubicBezTo>
                    <a:pt x="1512375" y="110773"/>
                    <a:pt x="1517646" y="111467"/>
                    <a:pt x="1521746" y="115411"/>
                  </a:cubicBezTo>
                  <a:cubicBezTo>
                    <a:pt x="1528010" y="121311"/>
                    <a:pt x="1528279" y="130368"/>
                    <a:pt x="1523796" y="137366"/>
                  </a:cubicBezTo>
                  <a:cubicBezTo>
                    <a:pt x="1520317" y="142894"/>
                    <a:pt x="1513680" y="144425"/>
                    <a:pt x="1507623" y="144529"/>
                  </a:cubicBezTo>
                  <a:cubicBezTo>
                    <a:pt x="1506308" y="144539"/>
                    <a:pt x="1504993" y="144550"/>
                    <a:pt x="1503678" y="144550"/>
                  </a:cubicBezTo>
                  <a:cubicBezTo>
                    <a:pt x="1500085" y="144560"/>
                    <a:pt x="1496472" y="144519"/>
                    <a:pt x="1492889" y="144436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106" name="Google Shape;106;p4"/>
            <p:cNvGrpSpPr/>
            <p:nvPr/>
          </p:nvGrpSpPr>
          <p:grpSpPr>
            <a:xfrm>
              <a:off x="211354" y="4192363"/>
              <a:ext cx="2156672" cy="711557"/>
              <a:chOff x="211354" y="4192363"/>
              <a:chExt cx="2156672" cy="711557"/>
            </a:xfrm>
          </p:grpSpPr>
          <p:sp>
            <p:nvSpPr>
              <p:cNvPr id="107" name="Google Shape;107;p4"/>
              <p:cNvSpPr/>
              <p:nvPr/>
            </p:nvSpPr>
            <p:spPr>
              <a:xfrm>
                <a:off x="211354" y="4192363"/>
                <a:ext cx="2156672" cy="134660"/>
              </a:xfrm>
              <a:custGeom>
                <a:avLst/>
                <a:gdLst/>
                <a:ahLst/>
                <a:cxnLst/>
                <a:rect l="l" t="t" r="r" b="b"/>
                <a:pathLst>
                  <a:path w="2156672" h="134660" extrusionOk="0">
                    <a:moveTo>
                      <a:pt x="2138470" y="89509"/>
                    </a:moveTo>
                    <a:cubicBezTo>
                      <a:pt x="2135798" y="89074"/>
                      <a:pt x="2133127" y="88701"/>
                      <a:pt x="2130435" y="88329"/>
                    </a:cubicBezTo>
                    <a:cubicBezTo>
                      <a:pt x="2111953" y="85648"/>
                      <a:pt x="2093575" y="82718"/>
                      <a:pt x="2075052" y="80721"/>
                    </a:cubicBezTo>
                    <a:cubicBezTo>
                      <a:pt x="2065463" y="79665"/>
                      <a:pt x="2055824" y="79033"/>
                      <a:pt x="2046133" y="78619"/>
                    </a:cubicBezTo>
                    <a:cubicBezTo>
                      <a:pt x="2036814" y="78215"/>
                      <a:pt x="2027537" y="77957"/>
                      <a:pt x="2018270" y="76870"/>
                    </a:cubicBezTo>
                    <a:cubicBezTo>
                      <a:pt x="2011198" y="75721"/>
                      <a:pt x="2004168" y="74458"/>
                      <a:pt x="1997044" y="73775"/>
                    </a:cubicBezTo>
                    <a:cubicBezTo>
                      <a:pt x="1989827" y="73092"/>
                      <a:pt x="1982611" y="72357"/>
                      <a:pt x="1975394" y="71560"/>
                    </a:cubicBezTo>
                    <a:cubicBezTo>
                      <a:pt x="1964967" y="70452"/>
                      <a:pt x="1954582" y="69344"/>
                      <a:pt x="1944156" y="68609"/>
                    </a:cubicBezTo>
                    <a:cubicBezTo>
                      <a:pt x="1933253" y="67823"/>
                      <a:pt x="1922402" y="66239"/>
                      <a:pt x="1911447" y="65928"/>
                    </a:cubicBezTo>
                    <a:cubicBezTo>
                      <a:pt x="1889538" y="65349"/>
                      <a:pt x="1867567" y="64976"/>
                      <a:pt x="1845658" y="64397"/>
                    </a:cubicBezTo>
                    <a:cubicBezTo>
                      <a:pt x="1798723" y="63082"/>
                      <a:pt x="1751799" y="61498"/>
                      <a:pt x="1704864" y="59656"/>
                    </a:cubicBezTo>
                    <a:cubicBezTo>
                      <a:pt x="1612216" y="56022"/>
                      <a:pt x="1519506" y="53652"/>
                      <a:pt x="1426796" y="49594"/>
                    </a:cubicBezTo>
                    <a:cubicBezTo>
                      <a:pt x="1334728" y="45536"/>
                      <a:pt x="1242649" y="41645"/>
                      <a:pt x="1150530" y="37959"/>
                    </a:cubicBezTo>
                    <a:cubicBezTo>
                      <a:pt x="1053554" y="34067"/>
                      <a:pt x="956588" y="30796"/>
                      <a:pt x="859561" y="27639"/>
                    </a:cubicBezTo>
                    <a:cubicBezTo>
                      <a:pt x="770019" y="24741"/>
                      <a:pt x="680519" y="21429"/>
                      <a:pt x="590977" y="18427"/>
                    </a:cubicBezTo>
                    <a:cubicBezTo>
                      <a:pt x="496848" y="15373"/>
                      <a:pt x="402772" y="12371"/>
                      <a:pt x="308757" y="7786"/>
                    </a:cubicBezTo>
                    <a:cubicBezTo>
                      <a:pt x="261087" y="5467"/>
                      <a:pt x="213469" y="2889"/>
                      <a:pt x="165799" y="1047"/>
                    </a:cubicBezTo>
                    <a:cubicBezTo>
                      <a:pt x="143041" y="157"/>
                      <a:pt x="120179" y="312"/>
                      <a:pt x="97483" y="208"/>
                    </a:cubicBezTo>
                    <a:cubicBezTo>
                      <a:pt x="86259" y="157"/>
                      <a:pt x="75098" y="-112"/>
                      <a:pt x="63874" y="53"/>
                    </a:cubicBezTo>
                    <a:cubicBezTo>
                      <a:pt x="56709" y="157"/>
                      <a:pt x="49544" y="260"/>
                      <a:pt x="42379" y="374"/>
                    </a:cubicBezTo>
                    <a:cubicBezTo>
                      <a:pt x="31631" y="529"/>
                      <a:pt x="19672" y="1005"/>
                      <a:pt x="9929" y="5798"/>
                    </a:cubicBezTo>
                    <a:cubicBezTo>
                      <a:pt x="921" y="10218"/>
                      <a:pt x="-3345" y="23074"/>
                      <a:pt x="3085" y="31438"/>
                    </a:cubicBezTo>
                    <a:cubicBezTo>
                      <a:pt x="3085" y="31438"/>
                      <a:pt x="3085" y="31438"/>
                      <a:pt x="3085" y="31490"/>
                    </a:cubicBezTo>
                    <a:cubicBezTo>
                      <a:pt x="4027" y="32711"/>
                      <a:pt x="5063" y="33808"/>
                      <a:pt x="6181" y="34781"/>
                    </a:cubicBezTo>
                    <a:cubicBezTo>
                      <a:pt x="6150" y="34813"/>
                      <a:pt x="6119" y="34833"/>
                      <a:pt x="6088" y="34854"/>
                    </a:cubicBezTo>
                    <a:cubicBezTo>
                      <a:pt x="8832" y="37380"/>
                      <a:pt x="12621" y="38912"/>
                      <a:pt x="16359" y="39170"/>
                    </a:cubicBezTo>
                    <a:cubicBezTo>
                      <a:pt x="19207" y="39377"/>
                      <a:pt x="21940" y="38694"/>
                      <a:pt x="24787" y="38643"/>
                    </a:cubicBezTo>
                    <a:cubicBezTo>
                      <a:pt x="27914" y="38560"/>
                      <a:pt x="31052" y="38467"/>
                      <a:pt x="34209" y="38446"/>
                    </a:cubicBezTo>
                    <a:cubicBezTo>
                      <a:pt x="56440" y="38829"/>
                      <a:pt x="78618" y="40071"/>
                      <a:pt x="100796" y="41065"/>
                    </a:cubicBezTo>
                    <a:cubicBezTo>
                      <a:pt x="122447" y="42017"/>
                      <a:pt x="144149" y="42856"/>
                      <a:pt x="165799" y="44274"/>
                    </a:cubicBezTo>
                    <a:cubicBezTo>
                      <a:pt x="212102" y="47275"/>
                      <a:pt x="258343" y="50174"/>
                      <a:pt x="304646" y="52751"/>
                    </a:cubicBezTo>
                    <a:cubicBezTo>
                      <a:pt x="398620" y="57917"/>
                      <a:pt x="492800" y="60649"/>
                      <a:pt x="586866" y="63858"/>
                    </a:cubicBezTo>
                    <a:cubicBezTo>
                      <a:pt x="675942" y="66964"/>
                      <a:pt x="765007" y="70235"/>
                      <a:pt x="854083" y="73071"/>
                    </a:cubicBezTo>
                    <a:cubicBezTo>
                      <a:pt x="951059" y="76176"/>
                      <a:pt x="1048076" y="79230"/>
                      <a:pt x="1145052" y="82863"/>
                    </a:cubicBezTo>
                    <a:cubicBezTo>
                      <a:pt x="1237762" y="86341"/>
                      <a:pt x="1330462" y="90285"/>
                      <a:pt x="1423172" y="94022"/>
                    </a:cubicBezTo>
                    <a:cubicBezTo>
                      <a:pt x="1515188" y="97707"/>
                      <a:pt x="1607267" y="100657"/>
                      <a:pt x="1699335" y="104239"/>
                    </a:cubicBezTo>
                    <a:cubicBezTo>
                      <a:pt x="1746321" y="106029"/>
                      <a:pt x="1793256" y="107613"/>
                      <a:pt x="1840232" y="108503"/>
                    </a:cubicBezTo>
                    <a:cubicBezTo>
                      <a:pt x="1862670" y="108980"/>
                      <a:pt x="1885055" y="109393"/>
                      <a:pt x="1907492" y="110035"/>
                    </a:cubicBezTo>
                    <a:cubicBezTo>
                      <a:pt x="1927651" y="110635"/>
                      <a:pt x="1947759" y="113896"/>
                      <a:pt x="1967732" y="116805"/>
                    </a:cubicBezTo>
                    <a:lnTo>
                      <a:pt x="1967991" y="116846"/>
                    </a:lnTo>
                    <a:cubicBezTo>
                      <a:pt x="1968809" y="116960"/>
                      <a:pt x="1969627" y="117084"/>
                      <a:pt x="1970434" y="117198"/>
                    </a:cubicBezTo>
                    <a:cubicBezTo>
                      <a:pt x="1971884" y="117364"/>
                      <a:pt x="1974586" y="117757"/>
                      <a:pt x="1977278" y="118151"/>
                    </a:cubicBezTo>
                    <a:cubicBezTo>
                      <a:pt x="1988161" y="119765"/>
                      <a:pt x="1999446" y="121453"/>
                      <a:pt x="2010836" y="122622"/>
                    </a:cubicBezTo>
                    <a:cubicBezTo>
                      <a:pt x="2022691" y="123834"/>
                      <a:pt x="2034536" y="124310"/>
                      <a:pt x="2046392" y="125096"/>
                    </a:cubicBezTo>
                    <a:cubicBezTo>
                      <a:pt x="2069584" y="126607"/>
                      <a:pt x="2092726" y="128947"/>
                      <a:pt x="2115712" y="132208"/>
                    </a:cubicBezTo>
                    <a:cubicBezTo>
                      <a:pt x="2120164" y="132870"/>
                      <a:pt x="2124647" y="133584"/>
                      <a:pt x="2129089" y="134309"/>
                    </a:cubicBezTo>
                    <a:cubicBezTo>
                      <a:pt x="2130497" y="134547"/>
                      <a:pt x="2131895" y="134661"/>
                      <a:pt x="2133293" y="134661"/>
                    </a:cubicBezTo>
                    <a:cubicBezTo>
                      <a:pt x="2144071" y="134661"/>
                      <a:pt x="2153887" y="127767"/>
                      <a:pt x="2156217" y="116619"/>
                    </a:cubicBezTo>
                    <a:cubicBezTo>
                      <a:pt x="2158692" y="104880"/>
                      <a:pt x="2150843" y="91403"/>
                      <a:pt x="2138470" y="8950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221410" y="4488198"/>
                <a:ext cx="2115977" cy="125038"/>
              </a:xfrm>
              <a:custGeom>
                <a:avLst/>
                <a:gdLst/>
                <a:ahLst/>
                <a:cxnLst/>
                <a:rect l="l" t="t" r="r" b="b"/>
                <a:pathLst>
                  <a:path w="2115977" h="125038" extrusionOk="0">
                    <a:moveTo>
                      <a:pt x="2094028" y="78117"/>
                    </a:moveTo>
                    <a:cubicBezTo>
                      <a:pt x="2037247" y="75436"/>
                      <a:pt x="1980413" y="73697"/>
                      <a:pt x="1923632" y="71533"/>
                    </a:cubicBezTo>
                    <a:cubicBezTo>
                      <a:pt x="1836296" y="68221"/>
                      <a:pt x="1748970" y="63635"/>
                      <a:pt x="1661633" y="60261"/>
                    </a:cubicBezTo>
                    <a:cubicBezTo>
                      <a:pt x="1571926" y="56783"/>
                      <a:pt x="1482177" y="53367"/>
                      <a:pt x="1392470" y="49837"/>
                    </a:cubicBezTo>
                    <a:cubicBezTo>
                      <a:pt x="1299926" y="46152"/>
                      <a:pt x="1207319" y="42467"/>
                      <a:pt x="1114775" y="38513"/>
                    </a:cubicBezTo>
                    <a:cubicBezTo>
                      <a:pt x="1022013" y="34507"/>
                      <a:pt x="929262" y="30511"/>
                      <a:pt x="836448" y="26826"/>
                    </a:cubicBezTo>
                    <a:cubicBezTo>
                      <a:pt x="743158" y="23141"/>
                      <a:pt x="649879" y="19715"/>
                      <a:pt x="556589" y="16133"/>
                    </a:cubicBezTo>
                    <a:cubicBezTo>
                      <a:pt x="468414" y="12759"/>
                      <a:pt x="380291" y="9550"/>
                      <a:pt x="292116" y="6755"/>
                    </a:cubicBezTo>
                    <a:cubicBezTo>
                      <a:pt x="243814" y="5171"/>
                      <a:pt x="195513" y="3598"/>
                      <a:pt x="147211" y="2387"/>
                    </a:cubicBezTo>
                    <a:cubicBezTo>
                      <a:pt x="125250" y="1807"/>
                      <a:pt x="103227" y="1124"/>
                      <a:pt x="81266" y="803"/>
                    </a:cubicBezTo>
                    <a:cubicBezTo>
                      <a:pt x="69732" y="596"/>
                      <a:pt x="58198" y="379"/>
                      <a:pt x="46663" y="275"/>
                    </a:cubicBezTo>
                    <a:cubicBezTo>
                      <a:pt x="40917" y="224"/>
                      <a:pt x="35129" y="172"/>
                      <a:pt x="29382" y="120"/>
                    </a:cubicBezTo>
                    <a:cubicBezTo>
                      <a:pt x="24329" y="120"/>
                      <a:pt x="18738" y="-408"/>
                      <a:pt x="13789" y="751"/>
                    </a:cubicBezTo>
                    <a:cubicBezTo>
                      <a:pt x="6251" y="2594"/>
                      <a:pt x="515" y="8649"/>
                      <a:pt x="39" y="16496"/>
                    </a:cubicBezTo>
                    <a:cubicBezTo>
                      <a:pt x="-489" y="24186"/>
                      <a:pt x="4408" y="31557"/>
                      <a:pt x="11729" y="33927"/>
                    </a:cubicBezTo>
                    <a:cubicBezTo>
                      <a:pt x="18417" y="36142"/>
                      <a:pt x="26214" y="35925"/>
                      <a:pt x="33224" y="36453"/>
                    </a:cubicBezTo>
                    <a:cubicBezTo>
                      <a:pt x="40492" y="36981"/>
                      <a:pt x="47761" y="37509"/>
                      <a:pt x="55029" y="38037"/>
                    </a:cubicBezTo>
                    <a:cubicBezTo>
                      <a:pt x="68407" y="38989"/>
                      <a:pt x="81784" y="39724"/>
                      <a:pt x="95161" y="40459"/>
                    </a:cubicBezTo>
                    <a:cubicBezTo>
                      <a:pt x="122765" y="42042"/>
                      <a:pt x="150359" y="43719"/>
                      <a:pt x="178014" y="45148"/>
                    </a:cubicBezTo>
                    <a:cubicBezTo>
                      <a:pt x="271874" y="49940"/>
                      <a:pt x="365795" y="54205"/>
                      <a:pt x="459717" y="58470"/>
                    </a:cubicBezTo>
                    <a:cubicBezTo>
                      <a:pt x="548316" y="62579"/>
                      <a:pt x="636967" y="66109"/>
                      <a:pt x="725608" y="70053"/>
                    </a:cubicBezTo>
                    <a:cubicBezTo>
                      <a:pt x="816051" y="74111"/>
                      <a:pt x="906545" y="77640"/>
                      <a:pt x="996977" y="81056"/>
                    </a:cubicBezTo>
                    <a:cubicBezTo>
                      <a:pt x="1092472" y="84689"/>
                      <a:pt x="1188019" y="88323"/>
                      <a:pt x="1283525" y="92215"/>
                    </a:cubicBezTo>
                    <a:cubicBezTo>
                      <a:pt x="1375013" y="95900"/>
                      <a:pt x="1466512" y="99803"/>
                      <a:pt x="1558010" y="103694"/>
                    </a:cubicBezTo>
                    <a:cubicBezTo>
                      <a:pt x="1645709" y="107380"/>
                      <a:pt x="1733408" y="111013"/>
                      <a:pt x="1821117" y="114066"/>
                    </a:cubicBezTo>
                    <a:cubicBezTo>
                      <a:pt x="1865256" y="115650"/>
                      <a:pt x="1909395" y="117327"/>
                      <a:pt x="1953534" y="119232"/>
                    </a:cubicBezTo>
                    <a:cubicBezTo>
                      <a:pt x="1999309" y="121229"/>
                      <a:pt x="2045137" y="123497"/>
                      <a:pt x="2090963" y="125028"/>
                    </a:cubicBezTo>
                    <a:cubicBezTo>
                      <a:pt x="2091243" y="125039"/>
                      <a:pt x="2091522" y="125039"/>
                      <a:pt x="2091802" y="125039"/>
                    </a:cubicBezTo>
                    <a:cubicBezTo>
                      <a:pt x="2104258" y="125039"/>
                      <a:pt x="2115109" y="115888"/>
                      <a:pt x="2115927" y="103115"/>
                    </a:cubicBezTo>
                    <a:cubicBezTo>
                      <a:pt x="2116776" y="90486"/>
                      <a:pt x="2106826" y="78748"/>
                      <a:pt x="2094028" y="781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220812" y="4789013"/>
                <a:ext cx="2056892" cy="114907"/>
              </a:xfrm>
              <a:custGeom>
                <a:avLst/>
                <a:gdLst/>
                <a:ahLst/>
                <a:cxnLst/>
                <a:rect l="l" t="t" r="r" b="b"/>
                <a:pathLst>
                  <a:path w="2056892" h="114907" extrusionOk="0">
                    <a:moveTo>
                      <a:pt x="2031829" y="67054"/>
                    </a:moveTo>
                    <a:cubicBezTo>
                      <a:pt x="2027159" y="67012"/>
                      <a:pt x="2022531" y="67002"/>
                      <a:pt x="2017882" y="66929"/>
                    </a:cubicBezTo>
                    <a:cubicBezTo>
                      <a:pt x="2001357" y="66505"/>
                      <a:pt x="1984832" y="65832"/>
                      <a:pt x="1968307" y="65097"/>
                    </a:cubicBezTo>
                    <a:cubicBezTo>
                      <a:pt x="1878289" y="61360"/>
                      <a:pt x="1788271" y="58255"/>
                      <a:pt x="1698201" y="54984"/>
                    </a:cubicBezTo>
                    <a:cubicBezTo>
                      <a:pt x="1601702" y="51454"/>
                      <a:pt x="1505202" y="48028"/>
                      <a:pt x="1408651" y="44560"/>
                    </a:cubicBezTo>
                    <a:cubicBezTo>
                      <a:pt x="1320424" y="41403"/>
                      <a:pt x="1232197" y="38298"/>
                      <a:pt x="1143971" y="35130"/>
                    </a:cubicBezTo>
                    <a:cubicBezTo>
                      <a:pt x="1049003" y="31756"/>
                      <a:pt x="954026" y="28392"/>
                      <a:pt x="859059" y="25017"/>
                    </a:cubicBezTo>
                    <a:cubicBezTo>
                      <a:pt x="760085" y="21487"/>
                      <a:pt x="661162" y="18009"/>
                      <a:pt x="562240" y="14542"/>
                    </a:cubicBezTo>
                    <a:cubicBezTo>
                      <a:pt x="473485" y="11488"/>
                      <a:pt x="384730" y="8331"/>
                      <a:pt x="295924" y="5960"/>
                    </a:cubicBezTo>
                    <a:cubicBezTo>
                      <a:pt x="248678" y="4698"/>
                      <a:pt x="201433" y="3435"/>
                      <a:pt x="154177" y="2431"/>
                    </a:cubicBezTo>
                    <a:cubicBezTo>
                      <a:pt x="128530" y="1851"/>
                      <a:pt x="102924" y="1323"/>
                      <a:pt x="77277" y="847"/>
                    </a:cubicBezTo>
                    <a:cubicBezTo>
                      <a:pt x="65950" y="588"/>
                      <a:pt x="54571" y="423"/>
                      <a:pt x="43254" y="216"/>
                    </a:cubicBezTo>
                    <a:cubicBezTo>
                      <a:pt x="37570" y="112"/>
                      <a:pt x="31823" y="-105"/>
                      <a:pt x="26139" y="60"/>
                    </a:cubicBezTo>
                    <a:cubicBezTo>
                      <a:pt x="21697" y="216"/>
                      <a:pt x="17504" y="288"/>
                      <a:pt x="13486" y="1644"/>
                    </a:cubicBezTo>
                    <a:cubicBezTo>
                      <a:pt x="13486" y="1644"/>
                      <a:pt x="13497" y="1644"/>
                      <a:pt x="13497" y="1634"/>
                    </a:cubicBezTo>
                    <a:cubicBezTo>
                      <a:pt x="13424" y="1654"/>
                      <a:pt x="13362" y="1685"/>
                      <a:pt x="13300" y="1706"/>
                    </a:cubicBezTo>
                    <a:cubicBezTo>
                      <a:pt x="13300" y="1706"/>
                      <a:pt x="13290" y="1706"/>
                      <a:pt x="13290" y="1706"/>
                    </a:cubicBezTo>
                    <a:cubicBezTo>
                      <a:pt x="13279" y="1706"/>
                      <a:pt x="13258" y="1716"/>
                      <a:pt x="13248" y="1716"/>
                    </a:cubicBezTo>
                    <a:cubicBezTo>
                      <a:pt x="13248" y="1716"/>
                      <a:pt x="13258" y="1716"/>
                      <a:pt x="13258" y="1716"/>
                    </a:cubicBezTo>
                    <a:cubicBezTo>
                      <a:pt x="13196" y="1737"/>
                      <a:pt x="13145" y="1758"/>
                      <a:pt x="13082" y="1779"/>
                    </a:cubicBezTo>
                    <a:cubicBezTo>
                      <a:pt x="6104" y="3901"/>
                      <a:pt x="699" y="9708"/>
                      <a:pt x="57" y="17595"/>
                    </a:cubicBezTo>
                    <a:cubicBezTo>
                      <a:pt x="-657" y="26177"/>
                      <a:pt x="5410" y="35058"/>
                      <a:pt x="13952" y="36942"/>
                    </a:cubicBezTo>
                    <a:cubicBezTo>
                      <a:pt x="17731" y="38194"/>
                      <a:pt x="21925" y="38463"/>
                      <a:pt x="25766" y="38712"/>
                    </a:cubicBezTo>
                    <a:cubicBezTo>
                      <a:pt x="31347" y="39084"/>
                      <a:pt x="36938" y="39447"/>
                      <a:pt x="42519" y="39768"/>
                    </a:cubicBezTo>
                    <a:cubicBezTo>
                      <a:pt x="53525" y="40347"/>
                      <a:pt x="64480" y="40979"/>
                      <a:pt x="75445" y="41558"/>
                    </a:cubicBezTo>
                    <a:cubicBezTo>
                      <a:pt x="167834" y="46351"/>
                      <a:pt x="260223" y="50771"/>
                      <a:pt x="352664" y="54508"/>
                    </a:cubicBezTo>
                    <a:cubicBezTo>
                      <a:pt x="450582" y="58462"/>
                      <a:pt x="548552" y="61930"/>
                      <a:pt x="646532" y="65511"/>
                    </a:cubicBezTo>
                    <a:cubicBezTo>
                      <a:pt x="733071" y="68668"/>
                      <a:pt x="819672" y="71774"/>
                      <a:pt x="906211" y="74889"/>
                    </a:cubicBezTo>
                    <a:cubicBezTo>
                      <a:pt x="1002866" y="78367"/>
                      <a:pt x="1099521" y="81845"/>
                      <a:pt x="1196124" y="85262"/>
                    </a:cubicBezTo>
                    <a:cubicBezTo>
                      <a:pt x="1287933" y="88522"/>
                      <a:pt x="1379691" y="91845"/>
                      <a:pt x="1471448" y="95106"/>
                    </a:cubicBezTo>
                    <a:cubicBezTo>
                      <a:pt x="1568942" y="98584"/>
                      <a:pt x="1666497" y="101999"/>
                      <a:pt x="1764053" y="105374"/>
                    </a:cubicBezTo>
                    <a:cubicBezTo>
                      <a:pt x="1809145" y="106958"/>
                      <a:pt x="1854226" y="108479"/>
                      <a:pt x="1899318" y="110063"/>
                    </a:cubicBezTo>
                    <a:cubicBezTo>
                      <a:pt x="1943198" y="111595"/>
                      <a:pt x="1987120" y="112164"/>
                      <a:pt x="2030949" y="114856"/>
                    </a:cubicBezTo>
                    <a:cubicBezTo>
                      <a:pt x="2031477" y="114887"/>
                      <a:pt x="2031994" y="114907"/>
                      <a:pt x="2032512" y="114907"/>
                    </a:cubicBezTo>
                    <a:cubicBezTo>
                      <a:pt x="2046066" y="114907"/>
                      <a:pt x="2057528" y="103790"/>
                      <a:pt x="2056865" y="89847"/>
                    </a:cubicBezTo>
                    <a:cubicBezTo>
                      <a:pt x="2056223" y="76266"/>
                      <a:pt x="2044844" y="67209"/>
                      <a:pt x="2031829" y="6705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110" name="Google Shape;110;p4"/>
            <p:cNvSpPr/>
            <p:nvPr/>
          </p:nvSpPr>
          <p:spPr>
            <a:xfrm>
              <a:off x="-85712" y="620062"/>
              <a:ext cx="245993" cy="4608691"/>
            </a:xfrm>
            <a:custGeom>
              <a:avLst/>
              <a:gdLst/>
              <a:ahLst/>
              <a:cxnLst/>
              <a:rect l="l" t="t" r="r" b="b"/>
              <a:pathLst>
                <a:path w="245993" h="4608691" extrusionOk="0">
                  <a:moveTo>
                    <a:pt x="22157" y="4608598"/>
                  </a:moveTo>
                  <a:cubicBezTo>
                    <a:pt x="8676" y="4607491"/>
                    <a:pt x="-601" y="4595700"/>
                    <a:pt x="30" y="4582534"/>
                  </a:cubicBezTo>
                  <a:cubicBezTo>
                    <a:pt x="8780" y="4389907"/>
                    <a:pt x="17259" y="4197281"/>
                    <a:pt x="25843" y="4004602"/>
                  </a:cubicBezTo>
                  <a:cubicBezTo>
                    <a:pt x="34530" y="3811448"/>
                    <a:pt x="43176" y="3618241"/>
                    <a:pt x="51811" y="3425087"/>
                  </a:cubicBezTo>
                  <a:cubicBezTo>
                    <a:pt x="60922" y="3221292"/>
                    <a:pt x="70034" y="3017507"/>
                    <a:pt x="79146" y="2813659"/>
                  </a:cubicBezTo>
                  <a:cubicBezTo>
                    <a:pt x="88050" y="2614874"/>
                    <a:pt x="96954" y="2416078"/>
                    <a:pt x="105849" y="2217292"/>
                  </a:cubicBezTo>
                  <a:cubicBezTo>
                    <a:pt x="115012" y="2012451"/>
                    <a:pt x="124175" y="1807600"/>
                    <a:pt x="133504" y="1602759"/>
                  </a:cubicBezTo>
                  <a:cubicBezTo>
                    <a:pt x="142357" y="1408238"/>
                    <a:pt x="151520" y="1213769"/>
                    <a:pt x="160632" y="1019341"/>
                  </a:cubicBezTo>
                  <a:cubicBezTo>
                    <a:pt x="169847" y="822554"/>
                    <a:pt x="178700" y="625766"/>
                    <a:pt x="187915" y="428978"/>
                  </a:cubicBezTo>
                  <a:cubicBezTo>
                    <a:pt x="191445" y="354149"/>
                    <a:pt x="195183" y="279320"/>
                    <a:pt x="199025" y="204490"/>
                  </a:cubicBezTo>
                  <a:cubicBezTo>
                    <a:pt x="200868" y="168582"/>
                    <a:pt x="202866" y="132663"/>
                    <a:pt x="204875" y="96754"/>
                  </a:cubicBezTo>
                  <a:cubicBezTo>
                    <a:pt x="205827" y="79530"/>
                    <a:pt x="206925" y="62368"/>
                    <a:pt x="208250" y="45153"/>
                  </a:cubicBezTo>
                  <a:cubicBezTo>
                    <a:pt x="208933" y="36986"/>
                    <a:pt x="209782" y="28830"/>
                    <a:pt x="210673" y="20662"/>
                  </a:cubicBezTo>
                  <a:cubicBezTo>
                    <a:pt x="211304" y="15187"/>
                    <a:pt x="212257" y="9762"/>
                    <a:pt x="215995" y="5498"/>
                  </a:cubicBezTo>
                  <a:cubicBezTo>
                    <a:pt x="223419" y="-2980"/>
                    <a:pt x="236113" y="-1137"/>
                    <a:pt x="242387" y="7496"/>
                  </a:cubicBezTo>
                  <a:cubicBezTo>
                    <a:pt x="246446" y="13023"/>
                    <a:pt x="245701" y="21025"/>
                    <a:pt x="245866" y="27505"/>
                  </a:cubicBezTo>
                  <a:cubicBezTo>
                    <a:pt x="246073" y="38777"/>
                    <a:pt x="246021" y="50039"/>
                    <a:pt x="245763" y="61312"/>
                  </a:cubicBezTo>
                  <a:cubicBezTo>
                    <a:pt x="245235" y="84643"/>
                    <a:pt x="244448" y="107913"/>
                    <a:pt x="243661" y="131245"/>
                  </a:cubicBezTo>
                  <a:cubicBezTo>
                    <a:pt x="241870" y="181428"/>
                    <a:pt x="239975" y="231662"/>
                    <a:pt x="238028" y="281907"/>
                  </a:cubicBezTo>
                  <a:cubicBezTo>
                    <a:pt x="234342" y="377481"/>
                    <a:pt x="230180" y="473064"/>
                    <a:pt x="226018" y="568637"/>
                  </a:cubicBezTo>
                  <a:cubicBezTo>
                    <a:pt x="217486" y="765270"/>
                    <a:pt x="209058" y="961954"/>
                    <a:pt x="200629" y="1158628"/>
                  </a:cubicBezTo>
                  <a:cubicBezTo>
                    <a:pt x="192046" y="1360001"/>
                    <a:pt x="183297" y="1561416"/>
                    <a:pt x="174403" y="1762789"/>
                  </a:cubicBezTo>
                  <a:cubicBezTo>
                    <a:pt x="165664" y="1960736"/>
                    <a:pt x="156811" y="2158683"/>
                    <a:pt x="147958" y="2356630"/>
                  </a:cubicBezTo>
                  <a:cubicBezTo>
                    <a:pt x="138899" y="2558687"/>
                    <a:pt x="129891" y="2760681"/>
                    <a:pt x="120831" y="2962738"/>
                  </a:cubicBezTo>
                  <a:cubicBezTo>
                    <a:pt x="111771" y="3165322"/>
                    <a:pt x="102711" y="3367844"/>
                    <a:pt x="93652" y="3570429"/>
                  </a:cubicBezTo>
                  <a:cubicBezTo>
                    <a:pt x="84913" y="3766482"/>
                    <a:pt x="76060" y="3962535"/>
                    <a:pt x="67311" y="4158639"/>
                  </a:cubicBezTo>
                  <a:cubicBezTo>
                    <a:pt x="60995" y="4301238"/>
                    <a:pt x="54513" y="4443837"/>
                    <a:pt x="48187" y="4586498"/>
                  </a:cubicBezTo>
                  <a:cubicBezTo>
                    <a:pt x="47638" y="4598982"/>
                    <a:pt x="36114" y="4608691"/>
                    <a:pt x="24010" y="4608691"/>
                  </a:cubicBezTo>
                  <a:cubicBezTo>
                    <a:pt x="23389" y="4608670"/>
                    <a:pt x="22768" y="4608650"/>
                    <a:pt x="22157" y="4608598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418148" y="1226877"/>
              <a:ext cx="2075113" cy="697992"/>
            </a:xfrm>
            <a:custGeom>
              <a:avLst/>
              <a:gdLst/>
              <a:ahLst/>
              <a:cxnLst/>
              <a:rect l="l" t="t" r="r" b="b"/>
              <a:pathLst>
                <a:path w="2075113" h="697992" extrusionOk="0">
                  <a:moveTo>
                    <a:pt x="2020803" y="154376"/>
                  </a:moveTo>
                  <a:cubicBezTo>
                    <a:pt x="1920245" y="145215"/>
                    <a:pt x="1819593" y="135154"/>
                    <a:pt x="1719190" y="124202"/>
                  </a:cubicBezTo>
                  <a:cubicBezTo>
                    <a:pt x="1492540" y="100032"/>
                    <a:pt x="1264886" y="87817"/>
                    <a:pt x="1037967" y="67177"/>
                  </a:cubicBezTo>
                  <a:cubicBezTo>
                    <a:pt x="829851" y="45595"/>
                    <a:pt x="621725" y="22729"/>
                    <a:pt x="412521" y="16984"/>
                  </a:cubicBezTo>
                  <a:cubicBezTo>
                    <a:pt x="391130" y="15835"/>
                    <a:pt x="369739" y="14727"/>
                    <a:pt x="348357" y="13516"/>
                  </a:cubicBezTo>
                  <a:cubicBezTo>
                    <a:pt x="308432" y="11249"/>
                    <a:pt x="268507" y="8351"/>
                    <a:pt x="228634" y="5825"/>
                  </a:cubicBezTo>
                  <a:cubicBezTo>
                    <a:pt x="209986" y="4614"/>
                    <a:pt x="191390" y="3776"/>
                    <a:pt x="172805" y="2668"/>
                  </a:cubicBezTo>
                  <a:cubicBezTo>
                    <a:pt x="155969" y="1685"/>
                    <a:pt x="139175" y="1312"/>
                    <a:pt x="122391" y="298"/>
                  </a:cubicBezTo>
                  <a:cubicBezTo>
                    <a:pt x="117359" y="-572"/>
                    <a:pt x="112430" y="515"/>
                    <a:pt x="108299" y="2896"/>
                  </a:cubicBezTo>
                  <a:cubicBezTo>
                    <a:pt x="62089" y="-4619"/>
                    <a:pt x="35893" y="41071"/>
                    <a:pt x="25332" y="80623"/>
                  </a:cubicBezTo>
                  <a:cubicBezTo>
                    <a:pt x="18053" y="192758"/>
                    <a:pt x="8290" y="306550"/>
                    <a:pt x="6229" y="420227"/>
                  </a:cubicBezTo>
                  <a:cubicBezTo>
                    <a:pt x="-8639" y="536917"/>
                    <a:pt x="-6527" y="578011"/>
                    <a:pt x="124203" y="586520"/>
                  </a:cubicBezTo>
                  <a:cubicBezTo>
                    <a:pt x="138719" y="586820"/>
                    <a:pt x="153267" y="586965"/>
                    <a:pt x="167814" y="587027"/>
                  </a:cubicBezTo>
                  <a:cubicBezTo>
                    <a:pt x="167845" y="587027"/>
                    <a:pt x="167876" y="587027"/>
                    <a:pt x="167907" y="587038"/>
                  </a:cubicBezTo>
                  <a:cubicBezTo>
                    <a:pt x="300273" y="599729"/>
                    <a:pt x="433488" y="600733"/>
                    <a:pt x="566227" y="607099"/>
                  </a:cubicBezTo>
                  <a:cubicBezTo>
                    <a:pt x="675265" y="614841"/>
                    <a:pt x="784449" y="620628"/>
                    <a:pt x="893694" y="625110"/>
                  </a:cubicBezTo>
                  <a:cubicBezTo>
                    <a:pt x="1042916" y="627687"/>
                    <a:pt x="1192035" y="644756"/>
                    <a:pt x="1341206" y="653389"/>
                  </a:cubicBezTo>
                  <a:cubicBezTo>
                    <a:pt x="1522670" y="664082"/>
                    <a:pt x="1703286" y="683770"/>
                    <a:pt x="1884534" y="697413"/>
                  </a:cubicBezTo>
                  <a:cubicBezTo>
                    <a:pt x="1893407" y="697651"/>
                    <a:pt x="1903057" y="697993"/>
                    <a:pt x="1912955" y="697993"/>
                  </a:cubicBezTo>
                  <a:cubicBezTo>
                    <a:pt x="1953533" y="697993"/>
                    <a:pt x="1998335" y="692165"/>
                    <a:pt x="2011163" y="649063"/>
                  </a:cubicBezTo>
                  <a:cubicBezTo>
                    <a:pt x="2048562" y="549535"/>
                    <a:pt x="2046874" y="441685"/>
                    <a:pt x="2064735" y="338007"/>
                  </a:cubicBezTo>
                  <a:cubicBezTo>
                    <a:pt x="2070150" y="283549"/>
                    <a:pt x="2101130" y="166073"/>
                    <a:pt x="2020803" y="1543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-134479" y="5461814"/>
              <a:ext cx="2851358" cy="235405"/>
            </a:xfrm>
            <a:custGeom>
              <a:avLst/>
              <a:gdLst/>
              <a:ahLst/>
              <a:cxnLst/>
              <a:rect l="l" t="t" r="r" b="b"/>
              <a:pathLst>
                <a:path w="2851358" h="235405" extrusionOk="0">
                  <a:moveTo>
                    <a:pt x="2824330" y="235354"/>
                  </a:moveTo>
                  <a:cubicBezTo>
                    <a:pt x="2808582" y="234930"/>
                    <a:pt x="2792885" y="233191"/>
                    <a:pt x="2777188" y="232041"/>
                  </a:cubicBezTo>
                  <a:cubicBezTo>
                    <a:pt x="2763076" y="230986"/>
                    <a:pt x="2749005" y="230044"/>
                    <a:pt x="2734892" y="229143"/>
                  </a:cubicBezTo>
                  <a:cubicBezTo>
                    <a:pt x="2705342" y="227249"/>
                    <a:pt x="2675740" y="225458"/>
                    <a:pt x="2646189" y="223616"/>
                  </a:cubicBezTo>
                  <a:cubicBezTo>
                    <a:pt x="2585929" y="219827"/>
                    <a:pt x="2525782" y="215397"/>
                    <a:pt x="2465573" y="210873"/>
                  </a:cubicBezTo>
                  <a:cubicBezTo>
                    <a:pt x="2345581" y="201764"/>
                    <a:pt x="2225381" y="193970"/>
                    <a:pt x="2105284" y="186600"/>
                  </a:cubicBezTo>
                  <a:cubicBezTo>
                    <a:pt x="1982713" y="179126"/>
                    <a:pt x="1860297" y="170224"/>
                    <a:pt x="1737830" y="161850"/>
                  </a:cubicBezTo>
                  <a:cubicBezTo>
                    <a:pt x="1615942" y="153475"/>
                    <a:pt x="1494003" y="145629"/>
                    <a:pt x="1372115" y="137628"/>
                  </a:cubicBezTo>
                  <a:cubicBezTo>
                    <a:pt x="1250652" y="129678"/>
                    <a:pt x="1129241" y="120983"/>
                    <a:pt x="1007778" y="113302"/>
                  </a:cubicBezTo>
                  <a:cubicBezTo>
                    <a:pt x="886894" y="105663"/>
                    <a:pt x="766011" y="96875"/>
                    <a:pt x="645169" y="88345"/>
                  </a:cubicBezTo>
                  <a:cubicBezTo>
                    <a:pt x="525808" y="79971"/>
                    <a:pt x="406343" y="72756"/>
                    <a:pt x="286992" y="65066"/>
                  </a:cubicBezTo>
                  <a:cubicBezTo>
                    <a:pt x="241538" y="62115"/>
                    <a:pt x="196135" y="59269"/>
                    <a:pt x="150671" y="56060"/>
                  </a:cubicBezTo>
                  <a:cubicBezTo>
                    <a:pt x="127602" y="54476"/>
                    <a:pt x="104533" y="52851"/>
                    <a:pt x="81454" y="51009"/>
                  </a:cubicBezTo>
                  <a:cubicBezTo>
                    <a:pt x="70758" y="50118"/>
                    <a:pt x="60073" y="49270"/>
                    <a:pt x="49377" y="48431"/>
                  </a:cubicBezTo>
                  <a:cubicBezTo>
                    <a:pt x="39313" y="47644"/>
                    <a:pt x="29156" y="47324"/>
                    <a:pt x="20355" y="46030"/>
                  </a:cubicBezTo>
                  <a:cubicBezTo>
                    <a:pt x="8634" y="44353"/>
                    <a:pt x="-478" y="34374"/>
                    <a:pt x="19" y="22160"/>
                  </a:cubicBezTo>
                  <a:cubicBezTo>
                    <a:pt x="537" y="9935"/>
                    <a:pt x="11378" y="-624"/>
                    <a:pt x="23844" y="29"/>
                  </a:cubicBezTo>
                  <a:cubicBezTo>
                    <a:pt x="28638" y="-64"/>
                    <a:pt x="33504" y="463"/>
                    <a:pt x="38257" y="733"/>
                  </a:cubicBezTo>
                  <a:cubicBezTo>
                    <a:pt x="45898" y="1157"/>
                    <a:pt x="53581" y="1571"/>
                    <a:pt x="61274" y="1995"/>
                  </a:cubicBezTo>
                  <a:cubicBezTo>
                    <a:pt x="74972" y="2730"/>
                    <a:pt x="88660" y="3414"/>
                    <a:pt x="102359" y="4211"/>
                  </a:cubicBezTo>
                  <a:cubicBezTo>
                    <a:pt x="131806" y="5950"/>
                    <a:pt x="161252" y="7792"/>
                    <a:pt x="190689" y="9790"/>
                  </a:cubicBezTo>
                  <a:cubicBezTo>
                    <a:pt x="250794" y="13848"/>
                    <a:pt x="310837" y="18009"/>
                    <a:pt x="370942" y="22222"/>
                  </a:cubicBezTo>
                  <a:cubicBezTo>
                    <a:pt x="489724" y="30596"/>
                    <a:pt x="608609" y="38339"/>
                    <a:pt x="727432" y="45812"/>
                  </a:cubicBezTo>
                  <a:cubicBezTo>
                    <a:pt x="850003" y="53555"/>
                    <a:pt x="972470" y="61557"/>
                    <a:pt x="1094989" y="69931"/>
                  </a:cubicBezTo>
                  <a:cubicBezTo>
                    <a:pt x="1217084" y="78305"/>
                    <a:pt x="1339241" y="85727"/>
                    <a:pt x="1461336" y="94049"/>
                  </a:cubicBezTo>
                  <a:cubicBezTo>
                    <a:pt x="1583855" y="102423"/>
                    <a:pt x="1706426" y="110425"/>
                    <a:pt x="1829049" y="118271"/>
                  </a:cubicBezTo>
                  <a:cubicBezTo>
                    <a:pt x="1888150" y="122059"/>
                    <a:pt x="1947251" y="125641"/>
                    <a:pt x="2006351" y="129595"/>
                  </a:cubicBezTo>
                  <a:cubicBezTo>
                    <a:pt x="2067979" y="133756"/>
                    <a:pt x="2129554" y="138394"/>
                    <a:pt x="2191181" y="142493"/>
                  </a:cubicBezTo>
                  <a:cubicBezTo>
                    <a:pt x="2250230" y="146499"/>
                    <a:pt x="2309279" y="150494"/>
                    <a:pt x="2368370" y="154345"/>
                  </a:cubicBezTo>
                  <a:cubicBezTo>
                    <a:pt x="2428413" y="158237"/>
                    <a:pt x="2488518" y="161405"/>
                    <a:pt x="2548561" y="165038"/>
                  </a:cubicBezTo>
                  <a:cubicBezTo>
                    <a:pt x="2595278" y="167884"/>
                    <a:pt x="2641903" y="171145"/>
                    <a:pt x="2688568" y="174468"/>
                  </a:cubicBezTo>
                  <a:cubicBezTo>
                    <a:pt x="2711430" y="176103"/>
                    <a:pt x="2734343" y="177677"/>
                    <a:pt x="2757205" y="179209"/>
                  </a:cubicBezTo>
                  <a:cubicBezTo>
                    <a:pt x="2780274" y="180741"/>
                    <a:pt x="2803508" y="181103"/>
                    <a:pt x="2826526" y="183525"/>
                  </a:cubicBezTo>
                  <a:cubicBezTo>
                    <a:pt x="2833369" y="184260"/>
                    <a:pt x="2839478" y="186579"/>
                    <a:pt x="2844272" y="191692"/>
                  </a:cubicBezTo>
                  <a:cubicBezTo>
                    <a:pt x="2849066" y="196744"/>
                    <a:pt x="2851644" y="203648"/>
                    <a:pt x="2851334" y="210542"/>
                  </a:cubicBezTo>
                  <a:cubicBezTo>
                    <a:pt x="2850764" y="224578"/>
                    <a:pt x="2838826" y="235406"/>
                    <a:pt x="2825004" y="235406"/>
                  </a:cubicBezTo>
                  <a:cubicBezTo>
                    <a:pt x="2824796" y="235364"/>
                    <a:pt x="2824558" y="235364"/>
                    <a:pt x="2824330" y="235354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-51844" y="5194509"/>
              <a:ext cx="2761964" cy="235627"/>
            </a:xfrm>
            <a:custGeom>
              <a:avLst/>
              <a:gdLst/>
              <a:ahLst/>
              <a:cxnLst/>
              <a:rect l="l" t="t" r="r" b="b"/>
              <a:pathLst>
                <a:path w="2761964" h="235627" extrusionOk="0">
                  <a:moveTo>
                    <a:pt x="2737160" y="235576"/>
                  </a:moveTo>
                  <a:cubicBezTo>
                    <a:pt x="2623017" y="227575"/>
                    <a:pt x="2508926" y="219408"/>
                    <a:pt x="2394783" y="211510"/>
                  </a:cubicBezTo>
                  <a:cubicBezTo>
                    <a:pt x="2276799" y="203343"/>
                    <a:pt x="2158856" y="194979"/>
                    <a:pt x="2040924" y="186656"/>
                  </a:cubicBezTo>
                  <a:cubicBezTo>
                    <a:pt x="1920983" y="178179"/>
                    <a:pt x="1801104" y="169804"/>
                    <a:pt x="1681214" y="161378"/>
                  </a:cubicBezTo>
                  <a:cubicBezTo>
                    <a:pt x="1555962" y="152528"/>
                    <a:pt x="1430750" y="143792"/>
                    <a:pt x="1305549" y="134941"/>
                  </a:cubicBezTo>
                  <a:cubicBezTo>
                    <a:pt x="1186820" y="126619"/>
                    <a:pt x="1068152" y="118297"/>
                    <a:pt x="949422" y="109933"/>
                  </a:cubicBezTo>
                  <a:cubicBezTo>
                    <a:pt x="835228" y="101931"/>
                    <a:pt x="721033" y="93867"/>
                    <a:pt x="606838" y="85814"/>
                  </a:cubicBezTo>
                  <a:cubicBezTo>
                    <a:pt x="483584" y="77181"/>
                    <a:pt x="360278" y="68434"/>
                    <a:pt x="237013" y="59532"/>
                  </a:cubicBezTo>
                  <a:cubicBezTo>
                    <a:pt x="179931" y="55433"/>
                    <a:pt x="122746" y="51531"/>
                    <a:pt x="66244" y="46521"/>
                  </a:cubicBezTo>
                  <a:cubicBezTo>
                    <a:pt x="62061" y="46138"/>
                    <a:pt x="57681" y="46045"/>
                    <a:pt x="53467" y="45403"/>
                  </a:cubicBezTo>
                  <a:cubicBezTo>
                    <a:pt x="51893" y="45300"/>
                    <a:pt x="50330" y="45113"/>
                    <a:pt x="48756" y="44948"/>
                  </a:cubicBezTo>
                  <a:cubicBezTo>
                    <a:pt x="44594" y="44471"/>
                    <a:pt x="40483" y="43943"/>
                    <a:pt x="36321" y="43478"/>
                  </a:cubicBezTo>
                  <a:cubicBezTo>
                    <a:pt x="30947" y="42846"/>
                    <a:pt x="25573" y="41532"/>
                    <a:pt x="20303" y="40321"/>
                  </a:cubicBezTo>
                  <a:cubicBezTo>
                    <a:pt x="14774" y="39058"/>
                    <a:pt x="8769" y="36791"/>
                    <a:pt x="4814" y="32630"/>
                  </a:cubicBezTo>
                  <a:cubicBezTo>
                    <a:pt x="-2776" y="24525"/>
                    <a:pt x="-985" y="12465"/>
                    <a:pt x="7340" y="5778"/>
                  </a:cubicBezTo>
                  <a:cubicBezTo>
                    <a:pt x="12237" y="1824"/>
                    <a:pt x="19879" y="1038"/>
                    <a:pt x="25988" y="561"/>
                  </a:cubicBezTo>
                  <a:cubicBezTo>
                    <a:pt x="33681" y="-122"/>
                    <a:pt x="41312" y="-70"/>
                    <a:pt x="49005" y="137"/>
                  </a:cubicBezTo>
                  <a:cubicBezTo>
                    <a:pt x="62123" y="396"/>
                    <a:pt x="75231" y="1296"/>
                    <a:pt x="88350" y="2083"/>
                  </a:cubicBezTo>
                  <a:cubicBezTo>
                    <a:pt x="116844" y="3822"/>
                    <a:pt x="145287" y="5613"/>
                    <a:pt x="173791" y="7559"/>
                  </a:cubicBezTo>
                  <a:cubicBezTo>
                    <a:pt x="236475" y="11772"/>
                    <a:pt x="299158" y="16037"/>
                    <a:pt x="361831" y="20405"/>
                  </a:cubicBezTo>
                  <a:cubicBezTo>
                    <a:pt x="480136" y="28624"/>
                    <a:pt x="598493" y="36884"/>
                    <a:pt x="716798" y="45206"/>
                  </a:cubicBezTo>
                  <a:cubicBezTo>
                    <a:pt x="832525" y="53373"/>
                    <a:pt x="948190" y="61478"/>
                    <a:pt x="1063917" y="69584"/>
                  </a:cubicBezTo>
                  <a:cubicBezTo>
                    <a:pt x="1183641" y="78010"/>
                    <a:pt x="1303323" y="86435"/>
                    <a:pt x="1422995" y="94809"/>
                  </a:cubicBezTo>
                  <a:cubicBezTo>
                    <a:pt x="1545307" y="103443"/>
                    <a:pt x="1667557" y="112034"/>
                    <a:pt x="1789870" y="120615"/>
                  </a:cubicBezTo>
                  <a:cubicBezTo>
                    <a:pt x="1908910" y="128989"/>
                    <a:pt x="2028002" y="137312"/>
                    <a:pt x="2147053" y="145738"/>
                  </a:cubicBezTo>
                  <a:cubicBezTo>
                    <a:pt x="2267884" y="154215"/>
                    <a:pt x="2388664" y="162693"/>
                    <a:pt x="2509444" y="171171"/>
                  </a:cubicBezTo>
                  <a:cubicBezTo>
                    <a:pt x="2585763" y="176543"/>
                    <a:pt x="2662093" y="181915"/>
                    <a:pt x="2738413" y="187288"/>
                  </a:cubicBezTo>
                  <a:cubicBezTo>
                    <a:pt x="2751531" y="188178"/>
                    <a:pt x="2762279" y="198457"/>
                    <a:pt x="2761958" y="212038"/>
                  </a:cubicBezTo>
                  <a:cubicBezTo>
                    <a:pt x="2761606" y="224293"/>
                    <a:pt x="2751159" y="235628"/>
                    <a:pt x="2738641" y="235628"/>
                  </a:cubicBezTo>
                  <a:cubicBezTo>
                    <a:pt x="2738164" y="235628"/>
                    <a:pt x="2737667" y="235618"/>
                    <a:pt x="2737160" y="235576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-527220" y="521548"/>
              <a:ext cx="647215" cy="5003272"/>
            </a:xfrm>
            <a:custGeom>
              <a:avLst/>
              <a:gdLst/>
              <a:ahLst/>
              <a:cxnLst/>
              <a:rect l="l" t="t" r="r" b="b"/>
              <a:pathLst>
                <a:path w="647215" h="5003272" extrusionOk="0">
                  <a:moveTo>
                    <a:pt x="646061" y="61292"/>
                  </a:moveTo>
                  <a:cubicBezTo>
                    <a:pt x="643007" y="47287"/>
                    <a:pt x="629784" y="37329"/>
                    <a:pt x="615454" y="38436"/>
                  </a:cubicBezTo>
                  <a:cubicBezTo>
                    <a:pt x="614502" y="38488"/>
                    <a:pt x="613560" y="38643"/>
                    <a:pt x="612607" y="38809"/>
                  </a:cubicBezTo>
                  <a:cubicBezTo>
                    <a:pt x="598598" y="35072"/>
                    <a:pt x="582901" y="35435"/>
                    <a:pt x="568892" y="33540"/>
                  </a:cubicBezTo>
                  <a:cubicBezTo>
                    <a:pt x="509792" y="26905"/>
                    <a:pt x="450535" y="21378"/>
                    <a:pt x="391279" y="16637"/>
                  </a:cubicBezTo>
                  <a:cubicBezTo>
                    <a:pt x="375955" y="14742"/>
                    <a:pt x="359410" y="13055"/>
                    <a:pt x="342294" y="12051"/>
                  </a:cubicBezTo>
                  <a:cubicBezTo>
                    <a:pt x="306790" y="1886"/>
                    <a:pt x="270769" y="-4749"/>
                    <a:pt x="234364" y="4205"/>
                  </a:cubicBezTo>
                  <a:cubicBezTo>
                    <a:pt x="185803" y="19473"/>
                    <a:pt x="197172" y="80452"/>
                    <a:pt x="186218" y="120263"/>
                  </a:cubicBezTo>
                  <a:cubicBezTo>
                    <a:pt x="154980" y="288978"/>
                    <a:pt x="152826" y="461078"/>
                    <a:pt x="148032" y="632060"/>
                  </a:cubicBezTo>
                  <a:cubicBezTo>
                    <a:pt x="138920" y="792298"/>
                    <a:pt x="138972" y="952856"/>
                    <a:pt x="130648" y="1113156"/>
                  </a:cubicBezTo>
                  <a:cubicBezTo>
                    <a:pt x="118585" y="1325263"/>
                    <a:pt x="103675" y="1537278"/>
                    <a:pt x="98995" y="1749706"/>
                  </a:cubicBezTo>
                  <a:cubicBezTo>
                    <a:pt x="87720" y="2164295"/>
                    <a:pt x="71081" y="2578562"/>
                    <a:pt x="49223" y="2992726"/>
                  </a:cubicBezTo>
                  <a:cubicBezTo>
                    <a:pt x="32792" y="3306318"/>
                    <a:pt x="33371" y="3620478"/>
                    <a:pt x="23256" y="3934225"/>
                  </a:cubicBezTo>
                  <a:cubicBezTo>
                    <a:pt x="10717" y="4143279"/>
                    <a:pt x="-2288" y="4352395"/>
                    <a:pt x="342" y="4561977"/>
                  </a:cubicBezTo>
                  <a:cubicBezTo>
                    <a:pt x="3821" y="4640388"/>
                    <a:pt x="-2454" y="4720693"/>
                    <a:pt x="3293" y="4799155"/>
                  </a:cubicBezTo>
                  <a:cubicBezTo>
                    <a:pt x="4981" y="4846233"/>
                    <a:pt x="7455" y="4893362"/>
                    <a:pt x="5560" y="4940284"/>
                  </a:cubicBezTo>
                  <a:cubicBezTo>
                    <a:pt x="6006" y="4943793"/>
                    <a:pt x="7020" y="4946847"/>
                    <a:pt x="8315" y="4949663"/>
                  </a:cubicBezTo>
                  <a:cubicBezTo>
                    <a:pt x="7807" y="4952664"/>
                    <a:pt x="7642" y="4955728"/>
                    <a:pt x="8201" y="4958771"/>
                  </a:cubicBezTo>
                  <a:cubicBezTo>
                    <a:pt x="11152" y="4980147"/>
                    <a:pt x="33330" y="4988107"/>
                    <a:pt x="52029" y="4990529"/>
                  </a:cubicBezTo>
                  <a:cubicBezTo>
                    <a:pt x="159597" y="4999866"/>
                    <a:pt x="267000" y="4992651"/>
                    <a:pt x="375075" y="5002909"/>
                  </a:cubicBezTo>
                  <a:cubicBezTo>
                    <a:pt x="375075" y="5002909"/>
                    <a:pt x="374702" y="5002847"/>
                    <a:pt x="374702" y="5002847"/>
                  </a:cubicBezTo>
                  <a:cubicBezTo>
                    <a:pt x="386672" y="5004007"/>
                    <a:pt x="400184" y="5003033"/>
                    <a:pt x="410797" y="4996958"/>
                  </a:cubicBezTo>
                  <a:cubicBezTo>
                    <a:pt x="428026" y="4985426"/>
                    <a:pt x="436475" y="4958865"/>
                    <a:pt x="424857" y="4940667"/>
                  </a:cubicBezTo>
                  <a:cubicBezTo>
                    <a:pt x="405568" y="4916953"/>
                    <a:pt x="370571" y="4927749"/>
                    <a:pt x="343827" y="4924882"/>
                  </a:cubicBezTo>
                  <a:cubicBezTo>
                    <a:pt x="257516" y="4917522"/>
                    <a:pt x="170956" y="4922439"/>
                    <a:pt x="84986" y="4914251"/>
                  </a:cubicBezTo>
                  <a:cubicBezTo>
                    <a:pt x="84976" y="4914240"/>
                    <a:pt x="84966" y="4914240"/>
                    <a:pt x="84966" y="4914240"/>
                  </a:cubicBezTo>
                  <a:cubicBezTo>
                    <a:pt x="84955" y="4914240"/>
                    <a:pt x="84955" y="4914230"/>
                    <a:pt x="84945" y="4914230"/>
                  </a:cubicBezTo>
                  <a:cubicBezTo>
                    <a:pt x="79292" y="4904324"/>
                    <a:pt x="77231" y="4892762"/>
                    <a:pt x="77883" y="4881458"/>
                  </a:cubicBezTo>
                  <a:cubicBezTo>
                    <a:pt x="80751" y="4849142"/>
                    <a:pt x="83868" y="4816866"/>
                    <a:pt x="87792" y="4784674"/>
                  </a:cubicBezTo>
                  <a:cubicBezTo>
                    <a:pt x="90288" y="4771869"/>
                    <a:pt x="93601" y="4759158"/>
                    <a:pt x="96117" y="4746353"/>
                  </a:cubicBezTo>
                  <a:cubicBezTo>
                    <a:pt x="109577" y="4735857"/>
                    <a:pt x="131869" y="4739004"/>
                    <a:pt x="148612" y="4735340"/>
                  </a:cubicBezTo>
                  <a:cubicBezTo>
                    <a:pt x="168046" y="4733756"/>
                    <a:pt x="187470" y="4733083"/>
                    <a:pt x="206915" y="4732783"/>
                  </a:cubicBezTo>
                  <a:cubicBezTo>
                    <a:pt x="231900" y="4734419"/>
                    <a:pt x="257226" y="4736364"/>
                    <a:pt x="284011" y="4738031"/>
                  </a:cubicBezTo>
                  <a:cubicBezTo>
                    <a:pt x="319039" y="4740929"/>
                    <a:pt x="354388" y="4744293"/>
                    <a:pt x="389623" y="4744293"/>
                  </a:cubicBezTo>
                  <a:cubicBezTo>
                    <a:pt x="400784" y="4745029"/>
                    <a:pt x="413323" y="4744718"/>
                    <a:pt x="423698" y="4741344"/>
                  </a:cubicBezTo>
                  <a:cubicBezTo>
                    <a:pt x="423749" y="4741344"/>
                    <a:pt x="423801" y="4741292"/>
                    <a:pt x="423801" y="4741292"/>
                  </a:cubicBezTo>
                  <a:cubicBezTo>
                    <a:pt x="436651" y="4737607"/>
                    <a:pt x="447719" y="4727711"/>
                    <a:pt x="450349" y="4712650"/>
                  </a:cubicBezTo>
                  <a:cubicBezTo>
                    <a:pt x="450929" y="4669205"/>
                    <a:pt x="451819" y="4625658"/>
                    <a:pt x="456354" y="4582317"/>
                  </a:cubicBezTo>
                  <a:cubicBezTo>
                    <a:pt x="466947" y="4285578"/>
                    <a:pt x="476420" y="3988745"/>
                    <a:pt x="484217" y="3691954"/>
                  </a:cubicBezTo>
                  <a:cubicBezTo>
                    <a:pt x="493173" y="3185901"/>
                    <a:pt x="538472" y="2681899"/>
                    <a:pt x="568333" y="2176944"/>
                  </a:cubicBezTo>
                  <a:cubicBezTo>
                    <a:pt x="587354" y="1869832"/>
                    <a:pt x="608103" y="1562887"/>
                    <a:pt x="620476" y="1255454"/>
                  </a:cubicBezTo>
                  <a:cubicBezTo>
                    <a:pt x="633325" y="956086"/>
                    <a:pt x="631172" y="656241"/>
                    <a:pt x="639859" y="356820"/>
                  </a:cubicBezTo>
                  <a:cubicBezTo>
                    <a:pt x="641526" y="258338"/>
                    <a:pt x="650327" y="159494"/>
                    <a:pt x="646061" y="61292"/>
                  </a:cubicBezTo>
                  <a:close/>
                </a:path>
              </a:pathLst>
            </a:custGeom>
            <a:solidFill>
              <a:srgbClr val="FDCFB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15" name="Google Shape;115;p4"/>
          <p:cNvGrpSpPr/>
          <p:nvPr/>
        </p:nvGrpSpPr>
        <p:grpSpPr>
          <a:xfrm rot="664843">
            <a:off x="7361928" y="2230560"/>
            <a:ext cx="2701129" cy="3632173"/>
            <a:chOff x="14722166" y="4459979"/>
            <a:chExt cx="5402024" cy="7264309"/>
          </a:xfrm>
        </p:grpSpPr>
        <p:sp>
          <p:nvSpPr>
            <p:cNvPr id="116" name="Google Shape;116;p4"/>
            <p:cNvSpPr/>
            <p:nvPr/>
          </p:nvSpPr>
          <p:spPr>
            <a:xfrm>
              <a:off x="14727941" y="4459979"/>
              <a:ext cx="5396249" cy="7264309"/>
            </a:xfrm>
            <a:custGeom>
              <a:avLst/>
              <a:gdLst/>
              <a:ahLst/>
              <a:cxnLst/>
              <a:rect l="l" t="t" r="r" b="b"/>
              <a:pathLst>
                <a:path w="5396249" h="7264309" extrusionOk="0">
                  <a:moveTo>
                    <a:pt x="5365988" y="7001320"/>
                  </a:moveTo>
                  <a:cubicBezTo>
                    <a:pt x="5355634" y="6825219"/>
                    <a:pt x="5383573" y="6618201"/>
                    <a:pt x="5372058" y="6403687"/>
                  </a:cubicBezTo>
                  <a:cubicBezTo>
                    <a:pt x="5343785" y="5906939"/>
                    <a:pt x="5359918" y="6267815"/>
                    <a:pt x="5359918" y="5778201"/>
                  </a:cubicBezTo>
                  <a:cubicBezTo>
                    <a:pt x="5361007" y="5226667"/>
                    <a:pt x="5287107" y="4877414"/>
                    <a:pt x="5313318" y="3985939"/>
                  </a:cubicBezTo>
                  <a:cubicBezTo>
                    <a:pt x="5323106" y="3777032"/>
                    <a:pt x="5326969" y="3887435"/>
                    <a:pt x="5298710" y="3389250"/>
                  </a:cubicBezTo>
                  <a:cubicBezTo>
                    <a:pt x="5249715" y="2683378"/>
                    <a:pt x="5244966" y="9085"/>
                    <a:pt x="5192543" y="7792"/>
                  </a:cubicBezTo>
                  <a:cubicBezTo>
                    <a:pt x="4749129" y="-4413"/>
                    <a:pt x="4238714" y="17177"/>
                    <a:pt x="4241473" y="17177"/>
                  </a:cubicBezTo>
                  <a:cubicBezTo>
                    <a:pt x="3741280" y="17177"/>
                    <a:pt x="4204719" y="-31944"/>
                    <a:pt x="3594830" y="35948"/>
                  </a:cubicBezTo>
                  <a:cubicBezTo>
                    <a:pt x="3323758" y="65979"/>
                    <a:pt x="2655333" y="28756"/>
                    <a:pt x="2623894" y="26868"/>
                  </a:cubicBezTo>
                  <a:cubicBezTo>
                    <a:pt x="2598801" y="28742"/>
                    <a:pt x="2035439" y="72865"/>
                    <a:pt x="1976976" y="67853"/>
                  </a:cubicBezTo>
                  <a:cubicBezTo>
                    <a:pt x="1400313" y="18688"/>
                    <a:pt x="291626" y="94411"/>
                    <a:pt x="360487" y="89152"/>
                  </a:cubicBezTo>
                  <a:cubicBezTo>
                    <a:pt x="342567" y="89152"/>
                    <a:pt x="49712" y="83515"/>
                    <a:pt x="52471" y="83834"/>
                  </a:cubicBezTo>
                  <a:cubicBezTo>
                    <a:pt x="50612" y="83834"/>
                    <a:pt x="49160" y="952906"/>
                    <a:pt x="49160" y="1591685"/>
                  </a:cubicBezTo>
                  <a:cubicBezTo>
                    <a:pt x="49102" y="1592760"/>
                    <a:pt x="14875" y="2110893"/>
                    <a:pt x="11927" y="2344818"/>
                  </a:cubicBezTo>
                  <a:cubicBezTo>
                    <a:pt x="11927" y="2374238"/>
                    <a:pt x="48333" y="2719278"/>
                    <a:pt x="43642" y="2765043"/>
                  </a:cubicBezTo>
                  <a:cubicBezTo>
                    <a:pt x="-17813" y="3374590"/>
                    <a:pt x="77201" y="3975798"/>
                    <a:pt x="20756" y="5191232"/>
                  </a:cubicBezTo>
                  <a:cubicBezTo>
                    <a:pt x="-1563" y="5626494"/>
                    <a:pt x="28424" y="5561725"/>
                    <a:pt x="21032" y="5787921"/>
                  </a:cubicBezTo>
                  <a:cubicBezTo>
                    <a:pt x="-16128" y="6814788"/>
                    <a:pt x="4492" y="6283012"/>
                    <a:pt x="18273" y="6945632"/>
                  </a:cubicBezTo>
                  <a:cubicBezTo>
                    <a:pt x="24314" y="7228097"/>
                    <a:pt x="12784" y="7240374"/>
                    <a:pt x="30950" y="7240693"/>
                  </a:cubicBezTo>
                  <a:cubicBezTo>
                    <a:pt x="1194601" y="7258462"/>
                    <a:pt x="2193128" y="7269388"/>
                    <a:pt x="3705934" y="7242568"/>
                  </a:cubicBezTo>
                  <a:cubicBezTo>
                    <a:pt x="4306253" y="7230988"/>
                    <a:pt x="4314806" y="7268850"/>
                    <a:pt x="4379049" y="7263852"/>
                  </a:cubicBezTo>
                  <a:cubicBezTo>
                    <a:pt x="5600931" y="7170593"/>
                    <a:pt x="5393840" y="7415284"/>
                    <a:pt x="5365988" y="7001320"/>
                  </a:cubicBezTo>
                  <a:close/>
                  <a:moveTo>
                    <a:pt x="292381" y="817877"/>
                  </a:moveTo>
                  <a:cubicBezTo>
                    <a:pt x="241367" y="797232"/>
                    <a:pt x="214342" y="728395"/>
                    <a:pt x="236400" y="672373"/>
                  </a:cubicBezTo>
                  <a:cubicBezTo>
                    <a:pt x="273358" y="577559"/>
                    <a:pt x="400479" y="587584"/>
                    <a:pt x="433559" y="679260"/>
                  </a:cubicBezTo>
                  <a:cubicBezTo>
                    <a:pt x="466101" y="757496"/>
                    <a:pt x="386407" y="856363"/>
                    <a:pt x="292381" y="817877"/>
                  </a:cubicBezTo>
                  <a:close/>
                  <a:moveTo>
                    <a:pt x="282724" y="1412387"/>
                  </a:moveTo>
                  <a:cubicBezTo>
                    <a:pt x="241919" y="1390478"/>
                    <a:pt x="220674" y="1336039"/>
                    <a:pt x="232538" y="1286918"/>
                  </a:cubicBezTo>
                  <a:cubicBezTo>
                    <a:pt x="258735" y="1179596"/>
                    <a:pt x="398823" y="1179276"/>
                    <a:pt x="434662" y="1278782"/>
                  </a:cubicBezTo>
                  <a:cubicBezTo>
                    <a:pt x="469412" y="1362002"/>
                    <a:pt x="377869" y="1463702"/>
                    <a:pt x="282724" y="1412387"/>
                  </a:cubicBezTo>
                  <a:close/>
                  <a:moveTo>
                    <a:pt x="294588" y="2017213"/>
                  </a:moveTo>
                  <a:cubicBezTo>
                    <a:pt x="243574" y="1996568"/>
                    <a:pt x="216550" y="1928356"/>
                    <a:pt x="238332" y="1872028"/>
                  </a:cubicBezTo>
                  <a:cubicBezTo>
                    <a:pt x="275013" y="1776590"/>
                    <a:pt x="402962" y="1786920"/>
                    <a:pt x="435766" y="1878595"/>
                  </a:cubicBezTo>
                  <a:cubicBezTo>
                    <a:pt x="468585" y="1957137"/>
                    <a:pt x="388339" y="2055379"/>
                    <a:pt x="294588" y="2017213"/>
                  </a:cubicBezTo>
                  <a:close/>
                  <a:moveTo>
                    <a:pt x="295968" y="2617026"/>
                  </a:moveTo>
                  <a:cubicBezTo>
                    <a:pt x="244954" y="2596381"/>
                    <a:pt x="217929" y="2528169"/>
                    <a:pt x="239711" y="2472161"/>
                  </a:cubicBezTo>
                  <a:cubicBezTo>
                    <a:pt x="276393" y="2376418"/>
                    <a:pt x="404342" y="2386748"/>
                    <a:pt x="437146" y="2478423"/>
                  </a:cubicBezTo>
                  <a:cubicBezTo>
                    <a:pt x="470240" y="2557575"/>
                    <a:pt x="388891" y="2654887"/>
                    <a:pt x="295968" y="2617026"/>
                  </a:cubicBezTo>
                  <a:close/>
                  <a:moveTo>
                    <a:pt x="236125" y="3086372"/>
                  </a:moveTo>
                  <a:cubicBezTo>
                    <a:pt x="262321" y="2979049"/>
                    <a:pt x="402410" y="2978425"/>
                    <a:pt x="438249" y="3078236"/>
                  </a:cubicBezTo>
                  <a:cubicBezTo>
                    <a:pt x="510494" y="3251272"/>
                    <a:pt x="188146" y="3283816"/>
                    <a:pt x="236125" y="3086372"/>
                  </a:cubicBezTo>
                  <a:close/>
                  <a:moveTo>
                    <a:pt x="237504" y="3685880"/>
                  </a:moveTo>
                  <a:cubicBezTo>
                    <a:pt x="263701" y="3578877"/>
                    <a:pt x="403514" y="3577613"/>
                    <a:pt x="439629" y="3677744"/>
                  </a:cubicBezTo>
                  <a:cubicBezTo>
                    <a:pt x="512149" y="3851709"/>
                    <a:pt x="189801" y="3883324"/>
                    <a:pt x="237504" y="3685880"/>
                  </a:cubicBezTo>
                  <a:close/>
                  <a:moveTo>
                    <a:pt x="299554" y="4416174"/>
                  </a:moveTo>
                  <a:cubicBezTo>
                    <a:pt x="248540" y="4395529"/>
                    <a:pt x="221516" y="4327318"/>
                    <a:pt x="243298" y="4271310"/>
                  </a:cubicBezTo>
                  <a:cubicBezTo>
                    <a:pt x="279979" y="4175567"/>
                    <a:pt x="407928" y="4185896"/>
                    <a:pt x="440732" y="4277572"/>
                  </a:cubicBezTo>
                  <a:cubicBezTo>
                    <a:pt x="473551" y="4356419"/>
                    <a:pt x="392753" y="4454036"/>
                    <a:pt x="299554" y="4416174"/>
                  </a:cubicBezTo>
                  <a:close/>
                  <a:moveTo>
                    <a:pt x="239711" y="4885521"/>
                  </a:moveTo>
                  <a:cubicBezTo>
                    <a:pt x="265908" y="4777878"/>
                    <a:pt x="405997" y="4777878"/>
                    <a:pt x="441836" y="4877385"/>
                  </a:cubicBezTo>
                  <a:cubicBezTo>
                    <a:pt x="514080" y="5050420"/>
                    <a:pt x="191732" y="5082965"/>
                    <a:pt x="239711" y="4885521"/>
                  </a:cubicBezTo>
                  <a:close/>
                  <a:moveTo>
                    <a:pt x="291277" y="5610498"/>
                  </a:moveTo>
                  <a:cubicBezTo>
                    <a:pt x="250472" y="5588589"/>
                    <a:pt x="229227" y="5534150"/>
                    <a:pt x="241091" y="5485029"/>
                  </a:cubicBezTo>
                  <a:cubicBezTo>
                    <a:pt x="267288" y="5377706"/>
                    <a:pt x="407377" y="5377386"/>
                    <a:pt x="443216" y="5476893"/>
                  </a:cubicBezTo>
                  <a:cubicBezTo>
                    <a:pt x="477966" y="5560127"/>
                    <a:pt x="386683" y="5661813"/>
                    <a:pt x="291277" y="5610498"/>
                  </a:cubicBezTo>
                  <a:close/>
                  <a:moveTo>
                    <a:pt x="303127" y="6215323"/>
                  </a:moveTo>
                  <a:cubicBezTo>
                    <a:pt x="252113" y="6194678"/>
                    <a:pt x="225088" y="6126467"/>
                    <a:pt x="246870" y="6070459"/>
                  </a:cubicBezTo>
                  <a:cubicBezTo>
                    <a:pt x="283552" y="5974715"/>
                    <a:pt x="411501" y="5985045"/>
                    <a:pt x="444305" y="6076721"/>
                  </a:cubicBezTo>
                  <a:cubicBezTo>
                    <a:pt x="477138" y="6155567"/>
                    <a:pt x="396340" y="6253185"/>
                    <a:pt x="303127" y="6215323"/>
                  </a:cubicBezTo>
                  <a:close/>
                  <a:moveTo>
                    <a:pt x="304230" y="6815151"/>
                  </a:moveTo>
                  <a:cubicBezTo>
                    <a:pt x="196408" y="6771347"/>
                    <a:pt x="232538" y="6582040"/>
                    <a:pt x="361590" y="6603949"/>
                  </a:cubicBezTo>
                  <a:cubicBezTo>
                    <a:pt x="517943" y="6631161"/>
                    <a:pt x="451769" y="6875227"/>
                    <a:pt x="304230" y="6815151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117" name="Google Shape;117;p4"/>
            <p:cNvGrpSpPr/>
            <p:nvPr/>
          </p:nvGrpSpPr>
          <p:grpSpPr>
            <a:xfrm>
              <a:off x="14722166" y="4838599"/>
              <a:ext cx="5380478" cy="6622699"/>
              <a:chOff x="14722166" y="4838599"/>
              <a:chExt cx="5380478" cy="6622699"/>
            </a:xfrm>
          </p:grpSpPr>
          <p:sp>
            <p:nvSpPr>
              <p:cNvPr id="118" name="Google Shape;118;p4"/>
              <p:cNvSpPr/>
              <p:nvPr/>
            </p:nvSpPr>
            <p:spPr>
              <a:xfrm>
                <a:off x="14771123" y="4838599"/>
                <a:ext cx="5183551" cy="52520"/>
              </a:xfrm>
              <a:custGeom>
                <a:avLst/>
                <a:gdLst/>
                <a:ahLst/>
                <a:cxnLst/>
                <a:rect l="l" t="t" r="r" b="b"/>
                <a:pathLst>
                  <a:path w="5183551" h="52520" extrusionOk="0">
                    <a:moveTo>
                      <a:pt x="5181062" y="52520"/>
                    </a:moveTo>
                    <a:cubicBezTo>
                      <a:pt x="5179668" y="52535"/>
                      <a:pt x="9188" y="35013"/>
                      <a:pt x="7358" y="34999"/>
                    </a:cubicBezTo>
                    <a:cubicBezTo>
                      <a:pt x="7358" y="-18278"/>
                      <a:pt x="-365743" y="188"/>
                      <a:pt x="4201587" y="19351"/>
                    </a:cubicBezTo>
                    <a:cubicBezTo>
                      <a:pt x="5288521" y="23536"/>
                      <a:pt x="5179784" y="7438"/>
                      <a:pt x="5181062" y="525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14771466" y="5433546"/>
                <a:ext cx="5198445" cy="54888"/>
              </a:xfrm>
              <a:custGeom>
                <a:avLst/>
                <a:gdLst/>
                <a:ahLst/>
                <a:cxnLst/>
                <a:rect l="l" t="t" r="r" b="b"/>
                <a:pathLst>
                  <a:path w="5198445" h="54888" extrusionOk="0">
                    <a:moveTo>
                      <a:pt x="5195619" y="54888"/>
                    </a:moveTo>
                    <a:cubicBezTo>
                      <a:pt x="5193964" y="54917"/>
                      <a:pt x="6973" y="37381"/>
                      <a:pt x="5913" y="37367"/>
                    </a:cubicBezTo>
                    <a:cubicBezTo>
                      <a:pt x="7147" y="-18438"/>
                      <a:pt x="-345885" y="-1250"/>
                      <a:pt x="4215302" y="21719"/>
                    </a:cubicBezTo>
                    <a:cubicBezTo>
                      <a:pt x="5301626" y="25889"/>
                      <a:pt x="5195619" y="9254"/>
                      <a:pt x="5195619" y="5488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14772964" y="6030685"/>
                <a:ext cx="5232989" cy="43454"/>
              </a:xfrm>
              <a:custGeom>
                <a:avLst/>
                <a:gdLst/>
                <a:ahLst/>
                <a:cxnLst/>
                <a:rect l="l" t="t" r="r" b="b"/>
                <a:pathLst>
                  <a:path w="5232989" h="43454" extrusionOk="0">
                    <a:moveTo>
                      <a:pt x="694635" y="40055"/>
                    </a:moveTo>
                    <a:cubicBezTo>
                      <a:pt x="-96612" y="40055"/>
                      <a:pt x="4152" y="50530"/>
                      <a:pt x="4152" y="0"/>
                    </a:cubicBezTo>
                    <a:cubicBezTo>
                      <a:pt x="6374746" y="36263"/>
                      <a:pt x="7297007" y="50647"/>
                      <a:pt x="694635" y="400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14738520" y="6629829"/>
                <a:ext cx="5253707" cy="53247"/>
              </a:xfrm>
              <a:custGeom>
                <a:avLst/>
                <a:gdLst/>
                <a:ahLst/>
                <a:cxnLst/>
                <a:rect l="l" t="t" r="r" b="b"/>
                <a:pathLst>
                  <a:path w="5253707" h="53247" extrusionOk="0">
                    <a:moveTo>
                      <a:pt x="5250897" y="53248"/>
                    </a:moveTo>
                    <a:cubicBezTo>
                      <a:pt x="5249764" y="53262"/>
                      <a:pt x="7069" y="35421"/>
                      <a:pt x="5486" y="35407"/>
                    </a:cubicBezTo>
                    <a:cubicBezTo>
                      <a:pt x="8056" y="-18713"/>
                      <a:pt x="-348809" y="364"/>
                      <a:pt x="4276650" y="19759"/>
                    </a:cubicBezTo>
                    <a:cubicBezTo>
                      <a:pt x="5356265" y="23929"/>
                      <a:pt x="5250897" y="7817"/>
                      <a:pt x="5250897" y="532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14762705" y="7227226"/>
                <a:ext cx="5242989" cy="52859"/>
              </a:xfrm>
              <a:custGeom>
                <a:avLst/>
                <a:gdLst/>
                <a:ahLst/>
                <a:cxnLst/>
                <a:rect l="l" t="t" r="r" b="b"/>
                <a:pathLst>
                  <a:path w="5242989" h="52859" extrusionOk="0">
                    <a:moveTo>
                      <a:pt x="5240494" y="52859"/>
                    </a:moveTo>
                    <a:cubicBezTo>
                      <a:pt x="5239216" y="52874"/>
                      <a:pt x="5437" y="35033"/>
                      <a:pt x="3912" y="35018"/>
                    </a:cubicBezTo>
                    <a:cubicBezTo>
                      <a:pt x="11943" y="-18505"/>
                      <a:pt x="-350616" y="310"/>
                      <a:pt x="4266799" y="19691"/>
                    </a:cubicBezTo>
                    <a:cubicBezTo>
                      <a:pt x="5347823" y="23860"/>
                      <a:pt x="5239187" y="8126"/>
                      <a:pt x="5240494" y="528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14743844" y="7824195"/>
                <a:ext cx="5286530" cy="53205"/>
              </a:xfrm>
              <a:custGeom>
                <a:avLst/>
                <a:gdLst/>
                <a:ahLst/>
                <a:cxnLst/>
                <a:rect l="l" t="t" r="r" b="b"/>
                <a:pathLst>
                  <a:path w="5286530" h="53205" extrusionOk="0">
                    <a:moveTo>
                      <a:pt x="5285001" y="53205"/>
                    </a:moveTo>
                    <a:cubicBezTo>
                      <a:pt x="5283941" y="53219"/>
                      <a:pt x="129667" y="35902"/>
                      <a:pt x="7062" y="35059"/>
                    </a:cubicBezTo>
                    <a:cubicBezTo>
                      <a:pt x="5871" y="-18799"/>
                      <a:pt x="-357907" y="495"/>
                      <a:pt x="4299732" y="20036"/>
                    </a:cubicBezTo>
                    <a:cubicBezTo>
                      <a:pt x="5392678" y="24221"/>
                      <a:pt x="5280906" y="8123"/>
                      <a:pt x="5285001" y="532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14759894" y="8419636"/>
                <a:ext cx="5297464" cy="48437"/>
              </a:xfrm>
              <a:custGeom>
                <a:avLst/>
                <a:gdLst/>
                <a:ahLst/>
                <a:cxnLst/>
                <a:rect l="l" t="t" r="r" b="b"/>
                <a:pathLst>
                  <a:path w="5297464" h="48437" extrusionOk="0">
                    <a:moveTo>
                      <a:pt x="1935367" y="42249"/>
                    </a:moveTo>
                    <a:cubicBezTo>
                      <a:pt x="-176871" y="34128"/>
                      <a:pt x="4706" y="58129"/>
                      <a:pt x="3428" y="0"/>
                    </a:cubicBezTo>
                    <a:cubicBezTo>
                      <a:pt x="5650372" y="15705"/>
                      <a:pt x="7514671" y="65786"/>
                      <a:pt x="1935367" y="422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14758952" y="9017643"/>
                <a:ext cx="5285935" cy="54384"/>
              </a:xfrm>
              <a:custGeom>
                <a:avLst/>
                <a:gdLst/>
                <a:ahLst/>
                <a:cxnLst/>
                <a:rect l="l" t="t" r="r" b="b"/>
                <a:pathLst>
                  <a:path w="5285935" h="54384" extrusionOk="0">
                    <a:moveTo>
                      <a:pt x="5283136" y="54385"/>
                    </a:moveTo>
                    <a:cubicBezTo>
                      <a:pt x="5282076" y="54399"/>
                      <a:pt x="119452" y="37008"/>
                      <a:pt x="6286" y="36238"/>
                    </a:cubicBezTo>
                    <a:cubicBezTo>
                      <a:pt x="6286" y="-20263"/>
                      <a:pt x="-350565" y="1341"/>
                      <a:pt x="4313028" y="20911"/>
                    </a:cubicBezTo>
                    <a:cubicBezTo>
                      <a:pt x="5388069" y="26112"/>
                      <a:pt x="5283136" y="7050"/>
                      <a:pt x="5283136" y="5438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14743269" y="9614138"/>
                <a:ext cx="5325659" cy="55204"/>
              </a:xfrm>
              <a:custGeom>
                <a:avLst/>
                <a:gdLst/>
                <a:ahLst/>
                <a:cxnLst/>
                <a:rect l="l" t="t" r="r" b="b"/>
                <a:pathLst>
                  <a:path w="5325659" h="55204" extrusionOk="0">
                    <a:moveTo>
                      <a:pt x="5324463" y="55205"/>
                    </a:moveTo>
                    <a:cubicBezTo>
                      <a:pt x="5323403" y="55219"/>
                      <a:pt x="99629" y="37668"/>
                      <a:pt x="5428" y="37058"/>
                    </a:cubicBezTo>
                    <a:cubicBezTo>
                      <a:pt x="8144" y="-21419"/>
                      <a:pt x="-351859" y="2030"/>
                      <a:pt x="4343042" y="21731"/>
                    </a:cubicBezTo>
                    <a:cubicBezTo>
                      <a:pt x="5431399" y="25915"/>
                      <a:pt x="5319453" y="9774"/>
                      <a:pt x="5324463" y="552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14744320" y="10210968"/>
                <a:ext cx="5358323" cy="49377"/>
              </a:xfrm>
              <a:custGeom>
                <a:avLst/>
                <a:gdLst/>
                <a:ahLst/>
                <a:cxnLst/>
                <a:rect l="l" t="t" r="r" b="b"/>
                <a:pathLst>
                  <a:path w="5358323" h="49377" extrusionOk="0">
                    <a:moveTo>
                      <a:pt x="1993675" y="42554"/>
                    </a:moveTo>
                    <a:cubicBezTo>
                      <a:pt x="-209555" y="34099"/>
                      <a:pt x="5755" y="60091"/>
                      <a:pt x="5755" y="0"/>
                    </a:cubicBezTo>
                    <a:cubicBezTo>
                      <a:pt x="5618575" y="21633"/>
                      <a:pt x="7652484" y="66439"/>
                      <a:pt x="1993675" y="425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14722166" y="10809653"/>
                <a:ext cx="5379853" cy="54012"/>
              </a:xfrm>
              <a:custGeom>
                <a:avLst/>
                <a:gdLst/>
                <a:ahLst/>
                <a:cxnLst/>
                <a:rect l="l" t="t" r="r" b="b"/>
                <a:pathLst>
                  <a:path w="5379853" h="54012" extrusionOk="0">
                    <a:moveTo>
                      <a:pt x="5377834" y="54013"/>
                    </a:moveTo>
                    <a:cubicBezTo>
                      <a:pt x="5376730" y="54027"/>
                      <a:pt x="228134" y="37116"/>
                      <a:pt x="6681" y="35241"/>
                    </a:cubicBezTo>
                    <a:cubicBezTo>
                      <a:pt x="6681" y="-19473"/>
                      <a:pt x="-362746" y="896"/>
                      <a:pt x="4392565" y="20844"/>
                    </a:cubicBezTo>
                    <a:cubicBezTo>
                      <a:pt x="5485191" y="25028"/>
                      <a:pt x="5375263" y="8916"/>
                      <a:pt x="5377834" y="540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14740169" y="11405469"/>
                <a:ext cx="5355693" cy="55829"/>
              </a:xfrm>
              <a:custGeom>
                <a:avLst/>
                <a:gdLst/>
                <a:ahLst/>
                <a:cxnLst/>
                <a:rect l="l" t="t" r="r" b="b"/>
                <a:pathLst>
                  <a:path w="5355693" h="55829" extrusionOk="0">
                    <a:moveTo>
                      <a:pt x="5353761" y="55830"/>
                    </a:moveTo>
                    <a:cubicBezTo>
                      <a:pt x="5352716" y="55844"/>
                      <a:pt x="147268" y="37916"/>
                      <a:pt x="6874" y="36739"/>
                    </a:cubicBezTo>
                    <a:cubicBezTo>
                      <a:pt x="5567" y="-18121"/>
                      <a:pt x="-358037" y="-1558"/>
                      <a:pt x="4388619" y="22341"/>
                    </a:cubicBezTo>
                    <a:cubicBezTo>
                      <a:pt x="5459405" y="26526"/>
                      <a:pt x="5351017" y="9193"/>
                      <a:pt x="5353761" y="558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130" name="Google Shape;130;p4"/>
            <p:cNvSpPr/>
            <p:nvPr/>
          </p:nvSpPr>
          <p:spPr>
            <a:xfrm>
              <a:off x="15430913" y="4523777"/>
              <a:ext cx="144492" cy="7194416"/>
            </a:xfrm>
            <a:custGeom>
              <a:avLst/>
              <a:gdLst/>
              <a:ahLst/>
              <a:cxnLst/>
              <a:rect l="l" t="t" r="r" b="b"/>
              <a:pathLst>
                <a:path w="144492" h="7194416" extrusionOk="0">
                  <a:moveTo>
                    <a:pt x="144493" y="7194417"/>
                  </a:moveTo>
                  <a:cubicBezTo>
                    <a:pt x="64741" y="7194417"/>
                    <a:pt x="-60826" y="3038440"/>
                    <a:pt x="33912" y="2"/>
                  </a:cubicBezTo>
                  <a:cubicBezTo>
                    <a:pt x="114651" y="-2454"/>
                    <a:pt x="-79864" y="2803236"/>
                    <a:pt x="144493" y="71944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31" name="Google Shape;131;p4"/>
          <p:cNvSpPr txBox="1"/>
          <p:nvPr>
            <p:ph type="body" idx="1"/>
          </p:nvPr>
        </p:nvSpPr>
        <p:spPr>
          <a:xfrm>
            <a:off x="2600550" y="3407525"/>
            <a:ext cx="3942900" cy="5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ctr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ctr" rtl="0">
              <a:spcBef>
                <a:spcPts val="800"/>
              </a:spcBef>
              <a:spcAft>
                <a:spcPts val="8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32" name="Google Shape;132;p4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33" name="Google Shape;133;p4"/>
          <p:cNvSpPr txBox="1"/>
          <p:nvPr>
            <p:ph type="ctrTitle"/>
          </p:nvPr>
        </p:nvSpPr>
        <p:spPr>
          <a:xfrm>
            <a:off x="2794050" y="1629575"/>
            <a:ext cx="3555900" cy="148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5"/>
          <p:cNvGrpSpPr/>
          <p:nvPr/>
        </p:nvGrpSpPr>
        <p:grpSpPr>
          <a:xfrm>
            <a:off x="2516315" y="298570"/>
            <a:ext cx="6047560" cy="4249327"/>
            <a:chOff x="5032631" y="597139"/>
            <a:chExt cx="12095120" cy="8498653"/>
          </a:xfrm>
        </p:grpSpPr>
        <p:sp>
          <p:nvSpPr>
            <p:cNvPr id="136" name="Google Shape;136;p5"/>
            <p:cNvSpPr/>
            <p:nvPr/>
          </p:nvSpPr>
          <p:spPr>
            <a:xfrm>
              <a:off x="5032631" y="597139"/>
              <a:ext cx="12095120" cy="8498653"/>
            </a:xfrm>
            <a:custGeom>
              <a:avLst/>
              <a:gdLst/>
              <a:ahLst/>
              <a:cxnLst/>
              <a:rect l="l" t="t" r="r" b="b"/>
              <a:pathLst>
                <a:path w="12095120" h="8498653" extrusionOk="0">
                  <a:moveTo>
                    <a:pt x="11871045" y="3199"/>
                  </a:moveTo>
                  <a:cubicBezTo>
                    <a:pt x="12196645" y="2324741"/>
                    <a:pt x="11594669" y="2686664"/>
                    <a:pt x="12095120" y="8098381"/>
                  </a:cubicBezTo>
                  <a:cubicBezTo>
                    <a:pt x="11650233" y="8177163"/>
                    <a:pt x="11184881" y="8110415"/>
                    <a:pt x="10728673" y="8110415"/>
                  </a:cubicBezTo>
                  <a:cubicBezTo>
                    <a:pt x="9844509" y="8110415"/>
                    <a:pt x="7266988" y="8446179"/>
                    <a:pt x="5023414" y="8446179"/>
                  </a:cubicBezTo>
                  <a:cubicBezTo>
                    <a:pt x="3428694" y="8446179"/>
                    <a:pt x="1832206" y="8354309"/>
                    <a:pt x="236228" y="8472015"/>
                  </a:cubicBezTo>
                  <a:cubicBezTo>
                    <a:pt x="172726" y="8717456"/>
                    <a:pt x="0" y="7257933"/>
                    <a:pt x="0" y="4461793"/>
                  </a:cubicBezTo>
                  <a:cubicBezTo>
                    <a:pt x="0" y="3564829"/>
                    <a:pt x="25207" y="2200371"/>
                    <a:pt x="25207" y="1741155"/>
                  </a:cubicBezTo>
                  <a:cubicBezTo>
                    <a:pt x="25207" y="1532480"/>
                    <a:pt x="-19972" y="230249"/>
                    <a:pt x="43139" y="151365"/>
                  </a:cubicBezTo>
                  <a:cubicBezTo>
                    <a:pt x="956081" y="173988"/>
                    <a:pt x="1779957" y="33472"/>
                    <a:pt x="2794610" y="33472"/>
                  </a:cubicBezTo>
                  <a:cubicBezTo>
                    <a:pt x="4515756" y="33472"/>
                    <a:pt x="6237615" y="128894"/>
                    <a:pt x="7960682" y="128894"/>
                  </a:cubicBezTo>
                  <a:cubicBezTo>
                    <a:pt x="9732939" y="128877"/>
                    <a:pt x="10567880" y="-23792"/>
                    <a:pt x="11871045" y="3199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5596605" y="1101895"/>
              <a:ext cx="10966346" cy="7235610"/>
            </a:xfrm>
            <a:custGeom>
              <a:avLst/>
              <a:gdLst/>
              <a:ahLst/>
              <a:cxnLst/>
              <a:rect l="l" t="t" r="r" b="b"/>
              <a:pathLst>
                <a:path w="10966346" h="7235610" extrusionOk="0">
                  <a:moveTo>
                    <a:pt x="4452590" y="7235610"/>
                  </a:moveTo>
                  <a:cubicBezTo>
                    <a:pt x="3452401" y="7235610"/>
                    <a:pt x="2428008" y="7200018"/>
                    <a:pt x="1409139" y="7200018"/>
                  </a:cubicBezTo>
                  <a:cubicBezTo>
                    <a:pt x="137062" y="7200018"/>
                    <a:pt x="103305" y="7264743"/>
                    <a:pt x="95299" y="7154771"/>
                  </a:cubicBezTo>
                  <a:cubicBezTo>
                    <a:pt x="-63608" y="4975548"/>
                    <a:pt x="24200" y="2002178"/>
                    <a:pt x="24200" y="1027026"/>
                  </a:cubicBezTo>
                  <a:cubicBezTo>
                    <a:pt x="24200" y="261944"/>
                    <a:pt x="-38078" y="145309"/>
                    <a:pt x="78625" y="139445"/>
                  </a:cubicBezTo>
                  <a:cubicBezTo>
                    <a:pt x="1687946" y="58690"/>
                    <a:pt x="1053216" y="-23746"/>
                    <a:pt x="4798807" y="80039"/>
                  </a:cubicBezTo>
                  <a:cubicBezTo>
                    <a:pt x="10250672" y="231077"/>
                    <a:pt x="10876596" y="-151141"/>
                    <a:pt x="10888784" y="71557"/>
                  </a:cubicBezTo>
                  <a:cubicBezTo>
                    <a:pt x="11001237" y="2127601"/>
                    <a:pt x="10626482" y="2789594"/>
                    <a:pt x="10966087" y="6821607"/>
                  </a:cubicBezTo>
                  <a:cubicBezTo>
                    <a:pt x="10969657" y="6863948"/>
                    <a:pt x="10935918" y="6902106"/>
                    <a:pt x="10889753" y="6899999"/>
                  </a:cubicBezTo>
                  <a:cubicBezTo>
                    <a:pt x="9468525" y="6835018"/>
                    <a:pt x="7071974" y="7235610"/>
                    <a:pt x="4452590" y="72356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5244077" y="814589"/>
              <a:ext cx="11592053" cy="8055271"/>
            </a:xfrm>
            <a:custGeom>
              <a:avLst/>
              <a:gdLst/>
              <a:ahLst/>
              <a:cxnLst/>
              <a:rect l="l" t="t" r="r" b="b"/>
              <a:pathLst>
                <a:path w="11592053" h="8055271" extrusionOk="0">
                  <a:moveTo>
                    <a:pt x="640475" y="8055272"/>
                  </a:moveTo>
                  <a:cubicBezTo>
                    <a:pt x="561251" y="8055272"/>
                    <a:pt x="493041" y="8054218"/>
                    <a:pt x="434179" y="8052008"/>
                  </a:cubicBezTo>
                  <a:cubicBezTo>
                    <a:pt x="160999" y="8041725"/>
                    <a:pt x="76114" y="8007832"/>
                    <a:pt x="70811" y="7906936"/>
                  </a:cubicBezTo>
                  <a:cubicBezTo>
                    <a:pt x="24646" y="7026562"/>
                    <a:pt x="357" y="6286738"/>
                    <a:pt x="31836" y="5537650"/>
                  </a:cubicBezTo>
                  <a:cubicBezTo>
                    <a:pt x="131542" y="3164165"/>
                    <a:pt x="59763" y="1773956"/>
                    <a:pt x="21196" y="1027078"/>
                  </a:cubicBezTo>
                  <a:cubicBezTo>
                    <a:pt x="-5864" y="503137"/>
                    <a:pt x="-17048" y="286285"/>
                    <a:pt x="50091" y="218857"/>
                  </a:cubicBezTo>
                  <a:cubicBezTo>
                    <a:pt x="66375" y="202523"/>
                    <a:pt x="87774" y="194840"/>
                    <a:pt x="113593" y="196081"/>
                  </a:cubicBezTo>
                  <a:cubicBezTo>
                    <a:pt x="868001" y="232081"/>
                    <a:pt x="1890626" y="181140"/>
                    <a:pt x="3074743" y="122160"/>
                  </a:cubicBezTo>
                  <a:cubicBezTo>
                    <a:pt x="4224559" y="64896"/>
                    <a:pt x="5527775" y="0"/>
                    <a:pt x="6883700" y="0"/>
                  </a:cubicBezTo>
                  <a:cubicBezTo>
                    <a:pt x="7408321" y="0"/>
                    <a:pt x="7949260" y="19411"/>
                    <a:pt x="8472385" y="38176"/>
                  </a:cubicBezTo>
                  <a:cubicBezTo>
                    <a:pt x="9002565" y="57196"/>
                    <a:pt x="9550812" y="76862"/>
                    <a:pt x="10089678" y="76862"/>
                  </a:cubicBezTo>
                  <a:cubicBezTo>
                    <a:pt x="10655620" y="76862"/>
                    <a:pt x="10991758" y="60663"/>
                    <a:pt x="11192598" y="50975"/>
                  </a:cubicBezTo>
                  <a:cubicBezTo>
                    <a:pt x="11471642" y="37513"/>
                    <a:pt x="11500810" y="36102"/>
                    <a:pt x="11506640" y="119559"/>
                  </a:cubicBezTo>
                  <a:cubicBezTo>
                    <a:pt x="11633270" y="1931113"/>
                    <a:pt x="11589587" y="4037010"/>
                    <a:pt x="11560691" y="5430533"/>
                  </a:cubicBezTo>
                  <a:cubicBezTo>
                    <a:pt x="11551666" y="5866309"/>
                    <a:pt x="11543848" y="6242647"/>
                    <a:pt x="11543848" y="6502535"/>
                  </a:cubicBezTo>
                  <a:cubicBezTo>
                    <a:pt x="11543848" y="6817172"/>
                    <a:pt x="11555592" y="7038766"/>
                    <a:pt x="11563360" y="7185402"/>
                  </a:cubicBezTo>
                  <a:cubicBezTo>
                    <a:pt x="11570125" y="7312898"/>
                    <a:pt x="11574204" y="7389845"/>
                    <a:pt x="11566828" y="7438372"/>
                  </a:cubicBezTo>
                  <a:cubicBezTo>
                    <a:pt x="11558856" y="7490928"/>
                    <a:pt x="11536454" y="7513364"/>
                    <a:pt x="11489524" y="7515812"/>
                  </a:cubicBezTo>
                  <a:cubicBezTo>
                    <a:pt x="10854523" y="7549041"/>
                    <a:pt x="10488706" y="7599252"/>
                    <a:pt x="10101406" y="7652402"/>
                  </a:cubicBezTo>
                  <a:cubicBezTo>
                    <a:pt x="9454132" y="7741230"/>
                    <a:pt x="8720495" y="7841905"/>
                    <a:pt x="6518870" y="7891146"/>
                  </a:cubicBezTo>
                  <a:cubicBezTo>
                    <a:pt x="4507156" y="7936138"/>
                    <a:pt x="3099253" y="7983271"/>
                    <a:pt x="2167631" y="8014462"/>
                  </a:cubicBezTo>
                  <a:cubicBezTo>
                    <a:pt x="1426022" y="8039312"/>
                    <a:pt x="949520" y="8055272"/>
                    <a:pt x="640475" y="8055272"/>
                  </a:cubicBezTo>
                  <a:close/>
                  <a:moveTo>
                    <a:pt x="108120" y="224262"/>
                  </a:moveTo>
                  <a:cubicBezTo>
                    <a:pt x="92160" y="224262"/>
                    <a:pt x="80024" y="228937"/>
                    <a:pt x="70165" y="238846"/>
                  </a:cubicBezTo>
                  <a:cubicBezTo>
                    <a:pt x="11881" y="297368"/>
                    <a:pt x="24459" y="540735"/>
                    <a:pt x="49496" y="1025617"/>
                  </a:cubicBezTo>
                  <a:cubicBezTo>
                    <a:pt x="88097" y="1772954"/>
                    <a:pt x="159928" y="3164012"/>
                    <a:pt x="60154" y="5538823"/>
                  </a:cubicBezTo>
                  <a:cubicBezTo>
                    <a:pt x="28726" y="6286789"/>
                    <a:pt x="52998" y="7025865"/>
                    <a:pt x="99128" y="7905441"/>
                  </a:cubicBezTo>
                  <a:cubicBezTo>
                    <a:pt x="102885" y="7977135"/>
                    <a:pt x="154149" y="8013119"/>
                    <a:pt x="435267" y="8023691"/>
                  </a:cubicBezTo>
                  <a:cubicBezTo>
                    <a:pt x="722725" y="8034535"/>
                    <a:pt x="1235619" y="8017334"/>
                    <a:pt x="2166730" y="7986161"/>
                  </a:cubicBezTo>
                  <a:cubicBezTo>
                    <a:pt x="3098420" y="7954954"/>
                    <a:pt x="4506408" y="7907820"/>
                    <a:pt x="6518292" y="7862828"/>
                  </a:cubicBezTo>
                  <a:cubicBezTo>
                    <a:pt x="8718302" y="7813621"/>
                    <a:pt x="9451089" y="7713066"/>
                    <a:pt x="10097616" y="7624340"/>
                  </a:cubicBezTo>
                  <a:cubicBezTo>
                    <a:pt x="10485528" y="7571104"/>
                    <a:pt x="10851922" y="7520826"/>
                    <a:pt x="11488096" y="7487528"/>
                  </a:cubicBezTo>
                  <a:cubicBezTo>
                    <a:pt x="11517247" y="7486016"/>
                    <a:pt x="11532290" y="7477619"/>
                    <a:pt x="11538885" y="7434106"/>
                  </a:cubicBezTo>
                  <a:cubicBezTo>
                    <a:pt x="11545819" y="7388434"/>
                    <a:pt x="11541790" y="7312575"/>
                    <a:pt x="11535128" y="7186880"/>
                  </a:cubicBezTo>
                  <a:cubicBezTo>
                    <a:pt x="11527343" y="7039956"/>
                    <a:pt x="11515564" y="6817886"/>
                    <a:pt x="11515564" y="6502501"/>
                  </a:cubicBezTo>
                  <a:cubicBezTo>
                    <a:pt x="11515564" y="6242324"/>
                    <a:pt x="11523366" y="5865851"/>
                    <a:pt x="11532408" y="5429921"/>
                  </a:cubicBezTo>
                  <a:cubicBezTo>
                    <a:pt x="11561303" y="4036908"/>
                    <a:pt x="11604952" y="1931776"/>
                    <a:pt x="11478407" y="121497"/>
                  </a:cubicBezTo>
                  <a:cubicBezTo>
                    <a:pt x="11474719" y="68839"/>
                    <a:pt x="11474515" y="65712"/>
                    <a:pt x="11193975" y="79224"/>
                  </a:cubicBezTo>
                  <a:cubicBezTo>
                    <a:pt x="10992880" y="88913"/>
                    <a:pt x="10656317" y="105145"/>
                    <a:pt x="10089695" y="105145"/>
                  </a:cubicBezTo>
                  <a:cubicBezTo>
                    <a:pt x="9550320" y="105145"/>
                    <a:pt x="9001818" y="85462"/>
                    <a:pt x="8471383" y="66425"/>
                  </a:cubicBezTo>
                  <a:cubicBezTo>
                    <a:pt x="7948512" y="47660"/>
                    <a:pt x="7407829" y="28266"/>
                    <a:pt x="6883717" y="28266"/>
                  </a:cubicBezTo>
                  <a:cubicBezTo>
                    <a:pt x="5528506" y="28266"/>
                    <a:pt x="4225663" y="93162"/>
                    <a:pt x="3076170" y="150392"/>
                  </a:cubicBezTo>
                  <a:cubicBezTo>
                    <a:pt x="1891306" y="209407"/>
                    <a:pt x="868018" y="260365"/>
                    <a:pt x="112267" y="224313"/>
                  </a:cubicBezTo>
                  <a:cubicBezTo>
                    <a:pt x="110857" y="224296"/>
                    <a:pt x="109463" y="224262"/>
                    <a:pt x="108120" y="2242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39" name="Google Shape;139;p5"/>
          <p:cNvSpPr/>
          <p:nvPr>
            <p:ph type="pic" idx="2"/>
          </p:nvPr>
        </p:nvSpPr>
        <p:spPr>
          <a:xfrm>
            <a:off x="514350" y="2255750"/>
            <a:ext cx="2812500" cy="2589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40" name="Google Shape;140;p5"/>
          <p:cNvGrpSpPr/>
          <p:nvPr/>
        </p:nvGrpSpPr>
        <p:grpSpPr>
          <a:xfrm rot="-896372">
            <a:off x="940523" y="583263"/>
            <a:ext cx="1063089" cy="1405252"/>
            <a:chOff x="1881111" y="1166386"/>
            <a:chExt cx="2126174" cy="2810500"/>
          </a:xfrm>
        </p:grpSpPr>
        <p:sp>
          <p:nvSpPr>
            <p:cNvPr id="141" name="Google Shape;141;p5"/>
            <p:cNvSpPr/>
            <p:nvPr/>
          </p:nvSpPr>
          <p:spPr>
            <a:xfrm>
              <a:off x="2208682" y="1241813"/>
              <a:ext cx="1463278" cy="2103530"/>
            </a:xfrm>
            <a:custGeom>
              <a:avLst/>
              <a:gdLst/>
              <a:ahLst/>
              <a:cxnLst/>
              <a:rect l="l" t="t" r="r" b="b"/>
              <a:pathLst>
                <a:path w="1463278" h="2103530" extrusionOk="0">
                  <a:moveTo>
                    <a:pt x="671858" y="1450"/>
                  </a:moveTo>
                  <a:cubicBezTo>
                    <a:pt x="841143" y="-9837"/>
                    <a:pt x="1014162" y="45002"/>
                    <a:pt x="1147281" y="157411"/>
                  </a:cubicBezTo>
                  <a:cubicBezTo>
                    <a:pt x="1274956" y="265227"/>
                    <a:pt x="1371043" y="411637"/>
                    <a:pt x="1421004" y="570931"/>
                  </a:cubicBezTo>
                  <a:cubicBezTo>
                    <a:pt x="1478444" y="754097"/>
                    <a:pt x="1476718" y="954615"/>
                    <a:pt x="1419677" y="1137646"/>
                  </a:cubicBezTo>
                  <a:cubicBezTo>
                    <a:pt x="1409475" y="1170378"/>
                    <a:pt x="1398042" y="1202580"/>
                    <a:pt x="1385968" y="1234491"/>
                  </a:cubicBezTo>
                  <a:cubicBezTo>
                    <a:pt x="1328269" y="1386932"/>
                    <a:pt x="1255796" y="1532719"/>
                    <a:pt x="1231929" y="1697976"/>
                  </a:cubicBezTo>
                  <a:cubicBezTo>
                    <a:pt x="1222104" y="1765996"/>
                    <a:pt x="1223117" y="1833083"/>
                    <a:pt x="1220693" y="1901457"/>
                  </a:cubicBezTo>
                  <a:cubicBezTo>
                    <a:pt x="1215373" y="2051492"/>
                    <a:pt x="1028458" y="2075398"/>
                    <a:pt x="908819" y="2090676"/>
                  </a:cubicBezTo>
                  <a:cubicBezTo>
                    <a:pt x="885362" y="2093672"/>
                    <a:pt x="855315" y="2096736"/>
                    <a:pt x="821736" y="2098664"/>
                  </a:cubicBezTo>
                  <a:cubicBezTo>
                    <a:pt x="788218" y="2101514"/>
                    <a:pt x="758042" y="2102733"/>
                    <a:pt x="734400" y="2103093"/>
                  </a:cubicBezTo>
                  <a:cubicBezTo>
                    <a:pt x="613799" y="2104914"/>
                    <a:pt x="425388" y="2107736"/>
                    <a:pt x="398844" y="1959966"/>
                  </a:cubicBezTo>
                  <a:cubicBezTo>
                    <a:pt x="386747" y="1892626"/>
                    <a:pt x="378239" y="1826073"/>
                    <a:pt x="358865" y="1760133"/>
                  </a:cubicBezTo>
                  <a:cubicBezTo>
                    <a:pt x="311800" y="1599918"/>
                    <a:pt x="219386" y="1465874"/>
                    <a:pt x="140654" y="1323145"/>
                  </a:cubicBezTo>
                  <a:cubicBezTo>
                    <a:pt x="124171" y="1293269"/>
                    <a:pt x="108289" y="1263012"/>
                    <a:pt x="93550" y="1232051"/>
                  </a:cubicBezTo>
                  <a:cubicBezTo>
                    <a:pt x="11129" y="1058952"/>
                    <a:pt x="-19014" y="860716"/>
                    <a:pt x="11865" y="671266"/>
                  </a:cubicBezTo>
                  <a:cubicBezTo>
                    <a:pt x="50005" y="437269"/>
                    <a:pt x="188337" y="207072"/>
                    <a:pt x="397309" y="84883"/>
                  </a:cubicBezTo>
                  <a:cubicBezTo>
                    <a:pt x="482452" y="35109"/>
                    <a:pt x="576565" y="7802"/>
                    <a:pt x="671858" y="1450"/>
                  </a:cubicBezTo>
                  <a:close/>
                </a:path>
              </a:pathLst>
            </a:custGeom>
            <a:solidFill>
              <a:srgbClr val="FCE09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2817712" y="2493164"/>
              <a:ext cx="323017" cy="865176"/>
            </a:xfrm>
            <a:custGeom>
              <a:avLst/>
              <a:gdLst/>
              <a:ahLst/>
              <a:cxnLst/>
              <a:rect l="l" t="t" r="r" b="b"/>
              <a:pathLst>
                <a:path w="323017" h="865176" extrusionOk="0">
                  <a:moveTo>
                    <a:pt x="289160" y="17883"/>
                  </a:moveTo>
                  <a:cubicBezTo>
                    <a:pt x="235791" y="-29851"/>
                    <a:pt x="195660" y="29496"/>
                    <a:pt x="156593" y="61997"/>
                  </a:cubicBezTo>
                  <a:cubicBezTo>
                    <a:pt x="130555" y="42733"/>
                    <a:pt x="113166" y="13201"/>
                    <a:pt x="78271" y="6101"/>
                  </a:cubicBezTo>
                  <a:cubicBezTo>
                    <a:pt x="48865" y="115"/>
                    <a:pt x="20544" y="14229"/>
                    <a:pt x="7531" y="40996"/>
                  </a:cubicBezTo>
                  <a:cubicBezTo>
                    <a:pt x="-6236" y="69310"/>
                    <a:pt x="540" y="99944"/>
                    <a:pt x="14459" y="126661"/>
                  </a:cubicBezTo>
                  <a:cubicBezTo>
                    <a:pt x="36369" y="168711"/>
                    <a:pt x="63290" y="204967"/>
                    <a:pt x="78434" y="250789"/>
                  </a:cubicBezTo>
                  <a:cubicBezTo>
                    <a:pt x="107841" y="339781"/>
                    <a:pt x="111417" y="435439"/>
                    <a:pt x="118756" y="528135"/>
                  </a:cubicBezTo>
                  <a:cubicBezTo>
                    <a:pt x="127046" y="632849"/>
                    <a:pt x="132686" y="738187"/>
                    <a:pt x="144232" y="842591"/>
                  </a:cubicBezTo>
                  <a:cubicBezTo>
                    <a:pt x="147797" y="874827"/>
                    <a:pt x="196324" y="871601"/>
                    <a:pt x="194648" y="838999"/>
                  </a:cubicBezTo>
                  <a:cubicBezTo>
                    <a:pt x="186679" y="683719"/>
                    <a:pt x="175207" y="525106"/>
                    <a:pt x="154754" y="370944"/>
                  </a:cubicBezTo>
                  <a:cubicBezTo>
                    <a:pt x="146065" y="305470"/>
                    <a:pt x="132174" y="239806"/>
                    <a:pt x="103201" y="180049"/>
                  </a:cubicBezTo>
                  <a:cubicBezTo>
                    <a:pt x="89091" y="150949"/>
                    <a:pt x="65247" y="125222"/>
                    <a:pt x="53583" y="95307"/>
                  </a:cubicBezTo>
                  <a:cubicBezTo>
                    <a:pt x="43067" y="76673"/>
                    <a:pt x="50209" y="63925"/>
                    <a:pt x="74998" y="57061"/>
                  </a:cubicBezTo>
                  <a:cubicBezTo>
                    <a:pt x="85110" y="62694"/>
                    <a:pt x="93922" y="69866"/>
                    <a:pt x="101430" y="78579"/>
                  </a:cubicBezTo>
                  <a:cubicBezTo>
                    <a:pt x="114544" y="90945"/>
                    <a:pt x="125859" y="103609"/>
                    <a:pt x="140306" y="114632"/>
                  </a:cubicBezTo>
                  <a:cubicBezTo>
                    <a:pt x="150879" y="122698"/>
                    <a:pt x="161727" y="122355"/>
                    <a:pt x="173053" y="116503"/>
                  </a:cubicBezTo>
                  <a:cubicBezTo>
                    <a:pt x="194873" y="105239"/>
                    <a:pt x="213645" y="66696"/>
                    <a:pt x="234526" y="60367"/>
                  </a:cubicBezTo>
                  <a:cubicBezTo>
                    <a:pt x="276743" y="47573"/>
                    <a:pt x="267610" y="126880"/>
                    <a:pt x="264793" y="149757"/>
                  </a:cubicBezTo>
                  <a:cubicBezTo>
                    <a:pt x="256368" y="218232"/>
                    <a:pt x="238446" y="284229"/>
                    <a:pt x="233705" y="353479"/>
                  </a:cubicBezTo>
                  <a:cubicBezTo>
                    <a:pt x="224381" y="489716"/>
                    <a:pt x="234183" y="629336"/>
                    <a:pt x="260794" y="763132"/>
                  </a:cubicBezTo>
                  <a:cubicBezTo>
                    <a:pt x="265996" y="789281"/>
                    <a:pt x="304755" y="788343"/>
                    <a:pt x="303349" y="760103"/>
                  </a:cubicBezTo>
                  <a:cubicBezTo>
                    <a:pt x="294171" y="575458"/>
                    <a:pt x="271311" y="397503"/>
                    <a:pt x="308815" y="213960"/>
                  </a:cubicBezTo>
                  <a:cubicBezTo>
                    <a:pt x="320777" y="155378"/>
                    <a:pt x="341275" y="64492"/>
                    <a:pt x="289160" y="178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2708434" y="3666207"/>
              <a:ext cx="712948" cy="310679"/>
            </a:xfrm>
            <a:custGeom>
              <a:avLst/>
              <a:gdLst/>
              <a:ahLst/>
              <a:cxnLst/>
              <a:rect l="l" t="t" r="r" b="b"/>
              <a:pathLst>
                <a:path w="712948" h="310679" extrusionOk="0">
                  <a:moveTo>
                    <a:pt x="355090" y="60354"/>
                  </a:moveTo>
                  <a:cubicBezTo>
                    <a:pt x="368834" y="58971"/>
                    <a:pt x="382551" y="57341"/>
                    <a:pt x="396239" y="55452"/>
                  </a:cubicBezTo>
                  <a:cubicBezTo>
                    <a:pt x="449973" y="48038"/>
                    <a:pt x="504962" y="37971"/>
                    <a:pt x="556633" y="21141"/>
                  </a:cubicBezTo>
                  <a:cubicBezTo>
                    <a:pt x="595892" y="8354"/>
                    <a:pt x="648136" y="-14361"/>
                    <a:pt x="686821" y="12654"/>
                  </a:cubicBezTo>
                  <a:cubicBezTo>
                    <a:pt x="729545" y="42490"/>
                    <a:pt x="713303" y="86137"/>
                    <a:pt x="684808" y="123854"/>
                  </a:cubicBezTo>
                  <a:cubicBezTo>
                    <a:pt x="665755" y="149070"/>
                    <a:pt x="641230" y="171638"/>
                    <a:pt x="625185" y="185657"/>
                  </a:cubicBezTo>
                  <a:cubicBezTo>
                    <a:pt x="557358" y="244919"/>
                    <a:pt x="471028" y="305913"/>
                    <a:pt x="378361" y="310269"/>
                  </a:cubicBezTo>
                  <a:cubicBezTo>
                    <a:pt x="276004" y="315081"/>
                    <a:pt x="189258" y="277043"/>
                    <a:pt x="105499" y="222654"/>
                  </a:cubicBezTo>
                  <a:cubicBezTo>
                    <a:pt x="87626" y="211053"/>
                    <a:pt x="60149" y="192189"/>
                    <a:pt x="37716" y="169924"/>
                  </a:cubicBezTo>
                  <a:cubicBezTo>
                    <a:pt x="4159" y="136625"/>
                    <a:pt x="-18105" y="95721"/>
                    <a:pt x="19956" y="60129"/>
                  </a:cubicBezTo>
                  <a:cubicBezTo>
                    <a:pt x="54418" y="27903"/>
                    <a:pt x="109356" y="42990"/>
                    <a:pt x="150033" y="50090"/>
                  </a:cubicBezTo>
                  <a:cubicBezTo>
                    <a:pt x="203570" y="59426"/>
                    <a:pt x="259431" y="61607"/>
                    <a:pt x="313671" y="61332"/>
                  </a:cubicBezTo>
                  <a:cubicBezTo>
                    <a:pt x="327478" y="61259"/>
                    <a:pt x="341289" y="60933"/>
                    <a:pt x="355090" y="60354"/>
                  </a:cubicBezTo>
                  <a:close/>
                </a:path>
              </a:pathLst>
            </a:custGeom>
            <a:solidFill>
              <a:srgbClr val="8CA65C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2592030" y="3504880"/>
              <a:ext cx="908239" cy="329180"/>
            </a:xfrm>
            <a:custGeom>
              <a:avLst/>
              <a:gdLst/>
              <a:ahLst/>
              <a:cxnLst/>
              <a:rect l="l" t="t" r="r" b="b"/>
              <a:pathLst>
                <a:path w="908239" h="329180" extrusionOk="0">
                  <a:moveTo>
                    <a:pt x="876970" y="0"/>
                  </a:moveTo>
                  <a:cubicBezTo>
                    <a:pt x="876970" y="0"/>
                    <a:pt x="735410" y="84551"/>
                    <a:pt x="429098" y="89172"/>
                  </a:cubicBezTo>
                  <a:cubicBezTo>
                    <a:pt x="122785" y="93792"/>
                    <a:pt x="33903" y="32804"/>
                    <a:pt x="33903" y="32804"/>
                  </a:cubicBezTo>
                  <a:cubicBezTo>
                    <a:pt x="33903" y="32804"/>
                    <a:pt x="-41669" y="98339"/>
                    <a:pt x="32846" y="219067"/>
                  </a:cubicBezTo>
                  <a:cubicBezTo>
                    <a:pt x="107360" y="339795"/>
                    <a:pt x="544822" y="364747"/>
                    <a:pt x="754817" y="276514"/>
                  </a:cubicBezTo>
                  <a:cubicBezTo>
                    <a:pt x="1001068" y="173054"/>
                    <a:pt x="876970" y="0"/>
                    <a:pt x="876970" y="0"/>
                  </a:cubicBezTo>
                  <a:close/>
                </a:path>
              </a:pathLst>
            </a:custGeom>
            <a:solidFill>
              <a:srgbClr val="D9E1A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2579236" y="3325333"/>
              <a:ext cx="908236" cy="329180"/>
            </a:xfrm>
            <a:custGeom>
              <a:avLst/>
              <a:gdLst/>
              <a:ahLst/>
              <a:cxnLst/>
              <a:rect l="l" t="t" r="r" b="b"/>
              <a:pathLst>
                <a:path w="908236" h="329180" extrusionOk="0">
                  <a:moveTo>
                    <a:pt x="876970" y="0"/>
                  </a:moveTo>
                  <a:cubicBezTo>
                    <a:pt x="876970" y="0"/>
                    <a:pt x="735410" y="84551"/>
                    <a:pt x="429098" y="89172"/>
                  </a:cubicBezTo>
                  <a:cubicBezTo>
                    <a:pt x="122786" y="93792"/>
                    <a:pt x="33903" y="32804"/>
                    <a:pt x="33903" y="32804"/>
                  </a:cubicBezTo>
                  <a:cubicBezTo>
                    <a:pt x="33903" y="32804"/>
                    <a:pt x="-41669" y="98339"/>
                    <a:pt x="32845" y="219067"/>
                  </a:cubicBezTo>
                  <a:cubicBezTo>
                    <a:pt x="107360" y="339795"/>
                    <a:pt x="544822" y="364747"/>
                    <a:pt x="754817" y="276514"/>
                  </a:cubicBezTo>
                  <a:cubicBezTo>
                    <a:pt x="1001063" y="173054"/>
                    <a:pt x="876970" y="0"/>
                    <a:pt x="876970" y="0"/>
                  </a:cubicBezTo>
                  <a:close/>
                </a:path>
              </a:pathLst>
            </a:custGeom>
            <a:solidFill>
              <a:srgbClr val="8CA65C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2567661" y="3174412"/>
              <a:ext cx="908234" cy="317655"/>
            </a:xfrm>
            <a:custGeom>
              <a:avLst/>
              <a:gdLst/>
              <a:ahLst/>
              <a:cxnLst/>
              <a:rect l="l" t="t" r="r" b="b"/>
              <a:pathLst>
                <a:path w="908234" h="317655" extrusionOk="0">
                  <a:moveTo>
                    <a:pt x="894573" y="22032"/>
                  </a:moveTo>
                  <a:cubicBezTo>
                    <a:pt x="887048" y="3494"/>
                    <a:pt x="865571" y="-4983"/>
                    <a:pt x="847221" y="3005"/>
                  </a:cubicBezTo>
                  <a:cubicBezTo>
                    <a:pt x="791192" y="27394"/>
                    <a:pt x="654913" y="74240"/>
                    <a:pt x="429098" y="77646"/>
                  </a:cubicBezTo>
                  <a:cubicBezTo>
                    <a:pt x="209599" y="80957"/>
                    <a:pt x="101748" y="50581"/>
                    <a:pt x="58243" y="33094"/>
                  </a:cubicBezTo>
                  <a:cubicBezTo>
                    <a:pt x="41169" y="26231"/>
                    <a:pt x="21509" y="33364"/>
                    <a:pt x="13203" y="49772"/>
                  </a:cubicBezTo>
                  <a:cubicBezTo>
                    <a:pt x="-2026" y="79850"/>
                    <a:pt x="-13010" y="133244"/>
                    <a:pt x="32846" y="207542"/>
                  </a:cubicBezTo>
                  <a:cubicBezTo>
                    <a:pt x="107360" y="328270"/>
                    <a:pt x="544823" y="353221"/>
                    <a:pt x="754818" y="264989"/>
                  </a:cubicBezTo>
                  <a:cubicBezTo>
                    <a:pt x="934051" y="189684"/>
                    <a:pt x="917079" y="77511"/>
                    <a:pt x="894573" y="22032"/>
                  </a:cubicBezTo>
                  <a:close/>
                </a:path>
              </a:pathLst>
            </a:custGeom>
            <a:solidFill>
              <a:srgbClr val="D9E1A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2921693" y="1374242"/>
              <a:ext cx="674674" cy="1071846"/>
            </a:xfrm>
            <a:custGeom>
              <a:avLst/>
              <a:gdLst/>
              <a:ahLst/>
              <a:cxnLst/>
              <a:rect l="l" t="t" r="r" b="b"/>
              <a:pathLst>
                <a:path w="674674" h="1071846" extrusionOk="0">
                  <a:moveTo>
                    <a:pt x="637280" y="954094"/>
                  </a:moveTo>
                  <a:cubicBezTo>
                    <a:pt x="624520" y="984155"/>
                    <a:pt x="607834" y="1012945"/>
                    <a:pt x="584209" y="1035413"/>
                  </a:cubicBezTo>
                  <a:cubicBezTo>
                    <a:pt x="536807" y="1080493"/>
                    <a:pt x="466589" y="1088014"/>
                    <a:pt x="422803" y="1033591"/>
                  </a:cubicBezTo>
                  <a:cubicBezTo>
                    <a:pt x="385523" y="987151"/>
                    <a:pt x="383223" y="922458"/>
                    <a:pt x="372881" y="866445"/>
                  </a:cubicBezTo>
                  <a:cubicBezTo>
                    <a:pt x="361662" y="805693"/>
                    <a:pt x="344965" y="745965"/>
                    <a:pt x="323179" y="688158"/>
                  </a:cubicBezTo>
                  <a:cubicBezTo>
                    <a:pt x="279612" y="572545"/>
                    <a:pt x="215682" y="464532"/>
                    <a:pt x="134532" y="371297"/>
                  </a:cubicBezTo>
                  <a:cubicBezTo>
                    <a:pt x="101054" y="332838"/>
                    <a:pt x="64528" y="296548"/>
                    <a:pt x="37371" y="253396"/>
                  </a:cubicBezTo>
                  <a:cubicBezTo>
                    <a:pt x="10214" y="210244"/>
                    <a:pt x="-7107" y="158176"/>
                    <a:pt x="2836" y="108177"/>
                  </a:cubicBezTo>
                  <a:cubicBezTo>
                    <a:pt x="18565" y="29095"/>
                    <a:pt x="101577" y="-1916"/>
                    <a:pt x="174409" y="91"/>
                  </a:cubicBezTo>
                  <a:cubicBezTo>
                    <a:pt x="302827" y="3632"/>
                    <a:pt x="396045" y="100628"/>
                    <a:pt x="468102" y="196118"/>
                  </a:cubicBezTo>
                  <a:cubicBezTo>
                    <a:pt x="546238" y="299662"/>
                    <a:pt x="605590" y="417411"/>
                    <a:pt x="641706" y="542007"/>
                  </a:cubicBezTo>
                  <a:cubicBezTo>
                    <a:pt x="680116" y="674527"/>
                    <a:pt x="691622" y="820336"/>
                    <a:pt x="639732" y="948180"/>
                  </a:cubicBezTo>
                  <a:cubicBezTo>
                    <a:pt x="638933" y="950153"/>
                    <a:pt x="638112" y="952126"/>
                    <a:pt x="637280" y="9540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3298161" y="2544974"/>
              <a:ext cx="149068" cy="212189"/>
            </a:xfrm>
            <a:custGeom>
              <a:avLst/>
              <a:gdLst/>
              <a:ahLst/>
              <a:cxnLst/>
              <a:rect l="l" t="t" r="r" b="b"/>
              <a:pathLst>
                <a:path w="149068" h="212189" extrusionOk="0">
                  <a:moveTo>
                    <a:pt x="132349" y="20956"/>
                  </a:moveTo>
                  <a:cubicBezTo>
                    <a:pt x="102212" y="-16187"/>
                    <a:pt x="48612" y="142"/>
                    <a:pt x="24605" y="37977"/>
                  </a:cubicBezTo>
                  <a:cubicBezTo>
                    <a:pt x="1969" y="73648"/>
                    <a:pt x="-3941" y="123112"/>
                    <a:pt x="2374" y="164286"/>
                  </a:cubicBezTo>
                  <a:cubicBezTo>
                    <a:pt x="14510" y="243363"/>
                    <a:pt x="82276" y="210828"/>
                    <a:pt x="113122" y="164657"/>
                  </a:cubicBezTo>
                  <a:cubicBezTo>
                    <a:pt x="126731" y="144287"/>
                    <a:pt x="139458" y="122831"/>
                    <a:pt x="145543" y="99105"/>
                  </a:cubicBezTo>
                  <a:cubicBezTo>
                    <a:pt x="151628" y="75379"/>
                    <a:pt x="150396" y="48865"/>
                    <a:pt x="137422" y="28084"/>
                  </a:cubicBezTo>
                  <a:cubicBezTo>
                    <a:pt x="135819" y="25521"/>
                    <a:pt x="134121" y="23148"/>
                    <a:pt x="132349" y="20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3728188" y="1308043"/>
              <a:ext cx="223119" cy="243354"/>
            </a:xfrm>
            <a:custGeom>
              <a:avLst/>
              <a:gdLst/>
              <a:ahLst/>
              <a:cxnLst/>
              <a:rect l="l" t="t" r="r" b="b"/>
              <a:pathLst>
                <a:path w="223119" h="243354" extrusionOk="0">
                  <a:moveTo>
                    <a:pt x="186198" y="6646"/>
                  </a:moveTo>
                  <a:cubicBezTo>
                    <a:pt x="121283" y="73412"/>
                    <a:pt x="61739" y="146626"/>
                    <a:pt x="3562" y="219255"/>
                  </a:cubicBezTo>
                  <a:cubicBezTo>
                    <a:pt x="-9265" y="235269"/>
                    <a:pt x="15681" y="252492"/>
                    <a:pt x="28891" y="237753"/>
                  </a:cubicBezTo>
                  <a:cubicBezTo>
                    <a:pt x="89093" y="170577"/>
                    <a:pt x="153164" y="107779"/>
                    <a:pt x="215964" y="43182"/>
                  </a:cubicBezTo>
                  <a:cubicBezTo>
                    <a:pt x="236884" y="21665"/>
                    <a:pt x="207337" y="-15102"/>
                    <a:pt x="186198" y="66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3850219" y="1681988"/>
              <a:ext cx="157066" cy="100049"/>
            </a:xfrm>
            <a:custGeom>
              <a:avLst/>
              <a:gdLst/>
              <a:ahLst/>
              <a:cxnLst/>
              <a:rect l="l" t="t" r="r" b="b"/>
              <a:pathLst>
                <a:path w="157066" h="100049" extrusionOk="0">
                  <a:moveTo>
                    <a:pt x="137186" y="1394"/>
                  </a:moveTo>
                  <a:cubicBezTo>
                    <a:pt x="96380" y="22029"/>
                    <a:pt x="52212" y="36913"/>
                    <a:pt x="12086" y="58408"/>
                  </a:cubicBezTo>
                  <a:cubicBezTo>
                    <a:pt x="-12517" y="71589"/>
                    <a:pt x="3949" y="108913"/>
                    <a:pt x="30155" y="98115"/>
                  </a:cubicBezTo>
                  <a:cubicBezTo>
                    <a:pt x="72907" y="80499"/>
                    <a:pt x="113364" y="50488"/>
                    <a:pt x="151751" y="24862"/>
                  </a:cubicBezTo>
                  <a:cubicBezTo>
                    <a:pt x="164905" y="16076"/>
                    <a:pt x="151194" y="-5688"/>
                    <a:pt x="137186" y="13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3808687" y="2094255"/>
              <a:ext cx="139728" cy="57444"/>
            </a:xfrm>
            <a:custGeom>
              <a:avLst/>
              <a:gdLst/>
              <a:ahLst/>
              <a:cxnLst/>
              <a:rect l="l" t="t" r="r" b="b"/>
              <a:pathLst>
                <a:path w="139728" h="57444" extrusionOk="0">
                  <a:moveTo>
                    <a:pt x="127783" y="29668"/>
                  </a:moveTo>
                  <a:cubicBezTo>
                    <a:pt x="93136" y="22990"/>
                    <a:pt x="60653" y="12254"/>
                    <a:pt x="27277" y="1141"/>
                  </a:cubicBezTo>
                  <a:cubicBezTo>
                    <a:pt x="2560" y="-7088"/>
                    <a:pt x="-11853" y="31652"/>
                    <a:pt x="12722" y="38532"/>
                  </a:cubicBezTo>
                  <a:cubicBezTo>
                    <a:pt x="49164" y="48729"/>
                    <a:pt x="87326" y="53917"/>
                    <a:pt x="124949" y="57368"/>
                  </a:cubicBezTo>
                  <a:cubicBezTo>
                    <a:pt x="143057" y="59026"/>
                    <a:pt x="145138" y="33012"/>
                    <a:pt x="127783" y="296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3751999" y="2498194"/>
              <a:ext cx="180559" cy="97372"/>
            </a:xfrm>
            <a:custGeom>
              <a:avLst/>
              <a:gdLst/>
              <a:ahLst/>
              <a:cxnLst/>
              <a:rect l="l" t="t" r="r" b="b"/>
              <a:pathLst>
                <a:path w="180559" h="97372" extrusionOk="0">
                  <a:moveTo>
                    <a:pt x="171711" y="68951"/>
                  </a:moveTo>
                  <a:cubicBezTo>
                    <a:pt x="124624" y="46765"/>
                    <a:pt x="78037" y="22712"/>
                    <a:pt x="30320" y="1971"/>
                  </a:cubicBezTo>
                  <a:cubicBezTo>
                    <a:pt x="3545" y="-9670"/>
                    <a:pt x="-13404" y="33606"/>
                    <a:pt x="13859" y="44263"/>
                  </a:cubicBezTo>
                  <a:cubicBezTo>
                    <a:pt x="62223" y="63167"/>
                    <a:pt x="112111" y="78928"/>
                    <a:pt x="161043" y="96359"/>
                  </a:cubicBezTo>
                  <a:cubicBezTo>
                    <a:pt x="179044" y="102772"/>
                    <a:pt x="188712" y="76961"/>
                    <a:pt x="171711" y="689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3620473" y="2917943"/>
              <a:ext cx="242482" cy="232134"/>
            </a:xfrm>
            <a:custGeom>
              <a:avLst/>
              <a:gdLst/>
              <a:ahLst/>
              <a:cxnLst/>
              <a:rect l="l" t="t" r="r" b="b"/>
              <a:pathLst>
                <a:path w="242482" h="232134" extrusionOk="0">
                  <a:moveTo>
                    <a:pt x="239233" y="209435"/>
                  </a:moveTo>
                  <a:cubicBezTo>
                    <a:pt x="179279" y="142236"/>
                    <a:pt x="115489" y="78589"/>
                    <a:pt x="55625" y="11283"/>
                  </a:cubicBezTo>
                  <a:cubicBezTo>
                    <a:pt x="25499" y="-22589"/>
                    <a:pt x="-23225" y="27888"/>
                    <a:pt x="12665" y="56533"/>
                  </a:cubicBezTo>
                  <a:cubicBezTo>
                    <a:pt x="83080" y="112731"/>
                    <a:pt x="150036" y="173039"/>
                    <a:pt x="220349" y="229333"/>
                  </a:cubicBezTo>
                  <a:cubicBezTo>
                    <a:pt x="232530" y="239080"/>
                    <a:pt x="249716" y="221183"/>
                    <a:pt x="239233" y="2094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050153" y="2807547"/>
              <a:ext cx="244216" cy="221663"/>
            </a:xfrm>
            <a:custGeom>
              <a:avLst/>
              <a:gdLst/>
              <a:ahLst/>
              <a:cxnLst/>
              <a:rect l="l" t="t" r="r" b="b"/>
              <a:pathLst>
                <a:path w="244216" h="221663" extrusionOk="0">
                  <a:moveTo>
                    <a:pt x="193536" y="8192"/>
                  </a:moveTo>
                  <a:cubicBezTo>
                    <a:pt x="131067" y="72373"/>
                    <a:pt x="64365" y="132186"/>
                    <a:pt x="3707" y="198154"/>
                  </a:cubicBezTo>
                  <a:cubicBezTo>
                    <a:pt x="-8530" y="211464"/>
                    <a:pt x="12340" y="228400"/>
                    <a:pt x="25572" y="218890"/>
                  </a:cubicBezTo>
                  <a:cubicBezTo>
                    <a:pt x="96931" y="167609"/>
                    <a:pt x="162931" y="109612"/>
                    <a:pt x="232772" y="56353"/>
                  </a:cubicBezTo>
                  <a:cubicBezTo>
                    <a:pt x="265294" y="31553"/>
                    <a:pt x="220951" y="-19975"/>
                    <a:pt x="193536" y="81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011542" y="2521434"/>
              <a:ext cx="117789" cy="87669"/>
            </a:xfrm>
            <a:custGeom>
              <a:avLst/>
              <a:gdLst/>
              <a:ahLst/>
              <a:cxnLst/>
              <a:rect l="l" t="t" r="r" b="b"/>
              <a:pathLst>
                <a:path w="117789" h="87669" extrusionOk="0">
                  <a:moveTo>
                    <a:pt x="84114" y="3008"/>
                  </a:moveTo>
                  <a:cubicBezTo>
                    <a:pt x="70173" y="10135"/>
                    <a:pt x="59724" y="23041"/>
                    <a:pt x="47414" y="32765"/>
                  </a:cubicBezTo>
                  <a:cubicBezTo>
                    <a:pt x="35036" y="42546"/>
                    <a:pt x="21517" y="51185"/>
                    <a:pt x="8115" y="59488"/>
                  </a:cubicBezTo>
                  <a:cubicBezTo>
                    <a:pt x="-8058" y="69499"/>
                    <a:pt x="1963" y="92910"/>
                    <a:pt x="20460" y="86609"/>
                  </a:cubicBezTo>
                  <a:cubicBezTo>
                    <a:pt x="36127" y="81269"/>
                    <a:pt x="51064" y="74844"/>
                    <a:pt x="66124" y="68026"/>
                  </a:cubicBezTo>
                  <a:cubicBezTo>
                    <a:pt x="80532" y="61500"/>
                    <a:pt x="98815" y="56064"/>
                    <a:pt x="110085" y="44862"/>
                  </a:cubicBezTo>
                  <a:cubicBezTo>
                    <a:pt x="128665" y="26386"/>
                    <a:pt x="111142" y="-10803"/>
                    <a:pt x="84114" y="30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1881111" y="1997753"/>
              <a:ext cx="164311" cy="57376"/>
            </a:xfrm>
            <a:custGeom>
              <a:avLst/>
              <a:gdLst/>
              <a:ahLst/>
              <a:cxnLst/>
              <a:rect l="l" t="t" r="r" b="b"/>
              <a:pathLst>
                <a:path w="164311" h="57376" extrusionOk="0">
                  <a:moveTo>
                    <a:pt x="142235" y="0"/>
                  </a:moveTo>
                  <a:cubicBezTo>
                    <a:pt x="98904" y="101"/>
                    <a:pt x="49348" y="13698"/>
                    <a:pt x="7986" y="26475"/>
                  </a:cubicBezTo>
                  <a:cubicBezTo>
                    <a:pt x="-6012" y="30797"/>
                    <a:pt x="309" y="50527"/>
                    <a:pt x="12243" y="52444"/>
                  </a:cubicBezTo>
                  <a:cubicBezTo>
                    <a:pt x="54657" y="59245"/>
                    <a:pt x="108858" y="60246"/>
                    <a:pt x="150018" y="47486"/>
                  </a:cubicBezTo>
                  <a:cubicBezTo>
                    <a:pt x="173317" y="40258"/>
                    <a:pt x="166287" y="-56"/>
                    <a:pt x="1422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048749" y="1532415"/>
              <a:ext cx="97620" cy="56583"/>
            </a:xfrm>
            <a:custGeom>
              <a:avLst/>
              <a:gdLst/>
              <a:ahLst/>
              <a:cxnLst/>
              <a:rect l="l" t="t" r="r" b="b"/>
              <a:pathLst>
                <a:path w="97620" h="56583" extrusionOk="0">
                  <a:moveTo>
                    <a:pt x="78490" y="12792"/>
                  </a:moveTo>
                  <a:cubicBezTo>
                    <a:pt x="59144" y="9211"/>
                    <a:pt x="41267" y="11639"/>
                    <a:pt x="23215" y="1735"/>
                  </a:cubicBezTo>
                  <a:cubicBezTo>
                    <a:pt x="10781" y="-5089"/>
                    <a:pt x="-8441" y="9588"/>
                    <a:pt x="4060" y="21909"/>
                  </a:cubicBezTo>
                  <a:cubicBezTo>
                    <a:pt x="24103" y="41655"/>
                    <a:pt x="50698" y="59474"/>
                    <a:pt x="79896" y="56191"/>
                  </a:cubicBezTo>
                  <a:cubicBezTo>
                    <a:pt x="105855" y="53268"/>
                    <a:pt x="101502" y="17047"/>
                    <a:pt x="78490" y="127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2147566" y="1166386"/>
              <a:ext cx="237614" cy="203619"/>
            </a:xfrm>
            <a:custGeom>
              <a:avLst/>
              <a:gdLst/>
              <a:ahLst/>
              <a:cxnLst/>
              <a:rect l="l" t="t" r="r" b="b"/>
              <a:pathLst>
                <a:path w="237614" h="203619" extrusionOk="0">
                  <a:moveTo>
                    <a:pt x="217562" y="141508"/>
                  </a:moveTo>
                  <a:cubicBezTo>
                    <a:pt x="199065" y="136499"/>
                    <a:pt x="183167" y="119035"/>
                    <a:pt x="168230" y="107456"/>
                  </a:cubicBezTo>
                  <a:cubicBezTo>
                    <a:pt x="150707" y="93870"/>
                    <a:pt x="133189" y="80284"/>
                    <a:pt x="115666" y="66698"/>
                  </a:cubicBezTo>
                  <a:cubicBezTo>
                    <a:pt x="86332" y="43950"/>
                    <a:pt x="53771" y="11117"/>
                    <a:pt x="17650" y="561"/>
                  </a:cubicBezTo>
                  <a:cubicBezTo>
                    <a:pt x="7409" y="-2435"/>
                    <a:pt x="-3855" y="7036"/>
                    <a:pt x="1285" y="17862"/>
                  </a:cubicBezTo>
                  <a:cubicBezTo>
                    <a:pt x="18887" y="54972"/>
                    <a:pt x="60430" y="84117"/>
                    <a:pt x="90145" y="111840"/>
                  </a:cubicBezTo>
                  <a:cubicBezTo>
                    <a:pt x="121222" y="140828"/>
                    <a:pt x="154829" y="184441"/>
                    <a:pt x="194381" y="201040"/>
                  </a:cubicBezTo>
                  <a:cubicBezTo>
                    <a:pt x="233032" y="217262"/>
                    <a:pt x="256635" y="152086"/>
                    <a:pt x="217562" y="1415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59" name="Google Shape;159;p5"/>
          <p:cNvGrpSpPr/>
          <p:nvPr/>
        </p:nvGrpSpPr>
        <p:grpSpPr>
          <a:xfrm rot="-5400000">
            <a:off x="2705634" y="3117892"/>
            <a:ext cx="1242310" cy="405461"/>
            <a:chOff x="5411267" y="6235785"/>
            <a:chExt cx="2484620" cy="810923"/>
          </a:xfrm>
        </p:grpSpPr>
        <p:sp>
          <p:nvSpPr>
            <p:cNvPr id="160" name="Google Shape;160;p5"/>
            <p:cNvSpPr/>
            <p:nvPr/>
          </p:nvSpPr>
          <p:spPr>
            <a:xfrm>
              <a:off x="5411267" y="6235785"/>
              <a:ext cx="2484620" cy="810923"/>
            </a:xfrm>
            <a:custGeom>
              <a:avLst/>
              <a:gdLst/>
              <a:ahLst/>
              <a:cxnLst/>
              <a:rect l="l" t="t" r="r" b="b"/>
              <a:pathLst>
                <a:path w="2484620" h="810923" extrusionOk="0">
                  <a:moveTo>
                    <a:pt x="2483496" y="780217"/>
                  </a:moveTo>
                  <a:cubicBezTo>
                    <a:pt x="2460471" y="733816"/>
                    <a:pt x="2421576" y="691180"/>
                    <a:pt x="2380518" y="560008"/>
                  </a:cubicBezTo>
                  <a:cubicBezTo>
                    <a:pt x="2321513" y="364809"/>
                    <a:pt x="2317649" y="431502"/>
                    <a:pt x="2384045" y="298588"/>
                  </a:cubicBezTo>
                  <a:cubicBezTo>
                    <a:pt x="2488649" y="87270"/>
                    <a:pt x="2476417" y="88390"/>
                    <a:pt x="2428811" y="80297"/>
                  </a:cubicBezTo>
                  <a:cubicBezTo>
                    <a:pt x="2287364" y="56522"/>
                    <a:pt x="2107990" y="55377"/>
                    <a:pt x="1969478" y="44132"/>
                  </a:cubicBezTo>
                  <a:cubicBezTo>
                    <a:pt x="886791" y="-50975"/>
                    <a:pt x="614629" y="37781"/>
                    <a:pt x="16828" y="34272"/>
                  </a:cubicBezTo>
                  <a:cubicBezTo>
                    <a:pt x="-18228" y="34905"/>
                    <a:pt x="4059" y="77094"/>
                    <a:pt x="59873" y="276570"/>
                  </a:cubicBezTo>
                  <a:cubicBezTo>
                    <a:pt x="119706" y="492944"/>
                    <a:pt x="95246" y="356486"/>
                    <a:pt x="20597" y="736466"/>
                  </a:cubicBezTo>
                  <a:cubicBezTo>
                    <a:pt x="16859" y="759670"/>
                    <a:pt x="-2644" y="801678"/>
                    <a:pt x="33898" y="805920"/>
                  </a:cubicBezTo>
                  <a:cubicBezTo>
                    <a:pt x="574007" y="763881"/>
                    <a:pt x="1117007" y="820323"/>
                    <a:pt x="1658185" y="809520"/>
                  </a:cubicBezTo>
                  <a:cubicBezTo>
                    <a:pt x="1925720" y="804901"/>
                    <a:pt x="2193557" y="796046"/>
                    <a:pt x="2461068" y="805579"/>
                  </a:cubicBezTo>
                  <a:cubicBezTo>
                    <a:pt x="2475268" y="808350"/>
                    <a:pt x="2488639" y="794048"/>
                    <a:pt x="2483496" y="780217"/>
                  </a:cubicBezTo>
                  <a:close/>
                </a:path>
              </a:pathLst>
            </a:custGeom>
            <a:solidFill>
              <a:srgbClr val="D9E1A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5411267" y="6235785"/>
              <a:ext cx="2484620" cy="810923"/>
            </a:xfrm>
            <a:custGeom>
              <a:avLst/>
              <a:gdLst/>
              <a:ahLst/>
              <a:cxnLst/>
              <a:rect l="l" t="t" r="r" b="b"/>
              <a:pathLst>
                <a:path w="2484620" h="810923" extrusionOk="0">
                  <a:moveTo>
                    <a:pt x="2483496" y="780217"/>
                  </a:moveTo>
                  <a:cubicBezTo>
                    <a:pt x="2460471" y="733816"/>
                    <a:pt x="2421576" y="691180"/>
                    <a:pt x="2380518" y="560008"/>
                  </a:cubicBezTo>
                  <a:cubicBezTo>
                    <a:pt x="2321513" y="364809"/>
                    <a:pt x="2317649" y="431502"/>
                    <a:pt x="2384045" y="298588"/>
                  </a:cubicBezTo>
                  <a:cubicBezTo>
                    <a:pt x="2488649" y="87270"/>
                    <a:pt x="2476417" y="88390"/>
                    <a:pt x="2428811" y="80297"/>
                  </a:cubicBezTo>
                  <a:cubicBezTo>
                    <a:pt x="2287364" y="56522"/>
                    <a:pt x="2107990" y="55377"/>
                    <a:pt x="1969478" y="44132"/>
                  </a:cubicBezTo>
                  <a:cubicBezTo>
                    <a:pt x="886791" y="-50975"/>
                    <a:pt x="614629" y="37781"/>
                    <a:pt x="16828" y="34272"/>
                  </a:cubicBezTo>
                  <a:cubicBezTo>
                    <a:pt x="-18228" y="34905"/>
                    <a:pt x="4059" y="77094"/>
                    <a:pt x="59873" y="276570"/>
                  </a:cubicBezTo>
                  <a:cubicBezTo>
                    <a:pt x="119706" y="492944"/>
                    <a:pt x="95246" y="356486"/>
                    <a:pt x="20597" y="736466"/>
                  </a:cubicBezTo>
                  <a:cubicBezTo>
                    <a:pt x="16859" y="759670"/>
                    <a:pt x="-2644" y="801678"/>
                    <a:pt x="33898" y="805920"/>
                  </a:cubicBezTo>
                  <a:cubicBezTo>
                    <a:pt x="574007" y="763881"/>
                    <a:pt x="1117007" y="820323"/>
                    <a:pt x="1658185" y="809520"/>
                  </a:cubicBezTo>
                  <a:cubicBezTo>
                    <a:pt x="1925720" y="804901"/>
                    <a:pt x="2193557" y="796046"/>
                    <a:pt x="2461068" y="805579"/>
                  </a:cubicBezTo>
                  <a:cubicBezTo>
                    <a:pt x="2475268" y="808350"/>
                    <a:pt x="2488639" y="794048"/>
                    <a:pt x="2483496" y="780217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62" name="Google Shape;162;p5"/>
          <p:cNvGrpSpPr/>
          <p:nvPr/>
        </p:nvGrpSpPr>
        <p:grpSpPr>
          <a:xfrm rot="-631942" flipH="1">
            <a:off x="7168172" y="3352449"/>
            <a:ext cx="746879" cy="1436583"/>
            <a:chOff x="14335834" y="6702952"/>
            <a:chExt cx="1493685" cy="2873025"/>
          </a:xfrm>
        </p:grpSpPr>
        <p:sp>
          <p:nvSpPr>
            <p:cNvPr id="163" name="Google Shape;163;p5"/>
            <p:cNvSpPr/>
            <p:nvPr/>
          </p:nvSpPr>
          <p:spPr>
            <a:xfrm>
              <a:off x="15332663" y="8927057"/>
              <a:ext cx="495740" cy="648920"/>
            </a:xfrm>
            <a:custGeom>
              <a:avLst/>
              <a:gdLst/>
              <a:ahLst/>
              <a:cxnLst/>
              <a:rect l="l" t="t" r="r" b="b"/>
              <a:pathLst>
                <a:path w="495740" h="648920" extrusionOk="0">
                  <a:moveTo>
                    <a:pt x="416451" y="91345"/>
                  </a:moveTo>
                  <a:cubicBezTo>
                    <a:pt x="409035" y="65388"/>
                    <a:pt x="444288" y="98946"/>
                    <a:pt x="413887" y="7736"/>
                  </a:cubicBezTo>
                  <a:cubicBezTo>
                    <a:pt x="413887" y="-21872"/>
                    <a:pt x="213818" y="42150"/>
                    <a:pt x="180806" y="54959"/>
                  </a:cubicBezTo>
                  <a:cubicBezTo>
                    <a:pt x="128978" y="72235"/>
                    <a:pt x="-23356" y="154494"/>
                    <a:pt x="3049" y="145692"/>
                  </a:cubicBezTo>
                  <a:cubicBezTo>
                    <a:pt x="25638" y="137678"/>
                    <a:pt x="27477" y="227542"/>
                    <a:pt x="75925" y="217694"/>
                  </a:cubicBezTo>
                  <a:cubicBezTo>
                    <a:pt x="99215" y="253672"/>
                    <a:pt x="339373" y="589932"/>
                    <a:pt x="375776" y="627548"/>
                  </a:cubicBezTo>
                  <a:cubicBezTo>
                    <a:pt x="384129" y="637092"/>
                    <a:pt x="390902" y="650315"/>
                    <a:pt x="409937" y="648004"/>
                  </a:cubicBezTo>
                  <a:cubicBezTo>
                    <a:pt x="433997" y="651856"/>
                    <a:pt x="463439" y="643428"/>
                    <a:pt x="483796" y="625525"/>
                  </a:cubicBezTo>
                  <a:cubicBezTo>
                    <a:pt x="517658" y="583867"/>
                    <a:pt x="474586" y="413331"/>
                    <a:pt x="416451" y="91345"/>
                  </a:cubicBezTo>
                  <a:close/>
                </a:path>
              </a:pathLst>
            </a:custGeom>
            <a:solidFill>
              <a:srgbClr val="8CA65C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14346905" y="6745817"/>
              <a:ext cx="1418177" cy="2346679"/>
            </a:xfrm>
            <a:custGeom>
              <a:avLst/>
              <a:gdLst/>
              <a:ahLst/>
              <a:cxnLst/>
              <a:rect l="l" t="t" r="r" b="b"/>
              <a:pathLst>
                <a:path w="1418177" h="2346679" extrusionOk="0">
                  <a:moveTo>
                    <a:pt x="1418025" y="2156476"/>
                  </a:moveTo>
                  <a:cubicBezTo>
                    <a:pt x="1416289" y="2136113"/>
                    <a:pt x="1400295" y="2114329"/>
                    <a:pt x="1394983" y="2096645"/>
                  </a:cubicBezTo>
                  <a:cubicBezTo>
                    <a:pt x="1394373" y="2095173"/>
                    <a:pt x="1393770" y="2093707"/>
                    <a:pt x="1393252" y="2092236"/>
                  </a:cubicBezTo>
                  <a:cubicBezTo>
                    <a:pt x="1392039" y="2089212"/>
                    <a:pt x="1390832" y="2086101"/>
                    <a:pt x="1389624" y="2083077"/>
                  </a:cubicBezTo>
                  <a:cubicBezTo>
                    <a:pt x="1388411" y="2080053"/>
                    <a:pt x="1387204" y="2077029"/>
                    <a:pt x="1385997" y="2074005"/>
                  </a:cubicBezTo>
                  <a:cubicBezTo>
                    <a:pt x="1384956" y="2071499"/>
                    <a:pt x="1384008" y="2069078"/>
                    <a:pt x="1382973" y="2066572"/>
                  </a:cubicBezTo>
                  <a:cubicBezTo>
                    <a:pt x="1379000" y="2056982"/>
                    <a:pt x="1374849" y="2047387"/>
                    <a:pt x="1370612" y="2037883"/>
                  </a:cubicBezTo>
                  <a:cubicBezTo>
                    <a:pt x="1369319" y="2034859"/>
                    <a:pt x="1368019" y="2031835"/>
                    <a:pt x="1366639" y="2028898"/>
                  </a:cubicBezTo>
                  <a:cubicBezTo>
                    <a:pt x="1365346" y="2025960"/>
                    <a:pt x="1363960" y="2022936"/>
                    <a:pt x="1362581" y="2019998"/>
                  </a:cubicBezTo>
                  <a:cubicBezTo>
                    <a:pt x="1357481" y="2008678"/>
                    <a:pt x="1352209" y="1997358"/>
                    <a:pt x="1346851" y="1986210"/>
                  </a:cubicBezTo>
                  <a:cubicBezTo>
                    <a:pt x="1339331" y="1970481"/>
                    <a:pt x="1331645" y="1954929"/>
                    <a:pt x="1323866" y="1939372"/>
                  </a:cubicBezTo>
                  <a:cubicBezTo>
                    <a:pt x="1316691" y="1925115"/>
                    <a:pt x="1309522" y="1910857"/>
                    <a:pt x="1302261" y="1896599"/>
                  </a:cubicBezTo>
                  <a:cubicBezTo>
                    <a:pt x="1122521" y="1486997"/>
                    <a:pt x="931466" y="1082582"/>
                    <a:pt x="728217" y="683955"/>
                  </a:cubicBezTo>
                  <a:cubicBezTo>
                    <a:pt x="642234" y="515793"/>
                    <a:pt x="559797" y="345735"/>
                    <a:pt x="474503" y="177314"/>
                  </a:cubicBezTo>
                  <a:cubicBezTo>
                    <a:pt x="464310" y="151305"/>
                    <a:pt x="453766" y="125382"/>
                    <a:pt x="442532" y="99626"/>
                  </a:cubicBezTo>
                  <a:cubicBezTo>
                    <a:pt x="424647" y="49764"/>
                    <a:pt x="412982" y="22462"/>
                    <a:pt x="379189" y="11314"/>
                  </a:cubicBezTo>
                  <a:cubicBezTo>
                    <a:pt x="378240" y="11056"/>
                    <a:pt x="377372" y="10711"/>
                    <a:pt x="376423" y="10452"/>
                  </a:cubicBezTo>
                  <a:cubicBezTo>
                    <a:pt x="375210" y="10107"/>
                    <a:pt x="373830" y="9762"/>
                    <a:pt x="372451" y="9417"/>
                  </a:cubicBezTo>
                  <a:cubicBezTo>
                    <a:pt x="371324" y="6221"/>
                    <a:pt x="370117" y="3110"/>
                    <a:pt x="368823" y="0"/>
                  </a:cubicBezTo>
                  <a:cubicBezTo>
                    <a:pt x="360349" y="1644"/>
                    <a:pt x="351972" y="3455"/>
                    <a:pt x="343584" y="5531"/>
                  </a:cubicBezTo>
                  <a:cubicBezTo>
                    <a:pt x="340129" y="6393"/>
                    <a:pt x="336582" y="7347"/>
                    <a:pt x="333127" y="8296"/>
                  </a:cubicBezTo>
                  <a:cubicBezTo>
                    <a:pt x="332954" y="8296"/>
                    <a:pt x="332782" y="8382"/>
                    <a:pt x="332609" y="8382"/>
                  </a:cubicBezTo>
                  <a:cubicBezTo>
                    <a:pt x="327941" y="9590"/>
                    <a:pt x="323278" y="10975"/>
                    <a:pt x="318610" y="12355"/>
                  </a:cubicBezTo>
                  <a:cubicBezTo>
                    <a:pt x="314206" y="13648"/>
                    <a:pt x="309711" y="15034"/>
                    <a:pt x="305307" y="16500"/>
                  </a:cubicBezTo>
                  <a:cubicBezTo>
                    <a:pt x="303404" y="17104"/>
                    <a:pt x="301507" y="17707"/>
                    <a:pt x="299604" y="18403"/>
                  </a:cubicBezTo>
                  <a:cubicBezTo>
                    <a:pt x="230298" y="41474"/>
                    <a:pt x="164189" y="76647"/>
                    <a:pt x="100506" y="111642"/>
                  </a:cubicBezTo>
                  <a:cubicBezTo>
                    <a:pt x="96096" y="113976"/>
                    <a:pt x="86334" y="119852"/>
                    <a:pt x="74066" y="127803"/>
                  </a:cubicBezTo>
                  <a:cubicBezTo>
                    <a:pt x="66891" y="132471"/>
                    <a:pt x="58859" y="137829"/>
                    <a:pt x="50477" y="143619"/>
                  </a:cubicBezTo>
                  <a:cubicBezTo>
                    <a:pt x="50132" y="143877"/>
                    <a:pt x="49787" y="144136"/>
                    <a:pt x="49437" y="144395"/>
                  </a:cubicBezTo>
                  <a:cubicBezTo>
                    <a:pt x="44429" y="147850"/>
                    <a:pt x="39243" y="151570"/>
                    <a:pt x="34144" y="155284"/>
                  </a:cubicBezTo>
                  <a:cubicBezTo>
                    <a:pt x="31034" y="157618"/>
                    <a:pt x="27837" y="159952"/>
                    <a:pt x="24727" y="162280"/>
                  </a:cubicBezTo>
                  <a:cubicBezTo>
                    <a:pt x="19627" y="166167"/>
                    <a:pt x="14534" y="170059"/>
                    <a:pt x="9779" y="173945"/>
                  </a:cubicBezTo>
                  <a:cubicBezTo>
                    <a:pt x="8486" y="174980"/>
                    <a:pt x="7186" y="176021"/>
                    <a:pt x="5979" y="177056"/>
                  </a:cubicBezTo>
                  <a:cubicBezTo>
                    <a:pt x="6324" y="177832"/>
                    <a:pt x="6755" y="178614"/>
                    <a:pt x="7192" y="179390"/>
                  </a:cubicBezTo>
                  <a:cubicBezTo>
                    <a:pt x="5720" y="182414"/>
                    <a:pt x="4513" y="185610"/>
                    <a:pt x="3472" y="188720"/>
                  </a:cubicBezTo>
                  <a:cubicBezTo>
                    <a:pt x="3208" y="189583"/>
                    <a:pt x="2955" y="190365"/>
                    <a:pt x="2696" y="191055"/>
                  </a:cubicBezTo>
                  <a:cubicBezTo>
                    <a:pt x="2524" y="191917"/>
                    <a:pt x="2259" y="192699"/>
                    <a:pt x="2087" y="193475"/>
                  </a:cubicBezTo>
                  <a:cubicBezTo>
                    <a:pt x="1656" y="195114"/>
                    <a:pt x="1311" y="196672"/>
                    <a:pt x="1046" y="198230"/>
                  </a:cubicBezTo>
                  <a:cubicBezTo>
                    <a:pt x="-1374" y="211021"/>
                    <a:pt x="184" y="224152"/>
                    <a:pt x="8049" y="236858"/>
                  </a:cubicBezTo>
                  <a:cubicBezTo>
                    <a:pt x="17983" y="258377"/>
                    <a:pt x="28958" y="279286"/>
                    <a:pt x="39761" y="300374"/>
                  </a:cubicBezTo>
                  <a:cubicBezTo>
                    <a:pt x="205071" y="646977"/>
                    <a:pt x="375388" y="991251"/>
                    <a:pt x="540612" y="1337940"/>
                  </a:cubicBezTo>
                  <a:cubicBezTo>
                    <a:pt x="552191" y="1365852"/>
                    <a:pt x="563425" y="1393937"/>
                    <a:pt x="574917" y="1421935"/>
                  </a:cubicBezTo>
                  <a:cubicBezTo>
                    <a:pt x="589089" y="1449588"/>
                    <a:pt x="602657" y="1478535"/>
                    <a:pt x="613977" y="1507654"/>
                  </a:cubicBezTo>
                  <a:cubicBezTo>
                    <a:pt x="670232" y="1628288"/>
                    <a:pt x="718455" y="1752377"/>
                    <a:pt x="773411" y="1873700"/>
                  </a:cubicBezTo>
                  <a:cubicBezTo>
                    <a:pt x="794235" y="1927190"/>
                    <a:pt x="817829" y="1979386"/>
                    <a:pt x="840555" y="2032094"/>
                  </a:cubicBezTo>
                  <a:cubicBezTo>
                    <a:pt x="854123" y="2064588"/>
                    <a:pt x="867174" y="2097249"/>
                    <a:pt x="880218" y="2130002"/>
                  </a:cubicBezTo>
                  <a:cubicBezTo>
                    <a:pt x="885663" y="2143570"/>
                    <a:pt x="891021" y="2157137"/>
                    <a:pt x="896465" y="2170705"/>
                  </a:cubicBezTo>
                  <a:cubicBezTo>
                    <a:pt x="902255" y="2185136"/>
                    <a:pt x="908050" y="2199480"/>
                    <a:pt x="914012" y="2213910"/>
                  </a:cubicBezTo>
                  <a:cubicBezTo>
                    <a:pt x="914788" y="2215727"/>
                    <a:pt x="915564" y="2217624"/>
                    <a:pt x="916346" y="2219527"/>
                  </a:cubicBezTo>
                  <a:cubicBezTo>
                    <a:pt x="916518" y="2219958"/>
                    <a:pt x="916691" y="2220475"/>
                    <a:pt x="916863" y="2220993"/>
                  </a:cubicBezTo>
                  <a:cubicBezTo>
                    <a:pt x="919105" y="2226351"/>
                    <a:pt x="921353" y="2231709"/>
                    <a:pt x="923601" y="2237154"/>
                  </a:cubicBezTo>
                  <a:cubicBezTo>
                    <a:pt x="926021" y="2242770"/>
                    <a:pt x="928356" y="2248474"/>
                    <a:pt x="930857" y="2254091"/>
                  </a:cubicBezTo>
                  <a:cubicBezTo>
                    <a:pt x="937330" y="2268624"/>
                    <a:pt x="943706" y="2283204"/>
                    <a:pt x="950639" y="2297525"/>
                  </a:cubicBezTo>
                  <a:cubicBezTo>
                    <a:pt x="956762" y="2310179"/>
                    <a:pt x="962413" y="2325874"/>
                    <a:pt x="971267" y="2336855"/>
                  </a:cubicBezTo>
                  <a:cubicBezTo>
                    <a:pt x="980489" y="2348290"/>
                    <a:pt x="991142" y="2349342"/>
                    <a:pt x="1002738" y="2342092"/>
                  </a:cubicBezTo>
                  <a:cubicBezTo>
                    <a:pt x="1071606" y="2299031"/>
                    <a:pt x="1145483" y="2262214"/>
                    <a:pt x="1223142" y="2237941"/>
                  </a:cubicBezTo>
                  <a:cubicBezTo>
                    <a:pt x="1256234" y="2226535"/>
                    <a:pt x="1290124" y="2217670"/>
                    <a:pt x="1323981" y="2208874"/>
                  </a:cubicBezTo>
                  <a:cubicBezTo>
                    <a:pt x="1341131" y="2204418"/>
                    <a:pt x="1358286" y="2199986"/>
                    <a:pt x="1375361" y="2195243"/>
                  </a:cubicBezTo>
                  <a:cubicBezTo>
                    <a:pt x="1390268" y="2191103"/>
                    <a:pt x="1407895" y="2189591"/>
                    <a:pt x="1415168" y="2174069"/>
                  </a:cubicBezTo>
                  <a:cubicBezTo>
                    <a:pt x="1417801" y="2168434"/>
                    <a:pt x="1418537" y="2162519"/>
                    <a:pt x="1418025" y="2156476"/>
                  </a:cubicBezTo>
                  <a:close/>
                </a:path>
              </a:pathLst>
            </a:custGeom>
            <a:solidFill>
              <a:srgbClr val="8CA65C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14361298" y="6785756"/>
              <a:ext cx="433552" cy="266804"/>
            </a:xfrm>
            <a:custGeom>
              <a:avLst/>
              <a:gdLst/>
              <a:ahLst/>
              <a:cxnLst/>
              <a:rect l="l" t="t" r="r" b="b"/>
              <a:pathLst>
                <a:path w="433552" h="266804" extrusionOk="0">
                  <a:moveTo>
                    <a:pt x="428119" y="59716"/>
                  </a:moveTo>
                  <a:cubicBezTo>
                    <a:pt x="429976" y="63936"/>
                    <a:pt x="431799" y="68156"/>
                    <a:pt x="433552" y="72376"/>
                  </a:cubicBezTo>
                  <a:cubicBezTo>
                    <a:pt x="415696" y="78044"/>
                    <a:pt x="397908" y="83954"/>
                    <a:pt x="380183" y="90163"/>
                  </a:cubicBezTo>
                  <a:cubicBezTo>
                    <a:pt x="297482" y="118317"/>
                    <a:pt x="216943" y="152679"/>
                    <a:pt x="140825" y="195683"/>
                  </a:cubicBezTo>
                  <a:cubicBezTo>
                    <a:pt x="102346" y="217656"/>
                    <a:pt x="64603" y="241152"/>
                    <a:pt x="28418" y="266805"/>
                  </a:cubicBezTo>
                  <a:cubicBezTo>
                    <a:pt x="27406" y="264678"/>
                    <a:pt x="26394" y="262551"/>
                    <a:pt x="25382" y="260423"/>
                  </a:cubicBezTo>
                  <a:cubicBezTo>
                    <a:pt x="16845" y="243751"/>
                    <a:pt x="8169" y="227176"/>
                    <a:pt x="0" y="210331"/>
                  </a:cubicBezTo>
                  <a:cubicBezTo>
                    <a:pt x="60521" y="160912"/>
                    <a:pt x="128711" y="121490"/>
                    <a:pt x="197873" y="85403"/>
                  </a:cubicBezTo>
                  <a:cubicBezTo>
                    <a:pt x="263154" y="51041"/>
                    <a:pt x="331207" y="21841"/>
                    <a:pt x="401754" y="0"/>
                  </a:cubicBezTo>
                  <a:cubicBezTo>
                    <a:pt x="411441" y="14551"/>
                    <a:pt x="418967" y="34161"/>
                    <a:pt x="428119" y="597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14406533" y="6892391"/>
              <a:ext cx="419679" cy="231528"/>
            </a:xfrm>
            <a:custGeom>
              <a:avLst/>
              <a:gdLst/>
              <a:ahLst/>
              <a:cxnLst/>
              <a:rect l="l" t="t" r="r" b="b"/>
              <a:pathLst>
                <a:path w="419679" h="231528" extrusionOk="0">
                  <a:moveTo>
                    <a:pt x="414850" y="30752"/>
                  </a:moveTo>
                  <a:cubicBezTo>
                    <a:pt x="416472" y="33926"/>
                    <a:pt x="418093" y="37134"/>
                    <a:pt x="419680" y="40307"/>
                  </a:cubicBezTo>
                  <a:cubicBezTo>
                    <a:pt x="415121" y="41353"/>
                    <a:pt x="410803" y="42434"/>
                    <a:pt x="406819" y="43647"/>
                  </a:cubicBezTo>
                  <a:cubicBezTo>
                    <a:pt x="360171" y="56238"/>
                    <a:pt x="314701" y="72404"/>
                    <a:pt x="270956" y="91750"/>
                  </a:cubicBezTo>
                  <a:cubicBezTo>
                    <a:pt x="182080" y="130838"/>
                    <a:pt x="98431" y="178872"/>
                    <a:pt x="17351" y="231528"/>
                  </a:cubicBezTo>
                  <a:cubicBezTo>
                    <a:pt x="11544" y="219478"/>
                    <a:pt x="5738" y="207394"/>
                    <a:pt x="0" y="195274"/>
                  </a:cubicBezTo>
                  <a:cubicBezTo>
                    <a:pt x="43981" y="166040"/>
                    <a:pt x="89485" y="139037"/>
                    <a:pt x="135190" y="112608"/>
                  </a:cubicBezTo>
                  <a:cubicBezTo>
                    <a:pt x="190382" y="80982"/>
                    <a:pt x="247931" y="53266"/>
                    <a:pt x="307342" y="30315"/>
                  </a:cubicBezTo>
                  <a:cubicBezTo>
                    <a:pt x="338462" y="19415"/>
                    <a:pt x="370260" y="7871"/>
                    <a:pt x="402599" y="0"/>
                  </a:cubicBezTo>
                  <a:cubicBezTo>
                    <a:pt x="406750" y="10228"/>
                    <a:pt x="410832" y="20490"/>
                    <a:pt x="414850" y="307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15260875" y="8765780"/>
              <a:ext cx="479257" cy="267678"/>
            </a:xfrm>
            <a:custGeom>
              <a:avLst/>
              <a:gdLst/>
              <a:ahLst/>
              <a:cxnLst/>
              <a:rect l="l" t="t" r="r" b="b"/>
              <a:pathLst>
                <a:path w="479257" h="267678" extrusionOk="0">
                  <a:moveTo>
                    <a:pt x="475682" y="63119"/>
                  </a:moveTo>
                  <a:cubicBezTo>
                    <a:pt x="476895" y="66155"/>
                    <a:pt x="478079" y="69231"/>
                    <a:pt x="479258" y="72266"/>
                  </a:cubicBezTo>
                  <a:cubicBezTo>
                    <a:pt x="472813" y="73548"/>
                    <a:pt x="466431" y="75003"/>
                    <a:pt x="460050" y="76590"/>
                  </a:cubicBezTo>
                  <a:cubicBezTo>
                    <a:pt x="430649" y="84690"/>
                    <a:pt x="401553" y="93975"/>
                    <a:pt x="372692" y="103932"/>
                  </a:cubicBezTo>
                  <a:cubicBezTo>
                    <a:pt x="288307" y="133368"/>
                    <a:pt x="207290" y="168673"/>
                    <a:pt x="130327" y="209923"/>
                  </a:cubicBezTo>
                  <a:cubicBezTo>
                    <a:pt x="96505" y="227544"/>
                    <a:pt x="64034" y="247833"/>
                    <a:pt x="31459" y="267679"/>
                  </a:cubicBezTo>
                  <a:cubicBezTo>
                    <a:pt x="26498" y="256537"/>
                    <a:pt x="21634" y="245366"/>
                    <a:pt x="16845" y="234161"/>
                  </a:cubicBezTo>
                  <a:cubicBezTo>
                    <a:pt x="14413" y="228493"/>
                    <a:pt x="12016" y="222853"/>
                    <a:pt x="9653" y="217184"/>
                  </a:cubicBezTo>
                  <a:cubicBezTo>
                    <a:pt x="7865" y="212930"/>
                    <a:pt x="6106" y="208710"/>
                    <a:pt x="4352" y="204490"/>
                  </a:cubicBezTo>
                  <a:cubicBezTo>
                    <a:pt x="3881" y="203306"/>
                    <a:pt x="3375" y="202162"/>
                    <a:pt x="2903" y="201012"/>
                  </a:cubicBezTo>
                  <a:cubicBezTo>
                    <a:pt x="2737" y="200506"/>
                    <a:pt x="2530" y="200035"/>
                    <a:pt x="2328" y="199563"/>
                  </a:cubicBezTo>
                  <a:cubicBezTo>
                    <a:pt x="1552" y="197672"/>
                    <a:pt x="776" y="195780"/>
                    <a:pt x="0" y="193923"/>
                  </a:cubicBezTo>
                  <a:cubicBezTo>
                    <a:pt x="55795" y="154260"/>
                    <a:pt x="132218" y="117196"/>
                    <a:pt x="152403" y="106801"/>
                  </a:cubicBezTo>
                  <a:cubicBezTo>
                    <a:pt x="239359" y="67845"/>
                    <a:pt x="328303" y="31563"/>
                    <a:pt x="420151" y="6008"/>
                  </a:cubicBezTo>
                  <a:cubicBezTo>
                    <a:pt x="428689" y="4524"/>
                    <a:pt x="438410" y="2196"/>
                    <a:pt x="448638" y="0"/>
                  </a:cubicBezTo>
                  <a:cubicBezTo>
                    <a:pt x="450023" y="2972"/>
                    <a:pt x="451375" y="5973"/>
                    <a:pt x="452691" y="8946"/>
                  </a:cubicBezTo>
                  <a:cubicBezTo>
                    <a:pt x="454042" y="11918"/>
                    <a:pt x="455359" y="14919"/>
                    <a:pt x="456675" y="17891"/>
                  </a:cubicBezTo>
                  <a:cubicBezTo>
                    <a:pt x="458498" y="22007"/>
                    <a:pt x="460286" y="26130"/>
                    <a:pt x="462074" y="30246"/>
                  </a:cubicBezTo>
                  <a:cubicBezTo>
                    <a:pt x="462884" y="32138"/>
                    <a:pt x="463695" y="33994"/>
                    <a:pt x="464471" y="35886"/>
                  </a:cubicBezTo>
                  <a:cubicBezTo>
                    <a:pt x="465989" y="39462"/>
                    <a:pt x="467507" y="43044"/>
                    <a:pt x="468961" y="46619"/>
                  </a:cubicBezTo>
                  <a:cubicBezTo>
                    <a:pt x="470007" y="49086"/>
                    <a:pt x="471019" y="51546"/>
                    <a:pt x="471997" y="54013"/>
                  </a:cubicBezTo>
                  <a:cubicBezTo>
                    <a:pt x="473250" y="57043"/>
                    <a:pt x="474469" y="60084"/>
                    <a:pt x="475682" y="631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5227088" y="8685201"/>
              <a:ext cx="466638" cy="231292"/>
            </a:xfrm>
            <a:custGeom>
              <a:avLst/>
              <a:gdLst/>
              <a:ahLst/>
              <a:cxnLst/>
              <a:rect l="l" t="t" r="r" b="b"/>
              <a:pathLst>
                <a:path w="466638" h="231292" extrusionOk="0">
                  <a:moveTo>
                    <a:pt x="443682" y="0"/>
                  </a:moveTo>
                  <a:cubicBezTo>
                    <a:pt x="451444" y="15528"/>
                    <a:pt x="459142" y="31120"/>
                    <a:pt x="466638" y="46786"/>
                  </a:cubicBezTo>
                  <a:cubicBezTo>
                    <a:pt x="446821" y="51547"/>
                    <a:pt x="427142" y="55864"/>
                    <a:pt x="407331" y="61504"/>
                  </a:cubicBezTo>
                  <a:cubicBezTo>
                    <a:pt x="407670" y="61435"/>
                    <a:pt x="408003" y="61337"/>
                    <a:pt x="408342" y="61268"/>
                  </a:cubicBezTo>
                  <a:cubicBezTo>
                    <a:pt x="293268" y="93268"/>
                    <a:pt x="181879" y="139514"/>
                    <a:pt x="76797" y="195953"/>
                  </a:cubicBezTo>
                  <a:cubicBezTo>
                    <a:pt x="56307" y="207158"/>
                    <a:pt x="36053" y="218875"/>
                    <a:pt x="16304" y="231293"/>
                  </a:cubicBezTo>
                  <a:cubicBezTo>
                    <a:pt x="10837" y="217759"/>
                    <a:pt x="5433" y="204151"/>
                    <a:pt x="0" y="190583"/>
                  </a:cubicBezTo>
                  <a:cubicBezTo>
                    <a:pt x="1857" y="189198"/>
                    <a:pt x="3714" y="187881"/>
                    <a:pt x="5571" y="186565"/>
                  </a:cubicBezTo>
                  <a:cubicBezTo>
                    <a:pt x="126549" y="106635"/>
                    <a:pt x="262384" y="49718"/>
                    <a:pt x="401656" y="10429"/>
                  </a:cubicBezTo>
                  <a:cubicBezTo>
                    <a:pt x="410970" y="8543"/>
                    <a:pt x="426665" y="3852"/>
                    <a:pt x="4436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15476889" y="9000178"/>
              <a:ext cx="352630" cy="510107"/>
            </a:xfrm>
            <a:custGeom>
              <a:avLst/>
              <a:gdLst/>
              <a:ahLst/>
              <a:cxnLst/>
              <a:rect l="l" t="t" r="r" b="b"/>
              <a:pathLst>
                <a:path w="352630" h="510107" extrusionOk="0">
                  <a:moveTo>
                    <a:pt x="351446" y="492992"/>
                  </a:moveTo>
                  <a:cubicBezTo>
                    <a:pt x="352119" y="498695"/>
                    <a:pt x="352596" y="504433"/>
                    <a:pt x="352631" y="510108"/>
                  </a:cubicBezTo>
                  <a:cubicBezTo>
                    <a:pt x="333693" y="435708"/>
                    <a:pt x="315871" y="360878"/>
                    <a:pt x="296358" y="286645"/>
                  </a:cubicBezTo>
                  <a:cubicBezTo>
                    <a:pt x="275058" y="208635"/>
                    <a:pt x="245795" y="133230"/>
                    <a:pt x="218889" y="57313"/>
                  </a:cubicBezTo>
                  <a:cubicBezTo>
                    <a:pt x="216422" y="57715"/>
                    <a:pt x="213996" y="58158"/>
                    <a:pt x="211530" y="58595"/>
                  </a:cubicBezTo>
                  <a:cubicBezTo>
                    <a:pt x="147870" y="69938"/>
                    <a:pt x="84911" y="85363"/>
                    <a:pt x="23177" y="104134"/>
                  </a:cubicBezTo>
                  <a:cubicBezTo>
                    <a:pt x="18383" y="105789"/>
                    <a:pt x="12915" y="106428"/>
                    <a:pt x="8626" y="109164"/>
                  </a:cubicBezTo>
                  <a:cubicBezTo>
                    <a:pt x="5723" y="111188"/>
                    <a:pt x="1538" y="109871"/>
                    <a:pt x="290" y="106462"/>
                  </a:cubicBezTo>
                  <a:cubicBezTo>
                    <a:pt x="-354" y="104232"/>
                    <a:pt x="124" y="102512"/>
                    <a:pt x="1233" y="101127"/>
                  </a:cubicBezTo>
                  <a:cubicBezTo>
                    <a:pt x="7442" y="88841"/>
                    <a:pt x="61926" y="67811"/>
                    <a:pt x="69923" y="63154"/>
                  </a:cubicBezTo>
                  <a:cubicBezTo>
                    <a:pt x="137504" y="35104"/>
                    <a:pt x="207983" y="12861"/>
                    <a:pt x="280082" y="0"/>
                  </a:cubicBezTo>
                  <a:cubicBezTo>
                    <a:pt x="279709" y="575"/>
                    <a:pt x="279306" y="1150"/>
                    <a:pt x="278835" y="1690"/>
                  </a:cubicBezTo>
                  <a:cubicBezTo>
                    <a:pt x="278461" y="2196"/>
                    <a:pt x="278024" y="2668"/>
                    <a:pt x="277587" y="3110"/>
                  </a:cubicBezTo>
                  <a:cubicBezTo>
                    <a:pt x="277116" y="3582"/>
                    <a:pt x="276610" y="4053"/>
                    <a:pt x="276070" y="4496"/>
                  </a:cubicBezTo>
                  <a:cubicBezTo>
                    <a:pt x="275564" y="4933"/>
                    <a:pt x="274989" y="5375"/>
                    <a:pt x="274379" y="5778"/>
                  </a:cubicBezTo>
                  <a:cubicBezTo>
                    <a:pt x="272994" y="6554"/>
                    <a:pt x="271579" y="7296"/>
                    <a:pt x="270159" y="8037"/>
                  </a:cubicBezTo>
                  <a:cubicBezTo>
                    <a:pt x="270734" y="11550"/>
                    <a:pt x="271344" y="14752"/>
                    <a:pt x="272016" y="17489"/>
                  </a:cubicBezTo>
                  <a:cubicBezTo>
                    <a:pt x="272085" y="17724"/>
                    <a:pt x="272149" y="17995"/>
                    <a:pt x="272218" y="18230"/>
                  </a:cubicBezTo>
                  <a:cubicBezTo>
                    <a:pt x="273097" y="23088"/>
                    <a:pt x="273971" y="27952"/>
                    <a:pt x="274851" y="32810"/>
                  </a:cubicBezTo>
                  <a:cubicBezTo>
                    <a:pt x="275765" y="37841"/>
                    <a:pt x="276673" y="42906"/>
                    <a:pt x="277553" y="47930"/>
                  </a:cubicBezTo>
                  <a:cubicBezTo>
                    <a:pt x="280456" y="64436"/>
                    <a:pt x="283290" y="80942"/>
                    <a:pt x="286061" y="97447"/>
                  </a:cubicBezTo>
                  <a:cubicBezTo>
                    <a:pt x="286061" y="97516"/>
                    <a:pt x="286096" y="97580"/>
                    <a:pt x="286096" y="97649"/>
                  </a:cubicBezTo>
                  <a:cubicBezTo>
                    <a:pt x="286498" y="99471"/>
                    <a:pt x="286907" y="101190"/>
                    <a:pt x="287447" y="102777"/>
                  </a:cubicBezTo>
                  <a:cubicBezTo>
                    <a:pt x="290960" y="118777"/>
                    <a:pt x="294197" y="134811"/>
                    <a:pt x="297272" y="150914"/>
                  </a:cubicBezTo>
                  <a:cubicBezTo>
                    <a:pt x="297307" y="151018"/>
                    <a:pt x="297307" y="151116"/>
                    <a:pt x="297341" y="151219"/>
                  </a:cubicBezTo>
                  <a:cubicBezTo>
                    <a:pt x="302711" y="176636"/>
                    <a:pt x="307465" y="202122"/>
                    <a:pt x="311317" y="227774"/>
                  </a:cubicBezTo>
                  <a:cubicBezTo>
                    <a:pt x="311317" y="227878"/>
                    <a:pt x="311352" y="227975"/>
                    <a:pt x="311352" y="228079"/>
                  </a:cubicBezTo>
                  <a:cubicBezTo>
                    <a:pt x="316210" y="255519"/>
                    <a:pt x="321108" y="283000"/>
                    <a:pt x="326472" y="310343"/>
                  </a:cubicBezTo>
                  <a:cubicBezTo>
                    <a:pt x="331704" y="335794"/>
                    <a:pt x="335349" y="361447"/>
                    <a:pt x="337947" y="387237"/>
                  </a:cubicBezTo>
                  <a:cubicBezTo>
                    <a:pt x="338384" y="391388"/>
                    <a:pt x="338792" y="395574"/>
                    <a:pt x="339132" y="399724"/>
                  </a:cubicBezTo>
                  <a:cubicBezTo>
                    <a:pt x="339264" y="401110"/>
                    <a:pt x="339402" y="402490"/>
                    <a:pt x="339505" y="403875"/>
                  </a:cubicBezTo>
                  <a:cubicBezTo>
                    <a:pt x="339845" y="407756"/>
                    <a:pt x="340149" y="411671"/>
                    <a:pt x="340448" y="415552"/>
                  </a:cubicBezTo>
                  <a:cubicBezTo>
                    <a:pt x="340483" y="415621"/>
                    <a:pt x="340483" y="415719"/>
                    <a:pt x="340483" y="415788"/>
                  </a:cubicBezTo>
                  <a:cubicBezTo>
                    <a:pt x="343622" y="432224"/>
                    <a:pt x="345139" y="448833"/>
                    <a:pt x="347232" y="465477"/>
                  </a:cubicBezTo>
                  <a:cubicBezTo>
                    <a:pt x="347704" y="468547"/>
                    <a:pt x="348244" y="471686"/>
                    <a:pt x="348750" y="474860"/>
                  </a:cubicBezTo>
                  <a:cubicBezTo>
                    <a:pt x="348951" y="475975"/>
                    <a:pt x="349123" y="477119"/>
                    <a:pt x="349325" y="478234"/>
                  </a:cubicBezTo>
                  <a:cubicBezTo>
                    <a:pt x="349831" y="481373"/>
                    <a:pt x="350337" y="484581"/>
                    <a:pt x="350774" y="487789"/>
                  </a:cubicBezTo>
                  <a:cubicBezTo>
                    <a:pt x="351009" y="489514"/>
                    <a:pt x="351245" y="491239"/>
                    <a:pt x="351446" y="4929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14724473" y="7259901"/>
              <a:ext cx="692883" cy="1331938"/>
            </a:xfrm>
            <a:custGeom>
              <a:avLst/>
              <a:gdLst/>
              <a:ahLst/>
              <a:cxnLst/>
              <a:rect l="l" t="t" r="r" b="b"/>
              <a:pathLst>
                <a:path w="692883" h="1331938" extrusionOk="0">
                  <a:moveTo>
                    <a:pt x="687598" y="1229301"/>
                  </a:moveTo>
                  <a:cubicBezTo>
                    <a:pt x="694888" y="1259783"/>
                    <a:pt x="702080" y="1338903"/>
                    <a:pt x="654518" y="1331446"/>
                  </a:cubicBezTo>
                  <a:cubicBezTo>
                    <a:pt x="433861" y="1250901"/>
                    <a:pt x="-145386" y="31801"/>
                    <a:pt x="33929" y="169"/>
                  </a:cubicBezTo>
                  <a:cubicBezTo>
                    <a:pt x="201660" y="-15267"/>
                    <a:pt x="640852" y="1031371"/>
                    <a:pt x="687598" y="12293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14335834" y="6702952"/>
              <a:ext cx="383518" cy="222260"/>
            </a:xfrm>
            <a:custGeom>
              <a:avLst/>
              <a:gdLst/>
              <a:ahLst/>
              <a:cxnLst/>
              <a:rect l="l" t="t" r="r" b="b"/>
              <a:pathLst>
                <a:path w="383518" h="222260" extrusionOk="0">
                  <a:moveTo>
                    <a:pt x="383519" y="52282"/>
                  </a:moveTo>
                  <a:cubicBezTo>
                    <a:pt x="383519" y="52282"/>
                    <a:pt x="191677" y="97390"/>
                    <a:pt x="18249" y="222261"/>
                  </a:cubicBezTo>
                  <a:cubicBezTo>
                    <a:pt x="17812" y="221485"/>
                    <a:pt x="17386" y="220703"/>
                    <a:pt x="17036" y="219927"/>
                  </a:cubicBezTo>
                  <a:cubicBezTo>
                    <a:pt x="12287" y="210165"/>
                    <a:pt x="9085" y="199103"/>
                    <a:pt x="4158" y="190026"/>
                  </a:cubicBezTo>
                  <a:cubicBezTo>
                    <a:pt x="-9583" y="161941"/>
                    <a:pt x="13580" y="134374"/>
                    <a:pt x="32242" y="115103"/>
                  </a:cubicBezTo>
                  <a:cubicBezTo>
                    <a:pt x="102755" y="44159"/>
                    <a:pt x="202048" y="517"/>
                    <a:pt x="302376" y="0"/>
                  </a:cubicBezTo>
                  <a:cubicBezTo>
                    <a:pt x="326568" y="862"/>
                    <a:pt x="357251" y="-3369"/>
                    <a:pt x="369778" y="22640"/>
                  </a:cubicBezTo>
                  <a:cubicBezTo>
                    <a:pt x="373751" y="29119"/>
                    <a:pt x="377040" y="35863"/>
                    <a:pt x="379891" y="42860"/>
                  </a:cubicBezTo>
                  <a:cubicBezTo>
                    <a:pt x="381185" y="45970"/>
                    <a:pt x="382392" y="49080"/>
                    <a:pt x="383519" y="52282"/>
                  </a:cubicBezTo>
                  <a:close/>
                </a:path>
              </a:pathLst>
            </a:custGeom>
            <a:solidFill>
              <a:srgbClr val="8CA65C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72" name="Google Shape;172;p5"/>
          <p:cNvSpPr txBox="1"/>
          <p:nvPr>
            <p:ph type="title"/>
          </p:nvPr>
        </p:nvSpPr>
        <p:spPr>
          <a:xfrm>
            <a:off x="3303450" y="986825"/>
            <a:ext cx="447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3" name="Google Shape;173;p5"/>
          <p:cNvSpPr txBox="1"/>
          <p:nvPr>
            <p:ph type="body" idx="1"/>
          </p:nvPr>
        </p:nvSpPr>
        <p:spPr>
          <a:xfrm>
            <a:off x="3609700" y="1720875"/>
            <a:ext cx="3988500" cy="198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ctr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ctr" rtl="0">
              <a:spcBef>
                <a:spcPts val="800"/>
              </a:spcBef>
              <a:spcAft>
                <a:spcPts val="8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74" name="Google Shape;174;p5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6"/>
          <p:cNvGrpSpPr/>
          <p:nvPr/>
        </p:nvGrpSpPr>
        <p:grpSpPr>
          <a:xfrm rot="-5400000">
            <a:off x="2354951" y="-796693"/>
            <a:ext cx="4433220" cy="6736889"/>
            <a:chOff x="4709901" y="-1593387"/>
            <a:chExt cx="8866440" cy="13473778"/>
          </a:xfrm>
        </p:grpSpPr>
        <p:sp>
          <p:nvSpPr>
            <p:cNvPr id="177" name="Google Shape;177;p6"/>
            <p:cNvSpPr/>
            <p:nvPr/>
          </p:nvSpPr>
          <p:spPr>
            <a:xfrm>
              <a:off x="4709901" y="-1593387"/>
              <a:ext cx="8866440" cy="13473778"/>
            </a:xfrm>
            <a:custGeom>
              <a:avLst/>
              <a:gdLst/>
              <a:ahLst/>
              <a:cxnLst/>
              <a:rect l="l" t="t" r="r" b="b"/>
              <a:pathLst>
                <a:path w="8866440" h="13473778" extrusionOk="0">
                  <a:moveTo>
                    <a:pt x="8862457" y="13374557"/>
                  </a:moveTo>
                  <a:cubicBezTo>
                    <a:pt x="8865368" y="13423953"/>
                    <a:pt x="9297026" y="13402906"/>
                    <a:pt x="251787" y="13473779"/>
                  </a:cubicBezTo>
                  <a:cubicBezTo>
                    <a:pt x="90111" y="13473779"/>
                    <a:pt x="58385" y="2006916"/>
                    <a:pt x="0" y="254921"/>
                  </a:cubicBezTo>
                  <a:cubicBezTo>
                    <a:pt x="0" y="129075"/>
                    <a:pt x="1418157" y="171733"/>
                    <a:pt x="1888199" y="148612"/>
                  </a:cubicBezTo>
                  <a:cubicBezTo>
                    <a:pt x="5066626" y="-7684"/>
                    <a:pt x="6666783" y="-67076"/>
                    <a:pt x="8628919" y="101373"/>
                  </a:cubicBezTo>
                  <a:cubicBezTo>
                    <a:pt x="8767684" y="113284"/>
                    <a:pt x="8489940" y="5100632"/>
                    <a:pt x="8862457" y="13374557"/>
                  </a:cubicBezTo>
                  <a:close/>
                </a:path>
              </a:pathLst>
            </a:custGeom>
            <a:solidFill>
              <a:srgbClr val="8CA65C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5084656" y="-1177434"/>
              <a:ext cx="8105426" cy="12641835"/>
            </a:xfrm>
            <a:custGeom>
              <a:avLst/>
              <a:gdLst/>
              <a:ahLst/>
              <a:cxnLst/>
              <a:rect l="l" t="t" r="r" b="b"/>
              <a:pathLst>
                <a:path w="8105426" h="12641835" extrusionOk="0">
                  <a:moveTo>
                    <a:pt x="0" y="178129"/>
                  </a:moveTo>
                  <a:cubicBezTo>
                    <a:pt x="317180" y="150400"/>
                    <a:pt x="643066" y="155197"/>
                    <a:pt x="1007929" y="155871"/>
                  </a:cubicBezTo>
                  <a:cubicBezTo>
                    <a:pt x="2257725" y="155871"/>
                    <a:pt x="5177896" y="-131013"/>
                    <a:pt x="7926580" y="73627"/>
                  </a:cubicBezTo>
                  <a:cubicBezTo>
                    <a:pt x="8006744" y="5660046"/>
                    <a:pt x="7775066" y="5331635"/>
                    <a:pt x="8105427" y="12580072"/>
                  </a:cubicBezTo>
                  <a:cubicBezTo>
                    <a:pt x="4433076" y="12609741"/>
                    <a:pt x="4695941" y="12606023"/>
                    <a:pt x="199979" y="12641835"/>
                  </a:cubicBezTo>
                  <a:cubicBezTo>
                    <a:pt x="19785" y="7212118"/>
                    <a:pt x="57845" y="2454821"/>
                    <a:pt x="0" y="1781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5089175" y="-1181942"/>
              <a:ext cx="8089443" cy="12646535"/>
            </a:xfrm>
            <a:custGeom>
              <a:avLst/>
              <a:gdLst/>
              <a:ahLst/>
              <a:cxnLst/>
              <a:rect l="l" t="t" r="r" b="b"/>
              <a:pathLst>
                <a:path w="8089443" h="12646535" extrusionOk="0">
                  <a:moveTo>
                    <a:pt x="8034383" y="12326718"/>
                  </a:moveTo>
                  <a:cubicBezTo>
                    <a:pt x="8100072" y="12326718"/>
                    <a:pt x="8089371" y="12333132"/>
                    <a:pt x="8087942" y="12301657"/>
                  </a:cubicBezTo>
                  <a:cubicBezTo>
                    <a:pt x="8041364" y="12301711"/>
                    <a:pt x="8024598" y="12301657"/>
                    <a:pt x="7973114" y="12301738"/>
                  </a:cubicBezTo>
                  <a:cubicBezTo>
                    <a:pt x="7975567" y="11724440"/>
                    <a:pt x="7924622" y="11812127"/>
                    <a:pt x="8065435" y="11812451"/>
                  </a:cubicBezTo>
                  <a:cubicBezTo>
                    <a:pt x="8064033" y="11782108"/>
                    <a:pt x="8071661" y="11787390"/>
                    <a:pt x="8034383" y="11787390"/>
                  </a:cubicBezTo>
                  <a:cubicBezTo>
                    <a:pt x="7948612" y="11787390"/>
                    <a:pt x="7965971" y="11863975"/>
                    <a:pt x="7958343" y="11376790"/>
                  </a:cubicBezTo>
                  <a:cubicBezTo>
                    <a:pt x="7956914" y="11284332"/>
                    <a:pt x="7937479" y="11299935"/>
                    <a:pt x="8034383" y="11299935"/>
                  </a:cubicBezTo>
                  <a:cubicBezTo>
                    <a:pt x="8047699" y="11299935"/>
                    <a:pt x="8045138" y="11304975"/>
                    <a:pt x="8044087" y="11274928"/>
                  </a:cubicBezTo>
                  <a:cubicBezTo>
                    <a:pt x="7928315" y="11274928"/>
                    <a:pt x="7959502" y="11324000"/>
                    <a:pt x="7954542" y="11008686"/>
                  </a:cubicBezTo>
                  <a:cubicBezTo>
                    <a:pt x="7950175" y="10740315"/>
                    <a:pt x="7925161" y="10784186"/>
                    <a:pt x="8028076" y="10784213"/>
                  </a:cubicBezTo>
                  <a:cubicBezTo>
                    <a:pt x="8027051" y="10750771"/>
                    <a:pt x="8041149" y="10759367"/>
                    <a:pt x="7950471" y="10759071"/>
                  </a:cubicBezTo>
                  <a:cubicBezTo>
                    <a:pt x="7945189" y="10435323"/>
                    <a:pt x="7948962" y="10653949"/>
                    <a:pt x="7944083" y="10269946"/>
                  </a:cubicBezTo>
                  <a:cubicBezTo>
                    <a:pt x="8025406" y="10269757"/>
                    <a:pt x="8013196" y="10278192"/>
                    <a:pt x="8012253" y="10244831"/>
                  </a:cubicBezTo>
                  <a:cubicBezTo>
                    <a:pt x="7930768" y="10244858"/>
                    <a:pt x="7936563" y="10327317"/>
                    <a:pt x="7934272" y="9753631"/>
                  </a:cubicBezTo>
                  <a:cubicBezTo>
                    <a:pt x="8011633" y="9754492"/>
                    <a:pt x="7998910" y="9760313"/>
                    <a:pt x="7998075" y="9729027"/>
                  </a:cubicBezTo>
                  <a:cubicBezTo>
                    <a:pt x="7924568" y="9728785"/>
                    <a:pt x="7934191" y="9730806"/>
                    <a:pt x="7934164" y="9721158"/>
                  </a:cubicBezTo>
                  <a:cubicBezTo>
                    <a:pt x="7933814" y="9605715"/>
                    <a:pt x="7933301" y="9591648"/>
                    <a:pt x="7927749" y="9239417"/>
                  </a:cubicBezTo>
                  <a:cubicBezTo>
                    <a:pt x="7996241" y="9240144"/>
                    <a:pt x="7984974" y="9246019"/>
                    <a:pt x="7984112" y="9214787"/>
                  </a:cubicBezTo>
                  <a:cubicBezTo>
                    <a:pt x="7904594" y="9214464"/>
                    <a:pt x="7928315" y="9276874"/>
                    <a:pt x="7920848" y="8801519"/>
                  </a:cubicBezTo>
                  <a:cubicBezTo>
                    <a:pt x="7919393" y="8709143"/>
                    <a:pt x="7906562" y="8725149"/>
                    <a:pt x="7970419" y="8725850"/>
                  </a:cubicBezTo>
                  <a:cubicBezTo>
                    <a:pt x="7969502" y="8693890"/>
                    <a:pt x="7979772" y="8701409"/>
                    <a:pt x="7919312" y="8699900"/>
                  </a:cubicBezTo>
                  <a:cubicBezTo>
                    <a:pt x="7913004" y="8271676"/>
                    <a:pt x="7914891" y="8378415"/>
                    <a:pt x="7908503" y="8207783"/>
                  </a:cubicBezTo>
                  <a:cubicBezTo>
                    <a:pt x="7964058" y="8207460"/>
                    <a:pt x="7954946" y="8214170"/>
                    <a:pt x="7953922" y="8182560"/>
                  </a:cubicBezTo>
                  <a:cubicBezTo>
                    <a:pt x="7896696" y="8182749"/>
                    <a:pt x="7907128" y="8206221"/>
                    <a:pt x="7904918" y="8065824"/>
                  </a:cubicBezTo>
                  <a:cubicBezTo>
                    <a:pt x="7897963" y="7620300"/>
                    <a:pt x="7885618" y="7693058"/>
                    <a:pt x="7937129" y="7692331"/>
                  </a:cubicBezTo>
                  <a:cubicBezTo>
                    <a:pt x="7935970" y="7660964"/>
                    <a:pt x="7943437" y="7667027"/>
                    <a:pt x="7899797" y="7667862"/>
                  </a:cubicBezTo>
                  <a:cubicBezTo>
                    <a:pt x="7890901" y="7117566"/>
                    <a:pt x="7878340" y="7180111"/>
                    <a:pt x="7919635" y="7180004"/>
                  </a:cubicBezTo>
                  <a:cubicBezTo>
                    <a:pt x="7918827" y="7148502"/>
                    <a:pt x="7925188" y="7154915"/>
                    <a:pt x="7890901" y="7154996"/>
                  </a:cubicBezTo>
                  <a:cubicBezTo>
                    <a:pt x="7881979" y="6602167"/>
                    <a:pt x="7873353" y="6664766"/>
                    <a:pt x="7911225" y="6664442"/>
                  </a:cubicBezTo>
                  <a:cubicBezTo>
                    <a:pt x="7910956" y="6634369"/>
                    <a:pt x="7917991" y="6639301"/>
                    <a:pt x="7883489" y="6639651"/>
                  </a:cubicBezTo>
                  <a:cubicBezTo>
                    <a:pt x="7879796" y="6391033"/>
                    <a:pt x="7884027" y="6365486"/>
                    <a:pt x="7879149" y="6150041"/>
                  </a:cubicBezTo>
                  <a:cubicBezTo>
                    <a:pt x="7916454" y="6150041"/>
                    <a:pt x="7910148" y="6156508"/>
                    <a:pt x="7910309" y="6125006"/>
                  </a:cubicBezTo>
                  <a:cubicBezTo>
                    <a:pt x="7868637" y="6125033"/>
                    <a:pt x="7877478" y="6196175"/>
                    <a:pt x="7868232" y="5675009"/>
                  </a:cubicBezTo>
                  <a:cubicBezTo>
                    <a:pt x="7867370" y="5626988"/>
                    <a:pt x="7865887" y="5633294"/>
                    <a:pt x="7872356" y="5633348"/>
                  </a:cubicBezTo>
                  <a:cubicBezTo>
                    <a:pt x="7923140" y="5633833"/>
                    <a:pt x="7914514" y="5640193"/>
                    <a:pt x="7914918" y="5608691"/>
                  </a:cubicBezTo>
                  <a:cubicBezTo>
                    <a:pt x="7855617" y="5608260"/>
                    <a:pt x="7862626" y="5655203"/>
                    <a:pt x="7864108" y="5306959"/>
                  </a:cubicBezTo>
                  <a:cubicBezTo>
                    <a:pt x="7864809" y="5082405"/>
                    <a:pt x="7845294" y="5119350"/>
                    <a:pt x="7922357" y="5117760"/>
                  </a:cubicBezTo>
                  <a:cubicBezTo>
                    <a:pt x="7922870" y="5086393"/>
                    <a:pt x="7932870" y="5092241"/>
                    <a:pt x="7872167" y="5093993"/>
                  </a:cubicBezTo>
                  <a:cubicBezTo>
                    <a:pt x="7857747" y="5094397"/>
                    <a:pt x="7863623" y="5151876"/>
                    <a:pt x="7851951" y="4603816"/>
                  </a:cubicBezTo>
                  <a:cubicBezTo>
                    <a:pt x="7874512" y="4603412"/>
                    <a:pt x="7900821" y="4602900"/>
                    <a:pt x="7930525" y="4602550"/>
                  </a:cubicBezTo>
                  <a:cubicBezTo>
                    <a:pt x="7930983" y="4571210"/>
                    <a:pt x="7942601" y="4577111"/>
                    <a:pt x="7872275" y="4578432"/>
                  </a:cubicBezTo>
                  <a:cubicBezTo>
                    <a:pt x="7847639" y="4578863"/>
                    <a:pt x="7851466" y="4581127"/>
                    <a:pt x="7851277" y="4571641"/>
                  </a:cubicBezTo>
                  <a:cubicBezTo>
                    <a:pt x="7839363" y="4028135"/>
                    <a:pt x="7835454" y="4089522"/>
                    <a:pt x="7872384" y="4089899"/>
                  </a:cubicBezTo>
                  <a:cubicBezTo>
                    <a:pt x="7949690" y="4090843"/>
                    <a:pt x="7936617" y="4096825"/>
                    <a:pt x="7936860" y="4065485"/>
                  </a:cubicBezTo>
                  <a:cubicBezTo>
                    <a:pt x="7900147" y="4065215"/>
                    <a:pt x="7866103" y="4064784"/>
                    <a:pt x="7843460" y="4064542"/>
                  </a:cubicBezTo>
                  <a:cubicBezTo>
                    <a:pt x="7842544" y="4003936"/>
                    <a:pt x="7836938" y="3576144"/>
                    <a:pt x="7836910" y="3574258"/>
                  </a:cubicBezTo>
                  <a:cubicBezTo>
                    <a:pt x="7882761" y="3574096"/>
                    <a:pt x="7905592" y="3573961"/>
                    <a:pt x="7938072" y="3573880"/>
                  </a:cubicBezTo>
                  <a:cubicBezTo>
                    <a:pt x="7937965" y="3542352"/>
                    <a:pt x="7951389" y="3548738"/>
                    <a:pt x="7872410" y="3549061"/>
                  </a:cubicBezTo>
                  <a:cubicBezTo>
                    <a:pt x="7819902" y="3549277"/>
                    <a:pt x="7841682" y="3618236"/>
                    <a:pt x="7830873" y="3100950"/>
                  </a:cubicBezTo>
                  <a:cubicBezTo>
                    <a:pt x="7829821" y="3050289"/>
                    <a:pt x="7819066" y="3058400"/>
                    <a:pt x="7872275" y="3059398"/>
                  </a:cubicBezTo>
                  <a:cubicBezTo>
                    <a:pt x="7944434" y="3060745"/>
                    <a:pt x="7932493" y="3066700"/>
                    <a:pt x="7931873" y="3035333"/>
                  </a:cubicBezTo>
                  <a:cubicBezTo>
                    <a:pt x="7891629" y="3034848"/>
                    <a:pt x="7868097" y="3034201"/>
                    <a:pt x="7829524" y="3033636"/>
                  </a:cubicBezTo>
                  <a:cubicBezTo>
                    <a:pt x="7820737" y="2572482"/>
                    <a:pt x="7820630" y="2553888"/>
                    <a:pt x="7820468" y="2542759"/>
                  </a:cubicBezTo>
                  <a:cubicBezTo>
                    <a:pt x="7855617" y="2543325"/>
                    <a:pt x="7883300" y="2544106"/>
                    <a:pt x="7918126" y="2544672"/>
                  </a:cubicBezTo>
                  <a:cubicBezTo>
                    <a:pt x="7916967" y="2513009"/>
                    <a:pt x="7927102" y="2519880"/>
                    <a:pt x="7872680" y="2518695"/>
                  </a:cubicBezTo>
                  <a:cubicBezTo>
                    <a:pt x="7800009" y="2517132"/>
                    <a:pt x="7822435" y="2594013"/>
                    <a:pt x="7813217" y="2027979"/>
                  </a:cubicBezTo>
                  <a:cubicBezTo>
                    <a:pt x="7851708" y="2028707"/>
                    <a:pt x="7875348" y="2029569"/>
                    <a:pt x="7908288" y="2030351"/>
                  </a:cubicBezTo>
                  <a:cubicBezTo>
                    <a:pt x="7908098" y="1998768"/>
                    <a:pt x="7915242" y="2005532"/>
                    <a:pt x="7872760" y="2004373"/>
                  </a:cubicBezTo>
                  <a:cubicBezTo>
                    <a:pt x="7788310" y="2001948"/>
                    <a:pt x="7813971" y="2077752"/>
                    <a:pt x="7802516" y="1512877"/>
                  </a:cubicBezTo>
                  <a:cubicBezTo>
                    <a:pt x="7845563" y="1513604"/>
                    <a:pt x="7867558" y="1514574"/>
                    <a:pt x="7909958" y="1515598"/>
                  </a:cubicBezTo>
                  <a:cubicBezTo>
                    <a:pt x="7910336" y="1483989"/>
                    <a:pt x="7917452" y="1490861"/>
                    <a:pt x="7872760" y="1489513"/>
                  </a:cubicBezTo>
                  <a:cubicBezTo>
                    <a:pt x="7787906" y="1487088"/>
                    <a:pt x="7802138" y="1498864"/>
                    <a:pt x="7801330" y="1446828"/>
                  </a:cubicBezTo>
                  <a:cubicBezTo>
                    <a:pt x="7793001" y="910949"/>
                    <a:pt x="7778149" y="998636"/>
                    <a:pt x="7872518" y="998394"/>
                  </a:cubicBezTo>
                  <a:cubicBezTo>
                    <a:pt x="7926697" y="998232"/>
                    <a:pt x="7917586" y="1004780"/>
                    <a:pt x="7918072" y="973252"/>
                  </a:cubicBezTo>
                  <a:cubicBezTo>
                    <a:pt x="7874755" y="973333"/>
                    <a:pt x="7848609" y="973467"/>
                    <a:pt x="7795938" y="973521"/>
                  </a:cubicBezTo>
                  <a:cubicBezTo>
                    <a:pt x="7792057" y="779175"/>
                    <a:pt x="7789847" y="769582"/>
                    <a:pt x="7789011" y="484234"/>
                  </a:cubicBezTo>
                  <a:cubicBezTo>
                    <a:pt x="7847072" y="484558"/>
                    <a:pt x="7868879" y="485123"/>
                    <a:pt x="7923409" y="485609"/>
                  </a:cubicBezTo>
                  <a:cubicBezTo>
                    <a:pt x="7923571" y="453972"/>
                    <a:pt x="7933733" y="460763"/>
                    <a:pt x="7872653" y="459981"/>
                  </a:cubicBezTo>
                  <a:cubicBezTo>
                    <a:pt x="7762137" y="458661"/>
                    <a:pt x="7790656" y="530476"/>
                    <a:pt x="7782973" y="69053"/>
                  </a:cubicBezTo>
                  <a:cubicBezTo>
                    <a:pt x="7748013" y="66628"/>
                    <a:pt x="7764267" y="18176"/>
                    <a:pt x="7766827" y="459065"/>
                  </a:cubicBezTo>
                  <a:cubicBezTo>
                    <a:pt x="7722648" y="458904"/>
                    <a:pt x="7400779" y="457583"/>
                    <a:pt x="7336841" y="457799"/>
                  </a:cubicBezTo>
                  <a:cubicBezTo>
                    <a:pt x="7326490" y="-4298"/>
                    <a:pt x="7349294" y="42105"/>
                    <a:pt x="7311180" y="40138"/>
                  </a:cubicBezTo>
                  <a:cubicBezTo>
                    <a:pt x="7316059" y="534869"/>
                    <a:pt x="7341990" y="457206"/>
                    <a:pt x="7225139" y="458850"/>
                  </a:cubicBezTo>
                  <a:cubicBezTo>
                    <a:pt x="7104273" y="460547"/>
                    <a:pt x="7101847" y="459685"/>
                    <a:pt x="6901922" y="460197"/>
                  </a:cubicBezTo>
                  <a:cubicBezTo>
                    <a:pt x="6886018" y="460224"/>
                    <a:pt x="6889926" y="477821"/>
                    <a:pt x="6887825" y="343514"/>
                  </a:cubicBezTo>
                  <a:cubicBezTo>
                    <a:pt x="6882299" y="-22326"/>
                    <a:pt x="6892218" y="20736"/>
                    <a:pt x="6860843" y="19604"/>
                  </a:cubicBezTo>
                  <a:cubicBezTo>
                    <a:pt x="6864805" y="282128"/>
                    <a:pt x="6866072" y="372213"/>
                    <a:pt x="6867743" y="460278"/>
                  </a:cubicBezTo>
                  <a:cubicBezTo>
                    <a:pt x="6767174" y="460466"/>
                    <a:pt x="6742779" y="460386"/>
                    <a:pt x="6440344" y="460170"/>
                  </a:cubicBezTo>
                  <a:cubicBezTo>
                    <a:pt x="6429346" y="-43157"/>
                    <a:pt x="6446490" y="8044"/>
                    <a:pt x="6411394" y="7316"/>
                  </a:cubicBezTo>
                  <a:cubicBezTo>
                    <a:pt x="6418861" y="496792"/>
                    <a:pt x="6418672" y="460143"/>
                    <a:pt x="6416759" y="460143"/>
                  </a:cubicBezTo>
                  <a:cubicBezTo>
                    <a:pt x="6253573" y="460143"/>
                    <a:pt x="6255352" y="457718"/>
                    <a:pt x="6093352" y="457718"/>
                  </a:cubicBezTo>
                  <a:cubicBezTo>
                    <a:pt x="5958092" y="457718"/>
                    <a:pt x="5993834" y="545675"/>
                    <a:pt x="5985586" y="2008"/>
                  </a:cubicBezTo>
                  <a:cubicBezTo>
                    <a:pt x="5955558" y="1819"/>
                    <a:pt x="5961300" y="-55714"/>
                    <a:pt x="5969629" y="458823"/>
                  </a:cubicBezTo>
                  <a:cubicBezTo>
                    <a:pt x="5742479" y="463458"/>
                    <a:pt x="5760674" y="461598"/>
                    <a:pt x="5542553" y="459901"/>
                  </a:cubicBezTo>
                  <a:cubicBezTo>
                    <a:pt x="5532095" y="-52939"/>
                    <a:pt x="5544279" y="2008"/>
                    <a:pt x="5511744" y="2304"/>
                  </a:cubicBezTo>
                  <a:cubicBezTo>
                    <a:pt x="5520612" y="537617"/>
                    <a:pt x="5547621" y="459577"/>
                    <a:pt x="5446648" y="459577"/>
                  </a:cubicBezTo>
                  <a:cubicBezTo>
                    <a:pt x="5029519" y="459577"/>
                    <a:pt x="5093780" y="496307"/>
                    <a:pt x="5091381" y="343460"/>
                  </a:cubicBezTo>
                  <a:cubicBezTo>
                    <a:pt x="5088577" y="163370"/>
                    <a:pt x="5087580" y="169541"/>
                    <a:pt x="5084911" y="9149"/>
                  </a:cubicBezTo>
                  <a:cubicBezTo>
                    <a:pt x="5053320" y="9849"/>
                    <a:pt x="5061596" y="-47360"/>
                    <a:pt x="5071299" y="460790"/>
                  </a:cubicBezTo>
                  <a:cubicBezTo>
                    <a:pt x="4962778" y="460251"/>
                    <a:pt x="4841481" y="455293"/>
                    <a:pt x="4644143" y="459523"/>
                  </a:cubicBezTo>
                  <a:cubicBezTo>
                    <a:pt x="4642849" y="310692"/>
                    <a:pt x="4638402" y="120469"/>
                    <a:pt x="4636758" y="20925"/>
                  </a:cubicBezTo>
                  <a:cubicBezTo>
                    <a:pt x="4600638" y="22030"/>
                    <a:pt x="4618105" y="-27231"/>
                    <a:pt x="4622067" y="459981"/>
                  </a:cubicBezTo>
                  <a:cubicBezTo>
                    <a:pt x="4429527" y="463970"/>
                    <a:pt x="4333298" y="459146"/>
                    <a:pt x="4192188" y="458661"/>
                  </a:cubicBezTo>
                  <a:cubicBezTo>
                    <a:pt x="4187040" y="229149"/>
                    <a:pt x="4189358" y="190614"/>
                    <a:pt x="4187471" y="35638"/>
                  </a:cubicBezTo>
                  <a:cubicBezTo>
                    <a:pt x="4157578" y="36662"/>
                    <a:pt x="4165799" y="14376"/>
                    <a:pt x="4166258" y="159839"/>
                  </a:cubicBezTo>
                  <a:cubicBezTo>
                    <a:pt x="4166581" y="263426"/>
                    <a:pt x="4168090" y="367551"/>
                    <a:pt x="4170112" y="458634"/>
                  </a:cubicBezTo>
                  <a:cubicBezTo>
                    <a:pt x="4150435" y="458607"/>
                    <a:pt x="3843202" y="458445"/>
                    <a:pt x="3829994" y="458418"/>
                  </a:cubicBezTo>
                  <a:cubicBezTo>
                    <a:pt x="3714141" y="458418"/>
                    <a:pt x="3744546" y="529291"/>
                    <a:pt x="3740261" y="51887"/>
                  </a:cubicBezTo>
                  <a:cubicBezTo>
                    <a:pt x="3710448" y="53019"/>
                    <a:pt x="3718724" y="33455"/>
                    <a:pt x="3718454" y="159759"/>
                  </a:cubicBezTo>
                  <a:cubicBezTo>
                    <a:pt x="3718238" y="260839"/>
                    <a:pt x="3719559" y="360356"/>
                    <a:pt x="3721904" y="458769"/>
                  </a:cubicBezTo>
                  <a:cubicBezTo>
                    <a:pt x="3305422" y="461949"/>
                    <a:pt x="3712443" y="458580"/>
                    <a:pt x="3295961" y="461275"/>
                  </a:cubicBezTo>
                  <a:cubicBezTo>
                    <a:pt x="3295071" y="376121"/>
                    <a:pt x="3293589" y="294820"/>
                    <a:pt x="3289923" y="69700"/>
                  </a:cubicBezTo>
                  <a:cubicBezTo>
                    <a:pt x="3259033" y="70966"/>
                    <a:pt x="3267200" y="29952"/>
                    <a:pt x="3272322" y="343864"/>
                  </a:cubicBezTo>
                  <a:cubicBezTo>
                    <a:pt x="3274694" y="494393"/>
                    <a:pt x="3358955" y="461975"/>
                    <a:pt x="2860018" y="461975"/>
                  </a:cubicBezTo>
                  <a:cubicBezTo>
                    <a:pt x="2841823" y="461975"/>
                    <a:pt x="2851311" y="506601"/>
                    <a:pt x="2839720" y="88779"/>
                  </a:cubicBezTo>
                  <a:cubicBezTo>
                    <a:pt x="2803331" y="90342"/>
                    <a:pt x="2823035" y="35396"/>
                    <a:pt x="2825947" y="461895"/>
                  </a:cubicBezTo>
                  <a:cubicBezTo>
                    <a:pt x="2688503" y="461194"/>
                    <a:pt x="2598716" y="453245"/>
                    <a:pt x="2396122" y="458715"/>
                  </a:cubicBezTo>
                  <a:cubicBezTo>
                    <a:pt x="2394424" y="379220"/>
                    <a:pt x="2394370" y="350440"/>
                    <a:pt x="2389895" y="108909"/>
                  </a:cubicBezTo>
                  <a:cubicBezTo>
                    <a:pt x="2360865" y="110256"/>
                    <a:pt x="2365501" y="55364"/>
                    <a:pt x="2374019" y="459335"/>
                  </a:cubicBezTo>
                  <a:cubicBezTo>
                    <a:pt x="2268732" y="462380"/>
                    <a:pt x="2158756" y="461975"/>
                    <a:pt x="2051987" y="460655"/>
                  </a:cubicBezTo>
                  <a:cubicBezTo>
                    <a:pt x="1916269" y="459119"/>
                    <a:pt x="1945030" y="523416"/>
                    <a:pt x="1943332" y="129793"/>
                  </a:cubicBezTo>
                  <a:cubicBezTo>
                    <a:pt x="1916835" y="131059"/>
                    <a:pt x="1916835" y="79617"/>
                    <a:pt x="1925191" y="459739"/>
                  </a:cubicBezTo>
                  <a:cubicBezTo>
                    <a:pt x="1901605" y="459685"/>
                    <a:pt x="1915298" y="459712"/>
                    <a:pt x="1567013" y="459631"/>
                  </a:cubicBezTo>
                  <a:cubicBezTo>
                    <a:pt x="1473964" y="459631"/>
                    <a:pt x="1497118" y="514469"/>
                    <a:pt x="1491970" y="151351"/>
                  </a:cubicBezTo>
                  <a:cubicBezTo>
                    <a:pt x="1459867" y="152779"/>
                    <a:pt x="1468438" y="105729"/>
                    <a:pt x="1474584" y="459389"/>
                  </a:cubicBezTo>
                  <a:cubicBezTo>
                    <a:pt x="1359755" y="458715"/>
                    <a:pt x="1343448" y="457152"/>
                    <a:pt x="1048290" y="458661"/>
                  </a:cubicBezTo>
                  <a:cubicBezTo>
                    <a:pt x="1046134" y="383828"/>
                    <a:pt x="1044355" y="274932"/>
                    <a:pt x="1044463" y="160109"/>
                  </a:cubicBezTo>
                  <a:cubicBezTo>
                    <a:pt x="1016510" y="160163"/>
                    <a:pt x="1020419" y="132488"/>
                    <a:pt x="1023734" y="343891"/>
                  </a:cubicBezTo>
                  <a:cubicBezTo>
                    <a:pt x="1025972" y="488276"/>
                    <a:pt x="1048344" y="458930"/>
                    <a:pt x="920551" y="458930"/>
                  </a:cubicBezTo>
                  <a:cubicBezTo>
                    <a:pt x="760411" y="458930"/>
                    <a:pt x="759252" y="461356"/>
                    <a:pt x="600622" y="461383"/>
                  </a:cubicBezTo>
                  <a:cubicBezTo>
                    <a:pt x="598061" y="330121"/>
                    <a:pt x="598357" y="299509"/>
                    <a:pt x="594880" y="160028"/>
                  </a:cubicBezTo>
                  <a:cubicBezTo>
                    <a:pt x="564340" y="160163"/>
                    <a:pt x="571968" y="121251"/>
                    <a:pt x="578518" y="461356"/>
                  </a:cubicBezTo>
                  <a:cubicBezTo>
                    <a:pt x="576578" y="461356"/>
                    <a:pt x="151632" y="458311"/>
                    <a:pt x="149691" y="458284"/>
                  </a:cubicBezTo>
                  <a:cubicBezTo>
                    <a:pt x="147535" y="384367"/>
                    <a:pt x="146268" y="289269"/>
                    <a:pt x="144677" y="172101"/>
                  </a:cubicBezTo>
                  <a:cubicBezTo>
                    <a:pt x="115296" y="173798"/>
                    <a:pt x="122062" y="148764"/>
                    <a:pt x="125135" y="343864"/>
                  </a:cubicBezTo>
                  <a:cubicBezTo>
                    <a:pt x="127184" y="475099"/>
                    <a:pt x="133141" y="458068"/>
                    <a:pt x="112817" y="457745"/>
                  </a:cubicBezTo>
                  <a:cubicBezTo>
                    <a:pt x="-19533" y="455778"/>
                    <a:pt x="845" y="448852"/>
                    <a:pt x="1492" y="481728"/>
                  </a:cubicBezTo>
                  <a:cubicBezTo>
                    <a:pt x="58610" y="481944"/>
                    <a:pt x="90094" y="482510"/>
                    <a:pt x="128370" y="483049"/>
                  </a:cubicBezTo>
                  <a:cubicBezTo>
                    <a:pt x="137723" y="770229"/>
                    <a:pt x="135351" y="783568"/>
                    <a:pt x="137292" y="975354"/>
                  </a:cubicBezTo>
                  <a:cubicBezTo>
                    <a:pt x="97937" y="975731"/>
                    <a:pt x="66292" y="976135"/>
                    <a:pt x="9444" y="976324"/>
                  </a:cubicBezTo>
                  <a:cubicBezTo>
                    <a:pt x="9848" y="1009065"/>
                    <a:pt x="-9344" y="1001924"/>
                    <a:pt x="112763" y="1000630"/>
                  </a:cubicBezTo>
                  <a:cubicBezTo>
                    <a:pt x="148855" y="1000280"/>
                    <a:pt x="135297" y="932372"/>
                    <a:pt x="143464" y="1447125"/>
                  </a:cubicBezTo>
                  <a:cubicBezTo>
                    <a:pt x="144327" y="1501936"/>
                    <a:pt x="168371" y="1488247"/>
                    <a:pt x="14296" y="1488166"/>
                  </a:cubicBezTo>
                  <a:cubicBezTo>
                    <a:pt x="14512" y="1521527"/>
                    <a:pt x="-9101" y="1513173"/>
                    <a:pt x="144570" y="1513254"/>
                  </a:cubicBezTo>
                  <a:cubicBezTo>
                    <a:pt x="146753" y="1635623"/>
                    <a:pt x="152009" y="1809354"/>
                    <a:pt x="152306" y="2003996"/>
                  </a:cubicBezTo>
                  <a:cubicBezTo>
                    <a:pt x="107318" y="2004185"/>
                    <a:pt x="72492" y="2004481"/>
                    <a:pt x="16884" y="2004616"/>
                  </a:cubicBezTo>
                  <a:cubicBezTo>
                    <a:pt x="16992" y="2037276"/>
                    <a:pt x="-1068" y="2029893"/>
                    <a:pt x="112709" y="2029273"/>
                  </a:cubicBezTo>
                  <a:cubicBezTo>
                    <a:pt x="168317" y="2028976"/>
                    <a:pt x="150796" y="1953038"/>
                    <a:pt x="159880" y="2518641"/>
                  </a:cubicBezTo>
                  <a:cubicBezTo>
                    <a:pt x="111145" y="2518883"/>
                    <a:pt x="75619" y="2519260"/>
                    <a:pt x="18447" y="2519449"/>
                  </a:cubicBezTo>
                  <a:cubicBezTo>
                    <a:pt x="18528" y="2552675"/>
                    <a:pt x="1465" y="2544753"/>
                    <a:pt x="112709" y="2544025"/>
                  </a:cubicBezTo>
                  <a:cubicBezTo>
                    <a:pt x="179908" y="2543567"/>
                    <a:pt x="160204" y="2486007"/>
                    <a:pt x="166969" y="2917519"/>
                  </a:cubicBezTo>
                  <a:cubicBezTo>
                    <a:pt x="169126" y="3055059"/>
                    <a:pt x="184247" y="3031534"/>
                    <a:pt x="112466" y="3032881"/>
                  </a:cubicBezTo>
                  <a:cubicBezTo>
                    <a:pt x="3244" y="3034929"/>
                    <a:pt x="20091" y="3025551"/>
                    <a:pt x="20253" y="3059236"/>
                  </a:cubicBezTo>
                  <a:cubicBezTo>
                    <a:pt x="86535" y="3058751"/>
                    <a:pt x="114218" y="3057727"/>
                    <a:pt x="169934" y="3056999"/>
                  </a:cubicBezTo>
                  <a:cubicBezTo>
                    <a:pt x="176323" y="3281472"/>
                    <a:pt x="174058" y="3178667"/>
                    <a:pt x="179153" y="3547580"/>
                  </a:cubicBezTo>
                  <a:cubicBezTo>
                    <a:pt x="125647" y="3548361"/>
                    <a:pt x="89797" y="3549951"/>
                    <a:pt x="23649" y="3550651"/>
                  </a:cubicBezTo>
                  <a:cubicBezTo>
                    <a:pt x="23919" y="3581426"/>
                    <a:pt x="5832" y="3576737"/>
                    <a:pt x="112871" y="3574015"/>
                  </a:cubicBezTo>
                  <a:cubicBezTo>
                    <a:pt x="203682" y="3571805"/>
                    <a:pt x="179207" y="3497053"/>
                    <a:pt x="187185" y="4062736"/>
                  </a:cubicBezTo>
                  <a:cubicBezTo>
                    <a:pt x="120903" y="4062413"/>
                    <a:pt x="101226" y="4061874"/>
                    <a:pt x="30173" y="4061604"/>
                  </a:cubicBezTo>
                  <a:cubicBezTo>
                    <a:pt x="30685" y="4094723"/>
                    <a:pt x="15293" y="4086315"/>
                    <a:pt x="112520" y="4087258"/>
                  </a:cubicBezTo>
                  <a:cubicBezTo>
                    <a:pt x="206647" y="4088121"/>
                    <a:pt x="187590" y="4064299"/>
                    <a:pt x="188614" y="4204184"/>
                  </a:cubicBezTo>
                  <a:cubicBezTo>
                    <a:pt x="191903" y="4653939"/>
                    <a:pt x="229289" y="4578782"/>
                    <a:pt x="112628" y="4579078"/>
                  </a:cubicBezTo>
                  <a:cubicBezTo>
                    <a:pt x="27774" y="4579213"/>
                    <a:pt x="40631" y="4570886"/>
                    <a:pt x="41467" y="4604221"/>
                  </a:cubicBezTo>
                  <a:cubicBezTo>
                    <a:pt x="84487" y="4604167"/>
                    <a:pt x="123679" y="4604059"/>
                    <a:pt x="194922" y="4603978"/>
                  </a:cubicBezTo>
                  <a:cubicBezTo>
                    <a:pt x="207698" y="5192297"/>
                    <a:pt x="219424" y="5095259"/>
                    <a:pt x="112736" y="5094262"/>
                  </a:cubicBezTo>
                  <a:cubicBezTo>
                    <a:pt x="43030" y="5093615"/>
                    <a:pt x="54486" y="5087391"/>
                    <a:pt x="55402" y="5118811"/>
                  </a:cubicBezTo>
                  <a:cubicBezTo>
                    <a:pt x="109852" y="5119161"/>
                    <a:pt x="139017" y="5119674"/>
                    <a:pt x="200393" y="5119916"/>
                  </a:cubicBezTo>
                  <a:cubicBezTo>
                    <a:pt x="200420" y="5120940"/>
                    <a:pt x="206270" y="5360908"/>
                    <a:pt x="211202" y="5610577"/>
                  </a:cubicBezTo>
                  <a:cubicBezTo>
                    <a:pt x="145917" y="5610065"/>
                    <a:pt x="117857" y="5608880"/>
                    <a:pt x="67047" y="5608017"/>
                  </a:cubicBezTo>
                  <a:cubicBezTo>
                    <a:pt x="67613" y="5639681"/>
                    <a:pt x="58341" y="5632809"/>
                    <a:pt x="112412" y="5634022"/>
                  </a:cubicBezTo>
                  <a:cubicBezTo>
                    <a:pt x="239182" y="5636932"/>
                    <a:pt x="211122" y="5545472"/>
                    <a:pt x="220286" y="6125922"/>
                  </a:cubicBezTo>
                  <a:cubicBezTo>
                    <a:pt x="157805" y="6125788"/>
                    <a:pt x="133680" y="6125464"/>
                    <a:pt x="74406" y="6125141"/>
                  </a:cubicBezTo>
                  <a:cubicBezTo>
                    <a:pt x="74756" y="6156724"/>
                    <a:pt x="67074" y="6150148"/>
                    <a:pt x="112547" y="6150445"/>
                  </a:cubicBezTo>
                  <a:cubicBezTo>
                    <a:pt x="262444" y="6151469"/>
                    <a:pt x="214572" y="6075638"/>
                    <a:pt x="222928" y="6594702"/>
                  </a:cubicBezTo>
                  <a:cubicBezTo>
                    <a:pt x="223790" y="6650915"/>
                    <a:pt x="250638" y="6636848"/>
                    <a:pt x="78584" y="6636903"/>
                  </a:cubicBezTo>
                  <a:cubicBezTo>
                    <a:pt x="78772" y="6670263"/>
                    <a:pt x="52410" y="6661909"/>
                    <a:pt x="223979" y="6661882"/>
                  </a:cubicBezTo>
                  <a:cubicBezTo>
                    <a:pt x="224033" y="6664497"/>
                    <a:pt x="229801" y="7025109"/>
                    <a:pt x="232901" y="7156262"/>
                  </a:cubicBezTo>
                  <a:cubicBezTo>
                    <a:pt x="160662" y="7155885"/>
                    <a:pt x="123410" y="7154511"/>
                    <a:pt x="80605" y="7153595"/>
                  </a:cubicBezTo>
                  <a:cubicBezTo>
                    <a:pt x="80686" y="7183695"/>
                    <a:pt x="49984" y="7180381"/>
                    <a:pt x="233494" y="7181297"/>
                  </a:cubicBezTo>
                  <a:cubicBezTo>
                    <a:pt x="233548" y="7183695"/>
                    <a:pt x="243117" y="7667566"/>
                    <a:pt x="243144" y="7669533"/>
                  </a:cubicBezTo>
                  <a:cubicBezTo>
                    <a:pt x="163789" y="7669668"/>
                    <a:pt x="128504" y="7670260"/>
                    <a:pt x="81737" y="7670691"/>
                  </a:cubicBezTo>
                  <a:cubicBezTo>
                    <a:pt x="81791" y="7702166"/>
                    <a:pt x="75484" y="7695807"/>
                    <a:pt x="112763" y="7695403"/>
                  </a:cubicBezTo>
                  <a:cubicBezTo>
                    <a:pt x="257889" y="7693840"/>
                    <a:pt x="243548" y="7693436"/>
                    <a:pt x="243629" y="7698178"/>
                  </a:cubicBezTo>
                  <a:cubicBezTo>
                    <a:pt x="246271" y="7866439"/>
                    <a:pt x="251311" y="8037502"/>
                    <a:pt x="251904" y="8182534"/>
                  </a:cubicBezTo>
                  <a:cubicBezTo>
                    <a:pt x="49904" y="8182722"/>
                    <a:pt x="83031" y="8177522"/>
                    <a:pt x="83139" y="8208699"/>
                  </a:cubicBezTo>
                  <a:cubicBezTo>
                    <a:pt x="131389" y="8208268"/>
                    <a:pt x="166322" y="8207648"/>
                    <a:pt x="251985" y="8207541"/>
                  </a:cubicBezTo>
                  <a:cubicBezTo>
                    <a:pt x="252390" y="8515201"/>
                    <a:pt x="256244" y="8553278"/>
                    <a:pt x="259614" y="8695857"/>
                  </a:cubicBezTo>
                  <a:cubicBezTo>
                    <a:pt x="173331" y="8695939"/>
                    <a:pt x="137777" y="8696720"/>
                    <a:pt x="85942" y="8697421"/>
                  </a:cubicBezTo>
                  <a:cubicBezTo>
                    <a:pt x="86185" y="8727494"/>
                    <a:pt x="79365" y="8722562"/>
                    <a:pt x="112790" y="8722078"/>
                  </a:cubicBezTo>
                  <a:cubicBezTo>
                    <a:pt x="305383" y="8719221"/>
                    <a:pt x="255867" y="8630672"/>
                    <a:pt x="264277" y="9169865"/>
                  </a:cubicBezTo>
                  <a:cubicBezTo>
                    <a:pt x="265193" y="9228772"/>
                    <a:pt x="294008" y="9214059"/>
                    <a:pt x="112601" y="9214572"/>
                  </a:cubicBezTo>
                  <a:cubicBezTo>
                    <a:pt x="86967" y="9214625"/>
                    <a:pt x="91360" y="9208185"/>
                    <a:pt x="91819" y="9239686"/>
                  </a:cubicBezTo>
                  <a:cubicBezTo>
                    <a:pt x="136995" y="9239605"/>
                    <a:pt x="168802" y="9239417"/>
                    <a:pt x="265328" y="9239417"/>
                  </a:cubicBezTo>
                  <a:cubicBezTo>
                    <a:pt x="266703" y="9338746"/>
                    <a:pt x="268158" y="9526867"/>
                    <a:pt x="272687" y="9726036"/>
                  </a:cubicBezTo>
                  <a:cubicBezTo>
                    <a:pt x="188075" y="9726063"/>
                    <a:pt x="154624" y="9726871"/>
                    <a:pt x="101010" y="9727949"/>
                  </a:cubicBezTo>
                  <a:cubicBezTo>
                    <a:pt x="101846" y="9763251"/>
                    <a:pt x="74541" y="9751071"/>
                    <a:pt x="273199" y="9751043"/>
                  </a:cubicBezTo>
                  <a:cubicBezTo>
                    <a:pt x="273253" y="9753065"/>
                    <a:pt x="282795" y="10242378"/>
                    <a:pt x="282849" y="10244615"/>
                  </a:cubicBezTo>
                  <a:cubicBezTo>
                    <a:pt x="211175" y="10244696"/>
                    <a:pt x="171066" y="10244049"/>
                    <a:pt x="115674" y="10242782"/>
                  </a:cubicBezTo>
                  <a:cubicBezTo>
                    <a:pt x="116698" y="10273907"/>
                    <a:pt x="89096" y="10269649"/>
                    <a:pt x="274304" y="10269649"/>
                  </a:cubicBezTo>
                  <a:cubicBezTo>
                    <a:pt x="284897" y="10269649"/>
                    <a:pt x="283253" y="10268545"/>
                    <a:pt x="283307" y="10273125"/>
                  </a:cubicBezTo>
                  <a:cubicBezTo>
                    <a:pt x="291717" y="10818760"/>
                    <a:pt x="296731" y="10760068"/>
                    <a:pt x="274304" y="10760068"/>
                  </a:cubicBezTo>
                  <a:cubicBezTo>
                    <a:pt x="108531" y="10760068"/>
                    <a:pt x="132602" y="10752954"/>
                    <a:pt x="133680" y="10785264"/>
                  </a:cubicBezTo>
                  <a:cubicBezTo>
                    <a:pt x="175433" y="10785156"/>
                    <a:pt x="213035" y="10785102"/>
                    <a:pt x="291232" y="10785102"/>
                  </a:cubicBezTo>
                  <a:cubicBezTo>
                    <a:pt x="299130" y="11128037"/>
                    <a:pt x="296919" y="11131082"/>
                    <a:pt x="298240" y="11271183"/>
                  </a:cubicBezTo>
                  <a:cubicBezTo>
                    <a:pt x="234222" y="11270994"/>
                    <a:pt x="187805" y="11271452"/>
                    <a:pt x="149853" y="11272125"/>
                  </a:cubicBezTo>
                  <a:cubicBezTo>
                    <a:pt x="150958" y="11305056"/>
                    <a:pt x="129070" y="11296163"/>
                    <a:pt x="274331" y="11296163"/>
                  </a:cubicBezTo>
                  <a:cubicBezTo>
                    <a:pt x="307540" y="11296163"/>
                    <a:pt x="297890" y="11239708"/>
                    <a:pt x="305788" y="11744948"/>
                  </a:cubicBezTo>
                  <a:cubicBezTo>
                    <a:pt x="306650" y="11798411"/>
                    <a:pt x="314844" y="11789276"/>
                    <a:pt x="274331" y="11789276"/>
                  </a:cubicBezTo>
                  <a:cubicBezTo>
                    <a:pt x="145648" y="11789276"/>
                    <a:pt x="166700" y="11779521"/>
                    <a:pt x="167832" y="11813610"/>
                  </a:cubicBezTo>
                  <a:cubicBezTo>
                    <a:pt x="213386" y="11814284"/>
                    <a:pt x="260934" y="11814391"/>
                    <a:pt x="306947" y="11814257"/>
                  </a:cubicBezTo>
                  <a:cubicBezTo>
                    <a:pt x="316246" y="12381179"/>
                    <a:pt x="329481" y="12305511"/>
                    <a:pt x="274331" y="12305511"/>
                  </a:cubicBezTo>
                  <a:cubicBezTo>
                    <a:pt x="167212" y="12305511"/>
                    <a:pt x="183897" y="12297373"/>
                    <a:pt x="184975" y="12330572"/>
                  </a:cubicBezTo>
                  <a:cubicBezTo>
                    <a:pt x="230340" y="12330491"/>
                    <a:pt x="270099" y="12330518"/>
                    <a:pt x="313605" y="12330518"/>
                  </a:cubicBezTo>
                  <a:cubicBezTo>
                    <a:pt x="313955" y="12418421"/>
                    <a:pt x="315788" y="12525484"/>
                    <a:pt x="317890" y="12645239"/>
                  </a:cubicBezTo>
                  <a:cubicBezTo>
                    <a:pt x="352096" y="12644969"/>
                    <a:pt x="337136" y="12685741"/>
                    <a:pt x="335681" y="12330518"/>
                  </a:cubicBezTo>
                  <a:lnTo>
                    <a:pt x="762379" y="12330545"/>
                  </a:lnTo>
                  <a:cubicBezTo>
                    <a:pt x="764211" y="12460918"/>
                    <a:pt x="765371" y="12549764"/>
                    <a:pt x="768578" y="12641655"/>
                  </a:cubicBezTo>
                  <a:cubicBezTo>
                    <a:pt x="800924" y="12641385"/>
                    <a:pt x="789360" y="12683801"/>
                    <a:pt x="784482" y="12330545"/>
                  </a:cubicBezTo>
                  <a:cubicBezTo>
                    <a:pt x="1147916" y="12330572"/>
                    <a:pt x="1049234" y="12327338"/>
                    <a:pt x="1212959" y="12326745"/>
                  </a:cubicBezTo>
                  <a:cubicBezTo>
                    <a:pt x="1215816" y="12445342"/>
                    <a:pt x="1216112" y="12510070"/>
                    <a:pt x="1218808" y="12638097"/>
                  </a:cubicBezTo>
                  <a:cubicBezTo>
                    <a:pt x="1248377" y="12637855"/>
                    <a:pt x="1240911" y="12662620"/>
                    <a:pt x="1238054" y="12481047"/>
                  </a:cubicBezTo>
                  <a:cubicBezTo>
                    <a:pt x="1235331" y="12308502"/>
                    <a:pt x="1231611" y="12326691"/>
                    <a:pt x="1243822" y="12326691"/>
                  </a:cubicBezTo>
                  <a:cubicBezTo>
                    <a:pt x="1400916" y="12326691"/>
                    <a:pt x="1404070" y="12329359"/>
                    <a:pt x="1566959" y="12329359"/>
                  </a:cubicBezTo>
                  <a:cubicBezTo>
                    <a:pt x="1687717" y="12329386"/>
                    <a:pt x="1660385" y="12298774"/>
                    <a:pt x="1663242" y="12481532"/>
                  </a:cubicBezTo>
                  <a:cubicBezTo>
                    <a:pt x="1665991" y="12657850"/>
                    <a:pt x="1660681" y="12634675"/>
                    <a:pt x="1688984" y="12634433"/>
                  </a:cubicBezTo>
                  <a:cubicBezTo>
                    <a:pt x="1685723" y="12538985"/>
                    <a:pt x="1683997" y="12417316"/>
                    <a:pt x="1683970" y="12329386"/>
                  </a:cubicBezTo>
                  <a:cubicBezTo>
                    <a:pt x="1863922" y="12329440"/>
                    <a:pt x="1948857" y="12329683"/>
                    <a:pt x="2051960" y="12328847"/>
                  </a:cubicBezTo>
                  <a:cubicBezTo>
                    <a:pt x="2125035" y="12328255"/>
                    <a:pt x="2109347" y="12297939"/>
                    <a:pt x="2112205" y="12481506"/>
                  </a:cubicBezTo>
                  <a:cubicBezTo>
                    <a:pt x="2114900" y="12653808"/>
                    <a:pt x="2107461" y="12631145"/>
                    <a:pt x="2136788" y="12630929"/>
                  </a:cubicBezTo>
                  <a:cubicBezTo>
                    <a:pt x="2134901" y="12524460"/>
                    <a:pt x="2133230" y="12416858"/>
                    <a:pt x="2132017" y="12328335"/>
                  </a:cubicBezTo>
                  <a:cubicBezTo>
                    <a:pt x="2260862" y="12327850"/>
                    <a:pt x="2364261" y="12328658"/>
                    <a:pt x="2560952" y="12328578"/>
                  </a:cubicBezTo>
                  <a:cubicBezTo>
                    <a:pt x="2561356" y="12422328"/>
                    <a:pt x="2563378" y="12544131"/>
                    <a:pt x="2565399" y="12627615"/>
                  </a:cubicBezTo>
                  <a:cubicBezTo>
                    <a:pt x="2599794" y="12627373"/>
                    <a:pt x="2584403" y="12666366"/>
                    <a:pt x="2583055" y="12328524"/>
                  </a:cubicBezTo>
                  <a:cubicBezTo>
                    <a:pt x="2585050" y="12328524"/>
                    <a:pt x="3006653" y="12326665"/>
                    <a:pt x="3008809" y="12326638"/>
                  </a:cubicBezTo>
                  <a:cubicBezTo>
                    <a:pt x="3011586" y="12474176"/>
                    <a:pt x="3011774" y="12520337"/>
                    <a:pt x="3014146" y="12624112"/>
                  </a:cubicBezTo>
                  <a:cubicBezTo>
                    <a:pt x="3044902" y="12623896"/>
                    <a:pt x="3037166" y="12666851"/>
                    <a:pt x="3030939" y="12326503"/>
                  </a:cubicBezTo>
                  <a:cubicBezTo>
                    <a:pt x="3332054" y="12324455"/>
                    <a:pt x="3307417" y="12328389"/>
                    <a:pt x="3460495" y="12329116"/>
                  </a:cubicBezTo>
                  <a:cubicBezTo>
                    <a:pt x="3463514" y="12421224"/>
                    <a:pt x="3465185" y="12534107"/>
                    <a:pt x="3465616" y="12620636"/>
                  </a:cubicBezTo>
                  <a:cubicBezTo>
                    <a:pt x="3494323" y="12620420"/>
                    <a:pt x="3488716" y="12643622"/>
                    <a:pt x="3486183" y="12481047"/>
                  </a:cubicBezTo>
                  <a:cubicBezTo>
                    <a:pt x="3483433" y="12306130"/>
                    <a:pt x="3473514" y="12329251"/>
                    <a:pt x="3506668" y="12329251"/>
                  </a:cubicBezTo>
                  <a:cubicBezTo>
                    <a:pt x="3797216" y="12329494"/>
                    <a:pt x="3846679" y="12329629"/>
                    <a:pt x="3909457" y="12329359"/>
                  </a:cubicBezTo>
                  <a:cubicBezTo>
                    <a:pt x="3911398" y="12451459"/>
                    <a:pt x="3912854" y="12533487"/>
                    <a:pt x="3913635" y="12617213"/>
                  </a:cubicBezTo>
                  <a:cubicBezTo>
                    <a:pt x="3942342" y="12616998"/>
                    <a:pt x="3936439" y="12639930"/>
                    <a:pt x="3933959" y="12481047"/>
                  </a:cubicBezTo>
                  <a:cubicBezTo>
                    <a:pt x="3931129" y="12302924"/>
                    <a:pt x="3911452" y="12329521"/>
                    <a:pt x="3991805" y="12328767"/>
                  </a:cubicBezTo>
                  <a:cubicBezTo>
                    <a:pt x="4146176" y="12327311"/>
                    <a:pt x="4234481" y="12327958"/>
                    <a:pt x="4314969" y="12329144"/>
                  </a:cubicBezTo>
                  <a:cubicBezTo>
                    <a:pt x="4371250" y="12329979"/>
                    <a:pt x="4356425" y="12301199"/>
                    <a:pt x="4359256" y="12481532"/>
                  </a:cubicBezTo>
                  <a:cubicBezTo>
                    <a:pt x="4361682" y="12636480"/>
                    <a:pt x="4355698" y="12613817"/>
                    <a:pt x="4384000" y="12613602"/>
                  </a:cubicBezTo>
                  <a:cubicBezTo>
                    <a:pt x="4382006" y="12537071"/>
                    <a:pt x="4380011" y="12421735"/>
                    <a:pt x="4380065" y="12329952"/>
                  </a:cubicBezTo>
                  <a:cubicBezTo>
                    <a:pt x="4629426" y="12332189"/>
                    <a:pt x="4610665" y="12326045"/>
                    <a:pt x="4805900" y="12326045"/>
                  </a:cubicBezTo>
                  <a:cubicBezTo>
                    <a:pt x="4806278" y="12416454"/>
                    <a:pt x="4808164" y="12533002"/>
                    <a:pt x="4809970" y="12610341"/>
                  </a:cubicBezTo>
                  <a:cubicBezTo>
                    <a:pt x="4843772" y="12610072"/>
                    <a:pt x="4829324" y="12649496"/>
                    <a:pt x="4828003" y="12326072"/>
                  </a:cubicBezTo>
                  <a:cubicBezTo>
                    <a:pt x="4869945" y="12326125"/>
                    <a:pt x="4694684" y="12325371"/>
                    <a:pt x="5257450" y="12328093"/>
                  </a:cubicBezTo>
                  <a:cubicBezTo>
                    <a:pt x="5259068" y="12407669"/>
                    <a:pt x="5261090" y="12525726"/>
                    <a:pt x="5261682" y="12606892"/>
                  </a:cubicBezTo>
                  <a:cubicBezTo>
                    <a:pt x="5290551" y="12606677"/>
                    <a:pt x="5284540" y="12628504"/>
                    <a:pt x="5282249" y="12481074"/>
                  </a:cubicBezTo>
                  <a:cubicBezTo>
                    <a:pt x="5279608" y="12311250"/>
                    <a:pt x="5277047" y="12328200"/>
                    <a:pt x="5285026" y="12328227"/>
                  </a:cubicBezTo>
                  <a:cubicBezTo>
                    <a:pt x="5792777" y="12330949"/>
                    <a:pt x="5705631" y="12281042"/>
                    <a:pt x="5708839" y="12481506"/>
                  </a:cubicBezTo>
                  <a:cubicBezTo>
                    <a:pt x="5711049" y="12623815"/>
                    <a:pt x="5704122" y="12603497"/>
                    <a:pt x="5733045" y="12603281"/>
                  </a:cubicBezTo>
                  <a:cubicBezTo>
                    <a:pt x="5730754" y="12485090"/>
                    <a:pt x="5730565" y="12441758"/>
                    <a:pt x="5728085" y="12326773"/>
                  </a:cubicBezTo>
                  <a:cubicBezTo>
                    <a:pt x="5931596" y="12326260"/>
                    <a:pt x="5921595" y="12329898"/>
                    <a:pt x="6155052" y="12329359"/>
                  </a:cubicBezTo>
                  <a:cubicBezTo>
                    <a:pt x="6157694" y="12448737"/>
                    <a:pt x="6157748" y="12491341"/>
                    <a:pt x="6159985" y="12599993"/>
                  </a:cubicBezTo>
                  <a:cubicBezTo>
                    <a:pt x="6189123" y="12599778"/>
                    <a:pt x="6182196" y="12619720"/>
                    <a:pt x="6179959" y="12481074"/>
                  </a:cubicBezTo>
                  <a:cubicBezTo>
                    <a:pt x="6177129" y="12298828"/>
                    <a:pt x="6156508" y="12329548"/>
                    <a:pt x="6255082" y="12328901"/>
                  </a:cubicBezTo>
                  <a:cubicBezTo>
                    <a:pt x="6350719" y="12328255"/>
                    <a:pt x="6428888" y="12327985"/>
                    <a:pt x="6578408" y="12328793"/>
                  </a:cubicBezTo>
                  <a:cubicBezTo>
                    <a:pt x="6614501" y="12328982"/>
                    <a:pt x="6604420" y="12301765"/>
                    <a:pt x="6607276" y="12481532"/>
                  </a:cubicBezTo>
                  <a:cubicBezTo>
                    <a:pt x="6609514" y="12619558"/>
                    <a:pt x="6601778" y="12596625"/>
                    <a:pt x="6631212" y="12596409"/>
                  </a:cubicBezTo>
                  <a:cubicBezTo>
                    <a:pt x="6629676" y="12502040"/>
                    <a:pt x="6628248" y="12420038"/>
                    <a:pt x="6627304" y="12329036"/>
                  </a:cubicBezTo>
                  <a:cubicBezTo>
                    <a:pt x="6938607" y="12330249"/>
                    <a:pt x="6853753" y="12326583"/>
                    <a:pt x="7053382" y="12326422"/>
                  </a:cubicBezTo>
                  <a:cubicBezTo>
                    <a:pt x="7057371" y="12634568"/>
                    <a:pt x="7049015" y="12593176"/>
                    <a:pt x="7079744" y="12592933"/>
                  </a:cubicBezTo>
                  <a:cubicBezTo>
                    <a:pt x="7078046" y="12514031"/>
                    <a:pt x="7076536" y="12406267"/>
                    <a:pt x="7075512" y="12326422"/>
                  </a:cubicBezTo>
                  <a:cubicBezTo>
                    <a:pt x="7216865" y="12326476"/>
                    <a:pt x="7189451" y="12327634"/>
                    <a:pt x="7502937" y="12327527"/>
                  </a:cubicBezTo>
                  <a:cubicBezTo>
                    <a:pt x="7507520" y="12629933"/>
                    <a:pt x="7497816" y="12589538"/>
                    <a:pt x="7529192" y="12589269"/>
                  </a:cubicBezTo>
                  <a:cubicBezTo>
                    <a:pt x="7527656" y="12508399"/>
                    <a:pt x="7526685" y="12439144"/>
                    <a:pt x="7525014" y="12327500"/>
                  </a:cubicBezTo>
                  <a:cubicBezTo>
                    <a:pt x="7736880" y="12327419"/>
                    <a:pt x="7785426" y="12327527"/>
                    <a:pt x="7872518" y="12327069"/>
                  </a:cubicBezTo>
                  <a:cubicBezTo>
                    <a:pt x="7972737" y="12326530"/>
                    <a:pt x="7949259" y="12295782"/>
                    <a:pt x="7952143" y="12481586"/>
                  </a:cubicBezTo>
                  <a:cubicBezTo>
                    <a:pt x="7954057" y="12604790"/>
                    <a:pt x="7947076" y="12585738"/>
                    <a:pt x="7976133" y="12585496"/>
                  </a:cubicBezTo>
                  <a:cubicBezTo>
                    <a:pt x="7969636" y="12286001"/>
                    <a:pt x="7954919" y="12326718"/>
                    <a:pt x="8034383" y="12326718"/>
                  </a:cubicBezTo>
                  <a:close/>
                  <a:moveTo>
                    <a:pt x="7922088" y="10273233"/>
                  </a:moveTo>
                  <a:cubicBezTo>
                    <a:pt x="7930687" y="10836060"/>
                    <a:pt x="7946887" y="10759179"/>
                    <a:pt x="7872545" y="10758667"/>
                  </a:cubicBezTo>
                  <a:cubicBezTo>
                    <a:pt x="7423178" y="10755621"/>
                    <a:pt x="7499865" y="10788497"/>
                    <a:pt x="7497573" y="10640798"/>
                  </a:cubicBezTo>
                  <a:cubicBezTo>
                    <a:pt x="7490593" y="10193927"/>
                    <a:pt x="7470861" y="10267467"/>
                    <a:pt x="7548573" y="10268948"/>
                  </a:cubicBezTo>
                  <a:cubicBezTo>
                    <a:pt x="7824565" y="10274149"/>
                    <a:pt x="7921954" y="10265634"/>
                    <a:pt x="7922088" y="10273233"/>
                  </a:cubicBezTo>
                  <a:close/>
                  <a:moveTo>
                    <a:pt x="7921603" y="10244966"/>
                  </a:moveTo>
                  <a:cubicBezTo>
                    <a:pt x="7553667" y="10245855"/>
                    <a:pt x="7689251" y="10245531"/>
                    <a:pt x="7492236" y="10242998"/>
                  </a:cubicBezTo>
                  <a:cubicBezTo>
                    <a:pt x="7490242" y="10101685"/>
                    <a:pt x="7491697" y="9923697"/>
                    <a:pt x="7485309" y="9751151"/>
                  </a:cubicBezTo>
                  <a:cubicBezTo>
                    <a:pt x="7859229" y="9751339"/>
                    <a:pt x="7749980" y="9751043"/>
                    <a:pt x="7912169" y="9753388"/>
                  </a:cubicBezTo>
                  <a:cubicBezTo>
                    <a:pt x="7913220" y="9989556"/>
                    <a:pt x="7918880" y="10088642"/>
                    <a:pt x="7921603" y="10244966"/>
                  </a:cubicBezTo>
                  <a:close/>
                  <a:moveTo>
                    <a:pt x="7912088" y="9728300"/>
                  </a:moveTo>
                  <a:cubicBezTo>
                    <a:pt x="7466602" y="9721616"/>
                    <a:pt x="7484608" y="9732584"/>
                    <a:pt x="7484177" y="9720673"/>
                  </a:cubicBezTo>
                  <a:cubicBezTo>
                    <a:pt x="7479217" y="9594694"/>
                    <a:pt x="7477870" y="9483454"/>
                    <a:pt x="7477304" y="9353486"/>
                  </a:cubicBezTo>
                  <a:cubicBezTo>
                    <a:pt x="7476710" y="9214437"/>
                    <a:pt x="7457249" y="9237827"/>
                    <a:pt x="7548734" y="9237584"/>
                  </a:cubicBezTo>
                  <a:cubicBezTo>
                    <a:pt x="7678442" y="9237234"/>
                    <a:pt x="7769631" y="9237018"/>
                    <a:pt x="7872329" y="9238662"/>
                  </a:cubicBezTo>
                  <a:cubicBezTo>
                    <a:pt x="7916293" y="9239390"/>
                    <a:pt x="7909823" y="9170431"/>
                    <a:pt x="7912088" y="9728300"/>
                  </a:cubicBezTo>
                  <a:close/>
                  <a:moveTo>
                    <a:pt x="3451626" y="10272802"/>
                  </a:moveTo>
                  <a:cubicBezTo>
                    <a:pt x="3451492" y="10265257"/>
                    <a:pt x="3402056" y="10263559"/>
                    <a:pt x="3878055" y="10266308"/>
                  </a:cubicBezTo>
                  <a:cubicBezTo>
                    <a:pt x="3881316" y="10455021"/>
                    <a:pt x="3878405" y="10538612"/>
                    <a:pt x="3884011" y="10758532"/>
                  </a:cubicBezTo>
                  <a:cubicBezTo>
                    <a:pt x="3644004" y="10758747"/>
                    <a:pt x="3588935" y="10761981"/>
                    <a:pt x="3455346" y="10760769"/>
                  </a:cubicBezTo>
                  <a:cubicBezTo>
                    <a:pt x="3449335" y="10423816"/>
                    <a:pt x="3454834" y="10478573"/>
                    <a:pt x="3451626" y="10272802"/>
                  </a:cubicBezTo>
                  <a:close/>
                  <a:moveTo>
                    <a:pt x="746691" y="9754627"/>
                  </a:moveTo>
                  <a:cubicBezTo>
                    <a:pt x="1183658" y="9754627"/>
                    <a:pt x="985997" y="9753388"/>
                    <a:pt x="1172607" y="9752040"/>
                  </a:cubicBezTo>
                  <a:cubicBezTo>
                    <a:pt x="1172984" y="9857297"/>
                    <a:pt x="1174602" y="9906045"/>
                    <a:pt x="1176704" y="10089343"/>
                  </a:cubicBezTo>
                  <a:cubicBezTo>
                    <a:pt x="1179049" y="10293659"/>
                    <a:pt x="1265467" y="10238875"/>
                    <a:pt x="758982" y="10241623"/>
                  </a:cubicBezTo>
                  <a:cubicBezTo>
                    <a:pt x="740060" y="10241731"/>
                    <a:pt x="760842" y="10224916"/>
                    <a:pt x="746691" y="9754627"/>
                  </a:cubicBezTo>
                  <a:close/>
                  <a:moveTo>
                    <a:pt x="723402" y="8207865"/>
                  </a:moveTo>
                  <a:cubicBezTo>
                    <a:pt x="908178" y="8210613"/>
                    <a:pt x="856452" y="8210101"/>
                    <a:pt x="1147269" y="8209185"/>
                  </a:cubicBezTo>
                  <a:cubicBezTo>
                    <a:pt x="1157809" y="8717469"/>
                    <a:pt x="1144115" y="8122333"/>
                    <a:pt x="1157809" y="8696612"/>
                  </a:cubicBezTo>
                  <a:cubicBezTo>
                    <a:pt x="1004435" y="8698633"/>
                    <a:pt x="1098400" y="8701355"/>
                    <a:pt x="728469" y="8699576"/>
                  </a:cubicBezTo>
                  <a:cubicBezTo>
                    <a:pt x="727499" y="8513368"/>
                    <a:pt x="731515" y="8653253"/>
                    <a:pt x="723402" y="8207865"/>
                  </a:cubicBezTo>
                  <a:close/>
                  <a:moveTo>
                    <a:pt x="693131" y="6226599"/>
                  </a:moveTo>
                  <a:cubicBezTo>
                    <a:pt x="691514" y="6122258"/>
                    <a:pt x="622563" y="6151873"/>
                    <a:pt x="1082254" y="6148774"/>
                  </a:cubicBezTo>
                  <a:cubicBezTo>
                    <a:pt x="1133199" y="6148451"/>
                    <a:pt x="1113656" y="6081621"/>
                    <a:pt x="1121689" y="6594891"/>
                  </a:cubicBezTo>
                  <a:cubicBezTo>
                    <a:pt x="1122551" y="6648301"/>
                    <a:pt x="1181421" y="6641780"/>
                    <a:pt x="759090" y="6637253"/>
                  </a:cubicBezTo>
                  <a:cubicBezTo>
                    <a:pt x="669519" y="6636255"/>
                    <a:pt x="700571" y="6702170"/>
                    <a:pt x="693131" y="6226599"/>
                  </a:cubicBezTo>
                  <a:close/>
                  <a:moveTo>
                    <a:pt x="651270" y="3652594"/>
                  </a:moveTo>
                  <a:cubicBezTo>
                    <a:pt x="649734" y="3554289"/>
                    <a:pt x="570998" y="3571105"/>
                    <a:pt x="1076890" y="3575147"/>
                  </a:cubicBezTo>
                  <a:cubicBezTo>
                    <a:pt x="1085731" y="4100786"/>
                    <a:pt x="1084841" y="4065080"/>
                    <a:pt x="1082415" y="4065027"/>
                  </a:cubicBezTo>
                  <a:cubicBezTo>
                    <a:pt x="594637" y="4055191"/>
                    <a:pt x="655178" y="4094884"/>
                    <a:pt x="653992" y="4020267"/>
                  </a:cubicBezTo>
                  <a:cubicBezTo>
                    <a:pt x="651162" y="3833385"/>
                    <a:pt x="654181" y="3834436"/>
                    <a:pt x="651270" y="3652594"/>
                  </a:cubicBezTo>
                  <a:close/>
                  <a:moveTo>
                    <a:pt x="1062037" y="2543971"/>
                  </a:moveTo>
                  <a:cubicBezTo>
                    <a:pt x="1062603" y="2579138"/>
                    <a:pt x="1068830" y="3032585"/>
                    <a:pt x="1068830" y="3034498"/>
                  </a:cubicBezTo>
                  <a:cubicBezTo>
                    <a:pt x="558383" y="3025255"/>
                    <a:pt x="643318" y="3075350"/>
                    <a:pt x="640865" y="2917222"/>
                  </a:cubicBezTo>
                  <a:cubicBezTo>
                    <a:pt x="637981" y="2732901"/>
                    <a:pt x="635124" y="2733386"/>
                    <a:pt x="632240" y="2549819"/>
                  </a:cubicBezTo>
                  <a:cubicBezTo>
                    <a:pt x="631997" y="2534917"/>
                    <a:pt x="609867" y="2547205"/>
                    <a:pt x="1062037" y="2543971"/>
                  </a:cubicBezTo>
                  <a:close/>
                  <a:moveTo>
                    <a:pt x="631728" y="2517671"/>
                  </a:moveTo>
                  <a:cubicBezTo>
                    <a:pt x="627927" y="2279454"/>
                    <a:pt x="624638" y="2156681"/>
                    <a:pt x="624827" y="2030647"/>
                  </a:cubicBezTo>
                  <a:cubicBezTo>
                    <a:pt x="785533" y="2030782"/>
                    <a:pt x="777096" y="2032156"/>
                    <a:pt x="1051902" y="2031644"/>
                  </a:cubicBezTo>
                  <a:cubicBezTo>
                    <a:pt x="1052307" y="2274011"/>
                    <a:pt x="1058452" y="2341353"/>
                    <a:pt x="1061633" y="2518910"/>
                  </a:cubicBezTo>
                  <a:cubicBezTo>
                    <a:pt x="831087" y="2520635"/>
                    <a:pt x="776584" y="2517940"/>
                    <a:pt x="631728" y="2517671"/>
                  </a:cubicBezTo>
                  <a:close/>
                  <a:moveTo>
                    <a:pt x="1069100" y="3059532"/>
                  </a:moveTo>
                  <a:cubicBezTo>
                    <a:pt x="1071741" y="3312839"/>
                    <a:pt x="1073358" y="3370830"/>
                    <a:pt x="1076458" y="3550140"/>
                  </a:cubicBezTo>
                  <a:cubicBezTo>
                    <a:pt x="970013" y="3549304"/>
                    <a:pt x="864457" y="3549412"/>
                    <a:pt x="758955" y="3549978"/>
                  </a:cubicBezTo>
                  <a:cubicBezTo>
                    <a:pt x="620568" y="3550732"/>
                    <a:pt x="649491" y="3636102"/>
                    <a:pt x="643345" y="3101112"/>
                  </a:cubicBezTo>
                  <a:cubicBezTo>
                    <a:pt x="642698" y="3044253"/>
                    <a:pt x="574421" y="3050909"/>
                    <a:pt x="1069100" y="3059532"/>
                  </a:cubicBezTo>
                  <a:close/>
                  <a:moveTo>
                    <a:pt x="4658187" y="2917680"/>
                  </a:moveTo>
                  <a:cubicBezTo>
                    <a:pt x="4660586" y="3070958"/>
                    <a:pt x="4732097" y="3027815"/>
                    <a:pt x="4314995" y="3032827"/>
                  </a:cubicBezTo>
                  <a:cubicBezTo>
                    <a:pt x="4214938" y="3034040"/>
                    <a:pt x="4236583" y="3056541"/>
                    <a:pt x="4234400" y="2917195"/>
                  </a:cubicBezTo>
                  <a:cubicBezTo>
                    <a:pt x="4231516" y="2733197"/>
                    <a:pt x="4228254" y="2733062"/>
                    <a:pt x="4225397" y="2549792"/>
                  </a:cubicBezTo>
                  <a:cubicBezTo>
                    <a:pt x="4225182" y="2536103"/>
                    <a:pt x="4198954" y="2549199"/>
                    <a:pt x="4638510" y="2544456"/>
                  </a:cubicBezTo>
                  <a:cubicBezTo>
                    <a:pt x="4669454" y="2544133"/>
                    <a:pt x="4651691" y="2502661"/>
                    <a:pt x="4658187" y="2917680"/>
                  </a:cubicBezTo>
                  <a:close/>
                  <a:moveTo>
                    <a:pt x="5109225" y="3033043"/>
                  </a:moveTo>
                  <a:cubicBezTo>
                    <a:pt x="4977523" y="3032989"/>
                    <a:pt x="5140655" y="3032854"/>
                    <a:pt x="4682527" y="3032127"/>
                  </a:cubicBezTo>
                  <a:cubicBezTo>
                    <a:pt x="4676058" y="2775801"/>
                    <a:pt x="4681584" y="2755240"/>
                    <a:pt x="4678241" y="2544052"/>
                  </a:cubicBezTo>
                  <a:cubicBezTo>
                    <a:pt x="4933182" y="2541654"/>
                    <a:pt x="5105478" y="2547744"/>
                    <a:pt x="5105505" y="2550115"/>
                  </a:cubicBezTo>
                  <a:cubicBezTo>
                    <a:pt x="5108686" y="2752734"/>
                    <a:pt x="5102244" y="2783966"/>
                    <a:pt x="5109225" y="3033043"/>
                  </a:cubicBezTo>
                  <a:close/>
                  <a:moveTo>
                    <a:pt x="6898283" y="2519341"/>
                  </a:moveTo>
                  <a:cubicBezTo>
                    <a:pt x="6383820" y="2519530"/>
                    <a:pt x="6472987" y="2548202"/>
                    <a:pt x="6471451" y="2366064"/>
                  </a:cubicBezTo>
                  <a:cubicBezTo>
                    <a:pt x="6470641" y="2256037"/>
                    <a:pt x="6468701" y="2132213"/>
                    <a:pt x="6466463" y="2029812"/>
                  </a:cubicBezTo>
                  <a:cubicBezTo>
                    <a:pt x="6583017" y="2029219"/>
                    <a:pt x="6713183" y="2023425"/>
                    <a:pt x="6892838" y="2028761"/>
                  </a:cubicBezTo>
                  <a:cubicBezTo>
                    <a:pt x="6900466" y="2227957"/>
                    <a:pt x="6896531" y="2383418"/>
                    <a:pt x="6898283" y="2519341"/>
                  </a:cubicBezTo>
                  <a:close/>
                  <a:moveTo>
                    <a:pt x="6911006" y="3285353"/>
                  </a:moveTo>
                  <a:cubicBezTo>
                    <a:pt x="6915642" y="3585872"/>
                    <a:pt x="6920601" y="3549035"/>
                    <a:pt x="6901706" y="3549466"/>
                  </a:cubicBezTo>
                  <a:cubicBezTo>
                    <a:pt x="6789007" y="3551891"/>
                    <a:pt x="6692454" y="3551918"/>
                    <a:pt x="6578624" y="3549466"/>
                  </a:cubicBezTo>
                  <a:cubicBezTo>
                    <a:pt x="6454469" y="3546798"/>
                    <a:pt x="6497112" y="3627048"/>
                    <a:pt x="6481720" y="3100870"/>
                  </a:cubicBezTo>
                  <a:cubicBezTo>
                    <a:pt x="6480345" y="3053819"/>
                    <a:pt x="6411529" y="3053092"/>
                    <a:pt x="6901787" y="3059047"/>
                  </a:cubicBezTo>
                  <a:cubicBezTo>
                    <a:pt x="6915319" y="3059209"/>
                    <a:pt x="6907043" y="3032127"/>
                    <a:pt x="6911006" y="3285353"/>
                  </a:cubicBezTo>
                  <a:close/>
                  <a:moveTo>
                    <a:pt x="7386977" y="8697906"/>
                  </a:moveTo>
                  <a:cubicBezTo>
                    <a:pt x="6946532" y="8697906"/>
                    <a:pt x="7017046" y="8718009"/>
                    <a:pt x="7016211" y="8617790"/>
                  </a:cubicBezTo>
                  <a:cubicBezTo>
                    <a:pt x="7012275" y="8145642"/>
                    <a:pt x="6992949" y="8210748"/>
                    <a:pt x="7063598" y="8210748"/>
                  </a:cubicBezTo>
                  <a:cubicBezTo>
                    <a:pt x="7492560" y="8210748"/>
                    <a:pt x="7438919" y="8184905"/>
                    <a:pt x="7439351" y="8250064"/>
                  </a:cubicBezTo>
                  <a:cubicBezTo>
                    <a:pt x="7442020" y="8765410"/>
                    <a:pt x="7473692" y="8697906"/>
                    <a:pt x="7386977" y="8697906"/>
                  </a:cubicBezTo>
                  <a:close/>
                  <a:moveTo>
                    <a:pt x="7445793" y="8722832"/>
                  </a:moveTo>
                  <a:cubicBezTo>
                    <a:pt x="7449836" y="8982391"/>
                    <a:pt x="7452289" y="9084549"/>
                    <a:pt x="7454014" y="9212739"/>
                  </a:cubicBezTo>
                  <a:cubicBezTo>
                    <a:pt x="7184330" y="9213035"/>
                    <a:pt x="7201500" y="9214868"/>
                    <a:pt x="7026589" y="9214464"/>
                  </a:cubicBezTo>
                  <a:cubicBezTo>
                    <a:pt x="7020713" y="8886457"/>
                    <a:pt x="7019985" y="8935960"/>
                    <a:pt x="7017263" y="8722589"/>
                  </a:cubicBezTo>
                  <a:cubicBezTo>
                    <a:pt x="7150069" y="8722293"/>
                    <a:pt x="7321315" y="8723263"/>
                    <a:pt x="7445793" y="8722832"/>
                  </a:cubicBezTo>
                  <a:close/>
                  <a:moveTo>
                    <a:pt x="7386977" y="8182184"/>
                  </a:moveTo>
                  <a:cubicBezTo>
                    <a:pt x="6934996" y="8182184"/>
                    <a:pt x="7012842" y="8224815"/>
                    <a:pt x="7010362" y="8065797"/>
                  </a:cubicBezTo>
                  <a:cubicBezTo>
                    <a:pt x="7003381" y="7619814"/>
                    <a:pt x="6981197" y="7694486"/>
                    <a:pt x="7063598" y="7694486"/>
                  </a:cubicBezTo>
                  <a:cubicBezTo>
                    <a:pt x="7460727" y="7694486"/>
                    <a:pt x="7430375" y="7688127"/>
                    <a:pt x="7430510" y="7698340"/>
                  </a:cubicBezTo>
                  <a:cubicBezTo>
                    <a:pt x="7439189" y="8257744"/>
                    <a:pt x="7459621" y="8182184"/>
                    <a:pt x="7386977" y="8182184"/>
                  </a:cubicBezTo>
                  <a:close/>
                  <a:moveTo>
                    <a:pt x="7000847" y="7513884"/>
                  </a:moveTo>
                  <a:cubicBezTo>
                    <a:pt x="6998151" y="7384832"/>
                    <a:pt x="6996346" y="7264565"/>
                    <a:pt x="6995510" y="7178171"/>
                  </a:cubicBezTo>
                  <a:cubicBezTo>
                    <a:pt x="7086321" y="7178117"/>
                    <a:pt x="7015268" y="7178117"/>
                    <a:pt x="7386977" y="7178252"/>
                  </a:cubicBezTo>
                  <a:cubicBezTo>
                    <a:pt x="7435254" y="7178252"/>
                    <a:pt x="7420590" y="7102449"/>
                    <a:pt x="7430052" y="7667835"/>
                  </a:cubicBezTo>
                  <a:cubicBezTo>
                    <a:pt x="6918796" y="7666272"/>
                    <a:pt x="7005160" y="7719656"/>
                    <a:pt x="7000847" y="7513884"/>
                  </a:cubicBezTo>
                  <a:close/>
                  <a:moveTo>
                    <a:pt x="7386977" y="7153217"/>
                  </a:moveTo>
                  <a:cubicBezTo>
                    <a:pt x="7012437" y="7153083"/>
                    <a:pt x="7085377" y="7153110"/>
                    <a:pt x="6995267" y="7153137"/>
                  </a:cubicBezTo>
                  <a:cubicBezTo>
                    <a:pt x="6993218" y="6906970"/>
                    <a:pt x="6988474" y="6759702"/>
                    <a:pt x="6986669" y="6665170"/>
                  </a:cubicBezTo>
                  <a:cubicBezTo>
                    <a:pt x="7303040" y="6664201"/>
                    <a:pt x="7235625" y="6660832"/>
                    <a:pt x="7413097" y="6661371"/>
                  </a:cubicBezTo>
                  <a:cubicBezTo>
                    <a:pt x="7424310" y="7211774"/>
                    <a:pt x="7438111" y="7153217"/>
                    <a:pt x="7386977" y="7153217"/>
                  </a:cubicBezTo>
                  <a:close/>
                  <a:moveTo>
                    <a:pt x="5665010" y="8209347"/>
                  </a:moveTo>
                  <a:cubicBezTo>
                    <a:pt x="6151009" y="8212903"/>
                    <a:pt x="6088555" y="8183962"/>
                    <a:pt x="6090414" y="8249714"/>
                  </a:cubicBezTo>
                  <a:cubicBezTo>
                    <a:pt x="6095563" y="8432795"/>
                    <a:pt x="6098609" y="8698256"/>
                    <a:pt x="6093298" y="8698256"/>
                  </a:cubicBezTo>
                  <a:cubicBezTo>
                    <a:pt x="5932646" y="8698256"/>
                    <a:pt x="5928468" y="8700546"/>
                    <a:pt x="5769892" y="8700546"/>
                  </a:cubicBezTo>
                  <a:cubicBezTo>
                    <a:pt x="5630427" y="8700574"/>
                    <a:pt x="5677194" y="8789015"/>
                    <a:pt x="5665010" y="8209347"/>
                  </a:cubicBezTo>
                  <a:close/>
                  <a:moveTo>
                    <a:pt x="3867677" y="8207056"/>
                  </a:moveTo>
                  <a:cubicBezTo>
                    <a:pt x="4362086" y="8209131"/>
                    <a:pt x="4292515" y="8197435"/>
                    <a:pt x="4294213" y="8250441"/>
                  </a:cubicBezTo>
                  <a:cubicBezTo>
                    <a:pt x="4297043" y="8340419"/>
                    <a:pt x="4299416" y="8436649"/>
                    <a:pt x="4300547" y="8617952"/>
                  </a:cubicBezTo>
                  <a:cubicBezTo>
                    <a:pt x="4301275" y="8733234"/>
                    <a:pt x="4367477" y="8699468"/>
                    <a:pt x="3873823" y="8696666"/>
                  </a:cubicBezTo>
                  <a:cubicBezTo>
                    <a:pt x="3873014" y="8553116"/>
                    <a:pt x="3876087" y="8572491"/>
                    <a:pt x="3867677" y="8207056"/>
                  </a:cubicBezTo>
                  <a:close/>
                  <a:moveTo>
                    <a:pt x="1165033" y="7697828"/>
                  </a:moveTo>
                  <a:cubicBezTo>
                    <a:pt x="1164979" y="7694891"/>
                    <a:pt x="1131177" y="7691845"/>
                    <a:pt x="1567013" y="7691845"/>
                  </a:cubicBezTo>
                  <a:cubicBezTo>
                    <a:pt x="1596043" y="7691845"/>
                    <a:pt x="1588361" y="7634421"/>
                    <a:pt x="1595127" y="8066255"/>
                  </a:cubicBezTo>
                  <a:cubicBezTo>
                    <a:pt x="1597499" y="8219910"/>
                    <a:pt x="1670870" y="8184016"/>
                    <a:pt x="1243876" y="8184016"/>
                  </a:cubicBezTo>
                  <a:cubicBezTo>
                    <a:pt x="1134115" y="8184016"/>
                    <a:pt x="1173793" y="8258014"/>
                    <a:pt x="1165033" y="7697828"/>
                  </a:cubicBezTo>
                  <a:close/>
                  <a:moveTo>
                    <a:pt x="1535718" y="4088794"/>
                  </a:moveTo>
                  <a:cubicBezTo>
                    <a:pt x="1536850" y="4222508"/>
                    <a:pt x="1539438" y="4572961"/>
                    <a:pt x="1539518" y="4579051"/>
                  </a:cubicBezTo>
                  <a:cubicBezTo>
                    <a:pt x="1190262" y="4579348"/>
                    <a:pt x="1171852" y="4579267"/>
                    <a:pt x="1112794" y="4580076"/>
                  </a:cubicBezTo>
                  <a:cubicBezTo>
                    <a:pt x="1105543" y="4208091"/>
                    <a:pt x="1108858" y="4266972"/>
                    <a:pt x="1106783" y="4090546"/>
                  </a:cubicBezTo>
                  <a:cubicBezTo>
                    <a:pt x="1291290" y="4093968"/>
                    <a:pt x="1416550" y="4089118"/>
                    <a:pt x="1535718" y="4088794"/>
                  </a:cubicBezTo>
                  <a:close/>
                  <a:moveTo>
                    <a:pt x="1106486" y="4065512"/>
                  </a:moveTo>
                  <a:cubicBezTo>
                    <a:pt x="1098642" y="3474040"/>
                    <a:pt x="1057078" y="3575875"/>
                    <a:pt x="1243903" y="3575875"/>
                  </a:cubicBezTo>
                  <a:cubicBezTo>
                    <a:pt x="1395956" y="3575875"/>
                    <a:pt x="1401185" y="3574258"/>
                    <a:pt x="1525259" y="3573934"/>
                  </a:cubicBezTo>
                  <a:cubicBezTo>
                    <a:pt x="1534613" y="4027866"/>
                    <a:pt x="1533912" y="3928887"/>
                    <a:pt x="1535448" y="4063814"/>
                  </a:cubicBezTo>
                  <a:cubicBezTo>
                    <a:pt x="1404447" y="4064110"/>
                    <a:pt x="1289511" y="4068934"/>
                    <a:pt x="1106486" y="4065512"/>
                  </a:cubicBezTo>
                  <a:close/>
                  <a:moveTo>
                    <a:pt x="1539869" y="4604059"/>
                  </a:moveTo>
                  <a:cubicBezTo>
                    <a:pt x="1545152" y="4978172"/>
                    <a:pt x="1545799" y="4888059"/>
                    <a:pt x="1549384" y="5091810"/>
                  </a:cubicBezTo>
                  <a:cubicBezTo>
                    <a:pt x="1547470" y="5091810"/>
                    <a:pt x="1151312" y="5093885"/>
                    <a:pt x="1123198" y="5094289"/>
                  </a:cubicBezTo>
                  <a:cubicBezTo>
                    <a:pt x="1120880" y="4956479"/>
                    <a:pt x="1123845" y="5153466"/>
                    <a:pt x="1113306" y="4605083"/>
                  </a:cubicBezTo>
                  <a:cubicBezTo>
                    <a:pt x="1181987" y="4604194"/>
                    <a:pt x="1194683" y="4604355"/>
                    <a:pt x="1539869" y="4604059"/>
                  </a:cubicBezTo>
                  <a:close/>
                  <a:moveTo>
                    <a:pt x="2428845" y="4020698"/>
                  </a:moveTo>
                  <a:cubicBezTo>
                    <a:pt x="2429600" y="4069419"/>
                    <a:pt x="2490680" y="4076048"/>
                    <a:pt x="2052176" y="4064057"/>
                  </a:cubicBezTo>
                  <a:cubicBezTo>
                    <a:pt x="1989398" y="4062251"/>
                    <a:pt x="2004681" y="4133042"/>
                    <a:pt x="1997161" y="3652648"/>
                  </a:cubicBezTo>
                  <a:cubicBezTo>
                    <a:pt x="1995543" y="3548550"/>
                    <a:pt x="1928641" y="3576656"/>
                    <a:pt x="2375178" y="3574877"/>
                  </a:cubicBezTo>
                  <a:cubicBezTo>
                    <a:pt x="2450328" y="3574662"/>
                    <a:pt x="2420867" y="3510176"/>
                    <a:pt x="2428845" y="4020698"/>
                  </a:cubicBezTo>
                  <a:close/>
                  <a:moveTo>
                    <a:pt x="3338469" y="4580022"/>
                  </a:moveTo>
                  <a:cubicBezTo>
                    <a:pt x="2913173" y="4572018"/>
                    <a:pt x="2912176" y="4593307"/>
                    <a:pt x="2911394" y="4571830"/>
                  </a:cubicBezTo>
                  <a:cubicBezTo>
                    <a:pt x="2906785" y="4447736"/>
                    <a:pt x="2905248" y="4329032"/>
                    <a:pt x="2904574" y="4204211"/>
                  </a:cubicBezTo>
                  <a:cubicBezTo>
                    <a:pt x="2903820" y="4055649"/>
                    <a:pt x="2819127" y="4087474"/>
                    <a:pt x="3331892" y="4087043"/>
                  </a:cubicBezTo>
                  <a:cubicBezTo>
                    <a:pt x="3333105" y="4223505"/>
                    <a:pt x="3328496" y="4341266"/>
                    <a:pt x="3338469" y="4580022"/>
                  </a:cubicBezTo>
                  <a:close/>
                  <a:moveTo>
                    <a:pt x="3785949" y="4581639"/>
                  </a:moveTo>
                  <a:cubicBezTo>
                    <a:pt x="3492975" y="4581746"/>
                    <a:pt x="3452462" y="4582150"/>
                    <a:pt x="3360599" y="4580453"/>
                  </a:cubicBezTo>
                  <a:cubicBezTo>
                    <a:pt x="3350572" y="4341050"/>
                    <a:pt x="3355128" y="4216445"/>
                    <a:pt x="3353968" y="4087043"/>
                  </a:cubicBezTo>
                  <a:cubicBezTo>
                    <a:pt x="3870318" y="4086612"/>
                    <a:pt x="3782499" y="4062278"/>
                    <a:pt x="3781744" y="4204184"/>
                  </a:cubicBezTo>
                  <a:cubicBezTo>
                    <a:pt x="3781259" y="4297423"/>
                    <a:pt x="3781528" y="4326499"/>
                    <a:pt x="3785949" y="4581639"/>
                  </a:cubicBezTo>
                  <a:close/>
                  <a:moveTo>
                    <a:pt x="6901841" y="6640594"/>
                  </a:moveTo>
                  <a:cubicBezTo>
                    <a:pt x="6478243" y="6643450"/>
                    <a:pt x="6535981" y="6652855"/>
                    <a:pt x="6535064" y="6594406"/>
                  </a:cubicBezTo>
                  <a:cubicBezTo>
                    <a:pt x="6527004" y="6080031"/>
                    <a:pt x="6512476" y="6150283"/>
                    <a:pt x="6578677" y="6148451"/>
                  </a:cubicBezTo>
                  <a:cubicBezTo>
                    <a:pt x="6678276" y="6145864"/>
                    <a:pt x="6773319" y="6145244"/>
                    <a:pt x="6901653" y="6148181"/>
                  </a:cubicBezTo>
                  <a:cubicBezTo>
                    <a:pt x="6970684" y="6149771"/>
                    <a:pt x="6956991" y="6133522"/>
                    <a:pt x="6958447" y="6227003"/>
                  </a:cubicBezTo>
                  <a:cubicBezTo>
                    <a:pt x="6966021" y="6711843"/>
                    <a:pt x="6984188" y="6640055"/>
                    <a:pt x="6901841" y="6640594"/>
                  </a:cubicBezTo>
                  <a:close/>
                  <a:moveTo>
                    <a:pt x="6964592" y="6665278"/>
                  </a:moveTo>
                  <a:cubicBezTo>
                    <a:pt x="6967369" y="6815214"/>
                    <a:pt x="6970172" y="6849411"/>
                    <a:pt x="6973191" y="7153191"/>
                  </a:cubicBezTo>
                  <a:cubicBezTo>
                    <a:pt x="6497031" y="7153434"/>
                    <a:pt x="6545550" y="7157987"/>
                    <a:pt x="6545415" y="7146239"/>
                  </a:cubicBezTo>
                  <a:cubicBezTo>
                    <a:pt x="6539646" y="6593651"/>
                    <a:pt x="6514929" y="6665090"/>
                    <a:pt x="6578327" y="6665601"/>
                  </a:cubicBezTo>
                  <a:cubicBezTo>
                    <a:pt x="6754343" y="6666976"/>
                    <a:pt x="6899684" y="6665548"/>
                    <a:pt x="6964592" y="6665278"/>
                  </a:cubicBezTo>
                  <a:close/>
                  <a:moveTo>
                    <a:pt x="5640077" y="6664039"/>
                  </a:moveTo>
                  <a:cubicBezTo>
                    <a:pt x="6148206" y="6663608"/>
                    <a:pt x="6065670" y="6633992"/>
                    <a:pt x="6069443" y="6778862"/>
                  </a:cubicBezTo>
                  <a:cubicBezTo>
                    <a:pt x="6072732" y="6909288"/>
                    <a:pt x="6074915" y="7024165"/>
                    <a:pt x="6073999" y="7146642"/>
                  </a:cubicBezTo>
                  <a:cubicBezTo>
                    <a:pt x="6073891" y="7159253"/>
                    <a:pt x="6120253" y="7155427"/>
                    <a:pt x="5644848" y="7155697"/>
                  </a:cubicBezTo>
                  <a:cubicBezTo>
                    <a:pt x="5636950" y="6640729"/>
                    <a:pt x="5642395" y="6886383"/>
                    <a:pt x="5640077" y="6664039"/>
                  </a:cubicBezTo>
                  <a:close/>
                  <a:moveTo>
                    <a:pt x="4292299" y="6663877"/>
                  </a:moveTo>
                  <a:cubicBezTo>
                    <a:pt x="4519557" y="6667084"/>
                    <a:pt x="4611446" y="6664416"/>
                    <a:pt x="4719860" y="6663823"/>
                  </a:cubicBezTo>
                  <a:cubicBezTo>
                    <a:pt x="4726572" y="7125704"/>
                    <a:pt x="4726787" y="7152867"/>
                    <a:pt x="4726814" y="7156155"/>
                  </a:cubicBezTo>
                  <a:cubicBezTo>
                    <a:pt x="4248740" y="7156074"/>
                    <a:pt x="4297879" y="7161087"/>
                    <a:pt x="4297502" y="7146049"/>
                  </a:cubicBezTo>
                  <a:cubicBezTo>
                    <a:pt x="4290089" y="6837446"/>
                    <a:pt x="4293674" y="6806079"/>
                    <a:pt x="4292299" y="6663877"/>
                  </a:cubicBezTo>
                  <a:close/>
                  <a:moveTo>
                    <a:pt x="2054898" y="7180084"/>
                  </a:moveTo>
                  <a:cubicBezTo>
                    <a:pt x="2327872" y="7183022"/>
                    <a:pt x="2341646" y="7178495"/>
                    <a:pt x="2478604" y="7177524"/>
                  </a:cubicBezTo>
                  <a:cubicBezTo>
                    <a:pt x="2487176" y="7638543"/>
                    <a:pt x="2486987" y="7495506"/>
                    <a:pt x="2490114" y="7670476"/>
                  </a:cubicBezTo>
                  <a:cubicBezTo>
                    <a:pt x="2292075" y="7669964"/>
                    <a:pt x="2469089" y="7668724"/>
                    <a:pt x="2058969" y="7669021"/>
                  </a:cubicBezTo>
                  <a:cubicBezTo>
                    <a:pt x="2056435" y="7471387"/>
                    <a:pt x="2062661" y="7503159"/>
                    <a:pt x="2054898" y="7180084"/>
                  </a:cubicBezTo>
                  <a:close/>
                  <a:moveTo>
                    <a:pt x="2451919" y="5491631"/>
                  </a:moveTo>
                  <a:cubicBezTo>
                    <a:pt x="2454156" y="5634318"/>
                    <a:pt x="2475316" y="5610119"/>
                    <a:pt x="2375016" y="5610901"/>
                  </a:cubicBezTo>
                  <a:cubicBezTo>
                    <a:pt x="2231589" y="5612059"/>
                    <a:pt x="2139052" y="5611682"/>
                    <a:pt x="2051987" y="5610739"/>
                  </a:cubicBezTo>
                  <a:cubicBezTo>
                    <a:pt x="2019318" y="5610389"/>
                    <a:pt x="2031501" y="5669135"/>
                    <a:pt x="2022687" y="5123311"/>
                  </a:cubicBezTo>
                  <a:cubicBezTo>
                    <a:pt x="2022660" y="5121398"/>
                    <a:pt x="1987753" y="5110188"/>
                    <a:pt x="2374881" y="5119566"/>
                  </a:cubicBezTo>
                  <a:cubicBezTo>
                    <a:pt x="2481704" y="5122126"/>
                    <a:pt x="2444964" y="5045972"/>
                    <a:pt x="2451919" y="5491631"/>
                  </a:cubicBezTo>
                  <a:close/>
                  <a:moveTo>
                    <a:pt x="2051799" y="5635747"/>
                  </a:moveTo>
                  <a:cubicBezTo>
                    <a:pt x="2517339" y="5640758"/>
                    <a:pt x="2454453" y="5615886"/>
                    <a:pt x="2456393" y="5675171"/>
                  </a:cubicBezTo>
                  <a:cubicBezTo>
                    <a:pt x="2460221" y="5789698"/>
                    <a:pt x="2460032" y="5805139"/>
                    <a:pt x="2465154" y="6125842"/>
                  </a:cubicBezTo>
                  <a:cubicBezTo>
                    <a:pt x="2096733" y="6125249"/>
                    <a:pt x="2122636" y="6124952"/>
                    <a:pt x="2037270" y="6123659"/>
                  </a:cubicBezTo>
                  <a:cubicBezTo>
                    <a:pt x="2031016" y="5574522"/>
                    <a:pt x="2020234" y="5635423"/>
                    <a:pt x="2051799" y="5635747"/>
                  </a:cubicBezTo>
                  <a:close/>
                  <a:moveTo>
                    <a:pt x="2051745" y="6148990"/>
                  </a:moveTo>
                  <a:cubicBezTo>
                    <a:pt x="2538283" y="6156831"/>
                    <a:pt x="2464992" y="6117434"/>
                    <a:pt x="2466744" y="6227030"/>
                  </a:cubicBezTo>
                  <a:cubicBezTo>
                    <a:pt x="2474480" y="6721248"/>
                    <a:pt x="2495397" y="6637387"/>
                    <a:pt x="2375124" y="6637226"/>
                  </a:cubicBezTo>
                  <a:cubicBezTo>
                    <a:pt x="1976783" y="6636121"/>
                    <a:pt x="2043362" y="6659942"/>
                    <a:pt x="2042310" y="6594433"/>
                  </a:cubicBezTo>
                  <a:cubicBezTo>
                    <a:pt x="2034466" y="6093451"/>
                    <a:pt x="2033847" y="6148693"/>
                    <a:pt x="2051745" y="6148990"/>
                  </a:cubicBezTo>
                  <a:close/>
                  <a:moveTo>
                    <a:pt x="2052149" y="6664146"/>
                  </a:moveTo>
                  <a:cubicBezTo>
                    <a:pt x="2149834" y="6661640"/>
                    <a:pt x="2179727" y="6661991"/>
                    <a:pt x="2375124" y="6662233"/>
                  </a:cubicBezTo>
                  <a:cubicBezTo>
                    <a:pt x="2502513" y="6662583"/>
                    <a:pt x="2467175" y="6569479"/>
                    <a:pt x="2478011" y="7146615"/>
                  </a:cubicBezTo>
                  <a:cubicBezTo>
                    <a:pt x="2478038" y="7148609"/>
                    <a:pt x="2527177" y="7160143"/>
                    <a:pt x="2054278" y="7155023"/>
                  </a:cubicBezTo>
                  <a:cubicBezTo>
                    <a:pt x="2054251" y="7153137"/>
                    <a:pt x="2041178" y="6664416"/>
                    <a:pt x="2052149" y="6664146"/>
                  </a:cubicBezTo>
                  <a:close/>
                  <a:moveTo>
                    <a:pt x="2860018" y="5608556"/>
                  </a:moveTo>
                  <a:cubicBezTo>
                    <a:pt x="2398710" y="5608556"/>
                    <a:pt x="2476529" y="5646525"/>
                    <a:pt x="2473995" y="5491173"/>
                  </a:cubicBezTo>
                  <a:cubicBezTo>
                    <a:pt x="2471192" y="5311998"/>
                    <a:pt x="2474992" y="5306259"/>
                    <a:pt x="2472135" y="5123285"/>
                  </a:cubicBezTo>
                  <a:cubicBezTo>
                    <a:pt x="2472108" y="5121371"/>
                    <a:pt x="2899911" y="5115955"/>
                    <a:pt x="2900019" y="5123662"/>
                  </a:cubicBezTo>
                  <a:cubicBezTo>
                    <a:pt x="2908833" y="5686165"/>
                    <a:pt x="2919588" y="5608556"/>
                    <a:pt x="2860018" y="5608556"/>
                  </a:cubicBezTo>
                  <a:close/>
                  <a:moveTo>
                    <a:pt x="2905760" y="5633645"/>
                  </a:moveTo>
                  <a:cubicBezTo>
                    <a:pt x="2914683" y="6199247"/>
                    <a:pt x="2931475" y="6122878"/>
                    <a:pt x="2860018" y="6122878"/>
                  </a:cubicBezTo>
                  <a:cubicBezTo>
                    <a:pt x="2698045" y="6122878"/>
                    <a:pt x="2698476" y="6125922"/>
                    <a:pt x="2536800" y="6125922"/>
                  </a:cubicBezTo>
                  <a:cubicBezTo>
                    <a:pt x="2461542" y="6125922"/>
                    <a:pt x="2494615" y="6200406"/>
                    <a:pt x="2477256" y="5635369"/>
                  </a:cubicBezTo>
                  <a:cubicBezTo>
                    <a:pt x="2826001" y="5634345"/>
                    <a:pt x="2721388" y="5633213"/>
                    <a:pt x="2905760" y="5633645"/>
                  </a:cubicBezTo>
                  <a:close/>
                  <a:moveTo>
                    <a:pt x="2536800" y="6150930"/>
                  </a:moveTo>
                  <a:cubicBezTo>
                    <a:pt x="2698746" y="6150930"/>
                    <a:pt x="2698342" y="6147885"/>
                    <a:pt x="2860018" y="6147885"/>
                  </a:cubicBezTo>
                  <a:cubicBezTo>
                    <a:pt x="2929292" y="6147885"/>
                    <a:pt x="2910990" y="6069872"/>
                    <a:pt x="2920693" y="6641187"/>
                  </a:cubicBezTo>
                  <a:cubicBezTo>
                    <a:pt x="2737938" y="6642992"/>
                    <a:pt x="2734785" y="6637522"/>
                    <a:pt x="2494157" y="6637387"/>
                  </a:cubicBezTo>
                  <a:cubicBezTo>
                    <a:pt x="2486583" y="6073240"/>
                    <a:pt x="2472566" y="6150930"/>
                    <a:pt x="2536800" y="6150930"/>
                  </a:cubicBezTo>
                  <a:close/>
                  <a:moveTo>
                    <a:pt x="2536800" y="6662422"/>
                  </a:moveTo>
                  <a:cubicBezTo>
                    <a:pt x="2697344" y="6662422"/>
                    <a:pt x="2695835" y="6666491"/>
                    <a:pt x="2860018" y="6666491"/>
                  </a:cubicBezTo>
                  <a:cubicBezTo>
                    <a:pt x="2939858" y="6666491"/>
                    <a:pt x="2923146" y="6588827"/>
                    <a:pt x="2929535" y="7146480"/>
                  </a:cubicBezTo>
                  <a:cubicBezTo>
                    <a:pt x="2929643" y="7155724"/>
                    <a:pt x="2500276" y="7155401"/>
                    <a:pt x="2500114" y="7146104"/>
                  </a:cubicBezTo>
                  <a:cubicBezTo>
                    <a:pt x="2489521" y="6585109"/>
                    <a:pt x="2482540" y="6662422"/>
                    <a:pt x="2536800" y="6662422"/>
                  </a:cubicBezTo>
                  <a:close/>
                  <a:moveTo>
                    <a:pt x="2921987" y="5117733"/>
                  </a:moveTo>
                  <a:cubicBezTo>
                    <a:pt x="3007543" y="5118461"/>
                    <a:pt x="3158032" y="5124874"/>
                    <a:pt x="3345639" y="5119269"/>
                  </a:cubicBezTo>
                  <a:cubicBezTo>
                    <a:pt x="3348685" y="5309088"/>
                    <a:pt x="3353860" y="5433343"/>
                    <a:pt x="3354696" y="5609850"/>
                  </a:cubicBezTo>
                  <a:cubicBezTo>
                    <a:pt x="2998728" y="5610631"/>
                    <a:pt x="3089027" y="5609176"/>
                    <a:pt x="2927432" y="5608664"/>
                  </a:cubicBezTo>
                  <a:cubicBezTo>
                    <a:pt x="2922688" y="5307229"/>
                    <a:pt x="2924791" y="5290629"/>
                    <a:pt x="2921987" y="5117733"/>
                  </a:cubicBezTo>
                  <a:close/>
                  <a:moveTo>
                    <a:pt x="2927837" y="5633698"/>
                  </a:moveTo>
                  <a:cubicBezTo>
                    <a:pt x="3084418" y="5634264"/>
                    <a:pt x="3014659" y="5635612"/>
                    <a:pt x="3354804" y="5634884"/>
                  </a:cubicBezTo>
                  <a:cubicBezTo>
                    <a:pt x="3355478" y="5973076"/>
                    <a:pt x="3360060" y="5988301"/>
                    <a:pt x="3363807" y="6124468"/>
                  </a:cubicBezTo>
                  <a:cubicBezTo>
                    <a:pt x="3000831" y="6125303"/>
                    <a:pt x="3083717" y="6123767"/>
                    <a:pt x="2934548" y="6123039"/>
                  </a:cubicBezTo>
                  <a:cubicBezTo>
                    <a:pt x="2932041" y="5918561"/>
                    <a:pt x="2935546" y="6121880"/>
                    <a:pt x="2927837" y="5633698"/>
                  </a:cubicBezTo>
                  <a:close/>
                  <a:moveTo>
                    <a:pt x="3365963" y="6227030"/>
                  </a:moveTo>
                  <a:cubicBezTo>
                    <a:pt x="3373214" y="6701604"/>
                    <a:pt x="3383619" y="6638573"/>
                    <a:pt x="3345154" y="6638007"/>
                  </a:cubicBezTo>
                  <a:cubicBezTo>
                    <a:pt x="2883873" y="6630570"/>
                    <a:pt x="2943147" y="6667245"/>
                    <a:pt x="2942015" y="6594379"/>
                  </a:cubicBezTo>
                  <a:cubicBezTo>
                    <a:pt x="2936570" y="6260094"/>
                    <a:pt x="2935761" y="6215146"/>
                    <a:pt x="2934872" y="6148073"/>
                  </a:cubicBezTo>
                  <a:cubicBezTo>
                    <a:pt x="3440305" y="6150606"/>
                    <a:pt x="3364292" y="6121503"/>
                    <a:pt x="3365963" y="6227030"/>
                  </a:cubicBezTo>
                  <a:close/>
                  <a:moveTo>
                    <a:pt x="3367715" y="5118649"/>
                  </a:moveTo>
                  <a:cubicBezTo>
                    <a:pt x="3541548" y="5114015"/>
                    <a:pt x="3794575" y="5120320"/>
                    <a:pt x="3794629" y="5123797"/>
                  </a:cubicBezTo>
                  <a:cubicBezTo>
                    <a:pt x="3796111" y="5219272"/>
                    <a:pt x="3798402" y="5342557"/>
                    <a:pt x="3802742" y="5610901"/>
                  </a:cubicBezTo>
                  <a:cubicBezTo>
                    <a:pt x="3634947" y="5610739"/>
                    <a:pt x="3666027" y="5609257"/>
                    <a:pt x="3376826" y="5609796"/>
                  </a:cubicBezTo>
                  <a:cubicBezTo>
                    <a:pt x="3375748" y="5402839"/>
                    <a:pt x="3370006" y="5288446"/>
                    <a:pt x="3367715" y="5118649"/>
                  </a:cubicBezTo>
                  <a:close/>
                  <a:moveTo>
                    <a:pt x="3022017" y="6664146"/>
                  </a:moveTo>
                  <a:cubicBezTo>
                    <a:pt x="3131967" y="6660832"/>
                    <a:pt x="3234962" y="6661371"/>
                    <a:pt x="3344857" y="6663015"/>
                  </a:cubicBezTo>
                  <a:cubicBezTo>
                    <a:pt x="3381570" y="6663608"/>
                    <a:pt x="3374077" y="6642669"/>
                    <a:pt x="3372783" y="6778377"/>
                  </a:cubicBezTo>
                  <a:cubicBezTo>
                    <a:pt x="3368200" y="7210130"/>
                    <a:pt x="3400439" y="7153434"/>
                    <a:pt x="3345100" y="7152894"/>
                  </a:cubicBezTo>
                  <a:cubicBezTo>
                    <a:pt x="2917971" y="7148906"/>
                    <a:pt x="2951719" y="7156990"/>
                    <a:pt x="2951584" y="7146157"/>
                  </a:cubicBezTo>
                  <a:cubicBezTo>
                    <a:pt x="2945115" y="6581174"/>
                    <a:pt x="2914521" y="6667245"/>
                    <a:pt x="3022017" y="6664146"/>
                  </a:cubicBezTo>
                  <a:close/>
                  <a:moveTo>
                    <a:pt x="3376934" y="5675197"/>
                  </a:moveTo>
                  <a:cubicBezTo>
                    <a:pt x="3376934" y="5617125"/>
                    <a:pt x="3311784" y="5635504"/>
                    <a:pt x="3803146" y="5635908"/>
                  </a:cubicBezTo>
                  <a:cubicBezTo>
                    <a:pt x="3808052" y="5940173"/>
                    <a:pt x="3808052" y="5944377"/>
                    <a:pt x="3810209" y="6043247"/>
                  </a:cubicBezTo>
                  <a:cubicBezTo>
                    <a:pt x="3812419" y="6143762"/>
                    <a:pt x="3892556" y="6123308"/>
                    <a:pt x="3385883" y="6124413"/>
                  </a:cubicBezTo>
                  <a:cubicBezTo>
                    <a:pt x="3383349" y="6031956"/>
                    <a:pt x="3376934" y="5926430"/>
                    <a:pt x="3376934" y="5675197"/>
                  </a:cubicBezTo>
                  <a:close/>
                  <a:moveTo>
                    <a:pt x="3506641" y="6149313"/>
                  </a:moveTo>
                  <a:cubicBezTo>
                    <a:pt x="3670016" y="6149313"/>
                    <a:pt x="3664328" y="6146888"/>
                    <a:pt x="3812338" y="6146672"/>
                  </a:cubicBezTo>
                  <a:cubicBezTo>
                    <a:pt x="3813443" y="6206145"/>
                    <a:pt x="3813659" y="6225036"/>
                    <a:pt x="3819401" y="6594810"/>
                  </a:cubicBezTo>
                  <a:cubicBezTo>
                    <a:pt x="3820371" y="6656654"/>
                    <a:pt x="3867677" y="6638950"/>
                    <a:pt x="3506641" y="6639246"/>
                  </a:cubicBezTo>
                  <a:cubicBezTo>
                    <a:pt x="3372244" y="6639246"/>
                    <a:pt x="3395155" y="6649487"/>
                    <a:pt x="3394293" y="6594325"/>
                  </a:cubicBezTo>
                  <a:cubicBezTo>
                    <a:pt x="3385991" y="6058634"/>
                    <a:pt x="3353429" y="6149313"/>
                    <a:pt x="3506641" y="6149313"/>
                  </a:cubicBezTo>
                  <a:close/>
                  <a:moveTo>
                    <a:pt x="3816624" y="5120509"/>
                  </a:moveTo>
                  <a:cubicBezTo>
                    <a:pt x="4278822" y="5121263"/>
                    <a:pt x="4243726" y="5117168"/>
                    <a:pt x="4243834" y="5123797"/>
                  </a:cubicBezTo>
                  <a:cubicBezTo>
                    <a:pt x="4252649" y="5687054"/>
                    <a:pt x="4294483" y="5607856"/>
                    <a:pt x="4153373" y="5607856"/>
                  </a:cubicBezTo>
                  <a:cubicBezTo>
                    <a:pt x="3991697" y="5607856"/>
                    <a:pt x="3991454" y="5610901"/>
                    <a:pt x="3829967" y="5610901"/>
                  </a:cubicBezTo>
                  <a:cubicBezTo>
                    <a:pt x="3822986" y="5610901"/>
                    <a:pt x="3825142" y="5665550"/>
                    <a:pt x="3816624" y="5120509"/>
                  </a:cubicBezTo>
                  <a:close/>
                  <a:moveTo>
                    <a:pt x="3394832" y="6778701"/>
                  </a:moveTo>
                  <a:cubicBezTo>
                    <a:pt x="3396423" y="6628440"/>
                    <a:pt x="3304587" y="6664442"/>
                    <a:pt x="3820614" y="6664011"/>
                  </a:cubicBezTo>
                  <a:cubicBezTo>
                    <a:pt x="3823039" y="6791285"/>
                    <a:pt x="3829077" y="6944266"/>
                    <a:pt x="3828242" y="7146265"/>
                  </a:cubicBezTo>
                  <a:cubicBezTo>
                    <a:pt x="3828242" y="7148179"/>
                    <a:pt x="3878809" y="7156559"/>
                    <a:pt x="3399657" y="7153352"/>
                  </a:cubicBezTo>
                  <a:cubicBezTo>
                    <a:pt x="3395991" y="7027966"/>
                    <a:pt x="3393619" y="6904680"/>
                    <a:pt x="3394832" y="6778701"/>
                  </a:cubicBezTo>
                  <a:close/>
                  <a:moveTo>
                    <a:pt x="3825223" y="5635908"/>
                  </a:moveTo>
                  <a:cubicBezTo>
                    <a:pt x="3936143" y="5635908"/>
                    <a:pt x="3978893" y="5633159"/>
                    <a:pt x="4254346" y="5632809"/>
                  </a:cubicBezTo>
                  <a:cubicBezTo>
                    <a:pt x="4253538" y="5953323"/>
                    <a:pt x="4258605" y="5985175"/>
                    <a:pt x="4262218" y="6124629"/>
                  </a:cubicBezTo>
                  <a:cubicBezTo>
                    <a:pt x="3752768" y="6123174"/>
                    <a:pt x="3834549" y="6143869"/>
                    <a:pt x="3832312" y="6042628"/>
                  </a:cubicBezTo>
                  <a:cubicBezTo>
                    <a:pt x="3829697" y="5922738"/>
                    <a:pt x="3829967" y="5930391"/>
                    <a:pt x="3825223" y="5635908"/>
                  </a:cubicBezTo>
                  <a:close/>
                  <a:moveTo>
                    <a:pt x="4262837" y="6149663"/>
                  </a:moveTo>
                  <a:cubicBezTo>
                    <a:pt x="4264509" y="6222772"/>
                    <a:pt x="4269927" y="6636444"/>
                    <a:pt x="4269954" y="6638519"/>
                  </a:cubicBezTo>
                  <a:cubicBezTo>
                    <a:pt x="3779615" y="6632968"/>
                    <a:pt x="3842609" y="6664254"/>
                    <a:pt x="3841504" y="6594379"/>
                  </a:cubicBezTo>
                  <a:cubicBezTo>
                    <a:pt x="3836328" y="6260795"/>
                    <a:pt x="3835601" y="6210700"/>
                    <a:pt x="3834441" y="6146645"/>
                  </a:cubicBezTo>
                  <a:cubicBezTo>
                    <a:pt x="3986333" y="6146699"/>
                    <a:pt x="3896330" y="6148666"/>
                    <a:pt x="4262837" y="6149663"/>
                  </a:cubicBezTo>
                  <a:close/>
                  <a:moveTo>
                    <a:pt x="4270196" y="6663580"/>
                  </a:moveTo>
                  <a:cubicBezTo>
                    <a:pt x="4271517" y="6802576"/>
                    <a:pt x="4267932" y="6845369"/>
                    <a:pt x="4275641" y="7156317"/>
                  </a:cubicBezTo>
                  <a:cubicBezTo>
                    <a:pt x="4082643" y="7156613"/>
                    <a:pt x="3850264" y="7153299"/>
                    <a:pt x="3850291" y="7146400"/>
                  </a:cubicBezTo>
                  <a:cubicBezTo>
                    <a:pt x="3851126" y="6945721"/>
                    <a:pt x="3845277" y="6797806"/>
                    <a:pt x="3842690" y="6663958"/>
                  </a:cubicBezTo>
                  <a:cubicBezTo>
                    <a:pt x="3999271" y="6663931"/>
                    <a:pt x="4134990" y="6661937"/>
                    <a:pt x="4270196" y="6663580"/>
                  </a:cubicBezTo>
                  <a:close/>
                  <a:moveTo>
                    <a:pt x="3850210" y="7176123"/>
                  </a:moveTo>
                  <a:cubicBezTo>
                    <a:pt x="4018032" y="7176689"/>
                    <a:pt x="3939835" y="7181944"/>
                    <a:pt x="4276261" y="7181378"/>
                  </a:cubicBezTo>
                  <a:cubicBezTo>
                    <a:pt x="4276531" y="7193477"/>
                    <a:pt x="4285507" y="7667054"/>
                    <a:pt x="4285560" y="7670260"/>
                  </a:cubicBezTo>
                  <a:cubicBezTo>
                    <a:pt x="3984311" y="7671689"/>
                    <a:pt x="4029057" y="7667808"/>
                    <a:pt x="3859456" y="7667377"/>
                  </a:cubicBezTo>
                  <a:cubicBezTo>
                    <a:pt x="3856706" y="7510893"/>
                    <a:pt x="3849698" y="7379038"/>
                    <a:pt x="3850210" y="7176123"/>
                  </a:cubicBezTo>
                  <a:close/>
                  <a:moveTo>
                    <a:pt x="4284914" y="6149744"/>
                  </a:moveTo>
                  <a:cubicBezTo>
                    <a:pt x="4629992" y="6150930"/>
                    <a:pt x="4574464" y="6149340"/>
                    <a:pt x="4709428" y="6148316"/>
                  </a:cubicBezTo>
                  <a:cubicBezTo>
                    <a:pt x="4711719" y="6372277"/>
                    <a:pt x="4715951" y="6401084"/>
                    <a:pt x="4719482" y="6638788"/>
                  </a:cubicBezTo>
                  <a:cubicBezTo>
                    <a:pt x="4592659" y="6639436"/>
                    <a:pt x="4530097" y="6642076"/>
                    <a:pt x="4292003" y="6638815"/>
                  </a:cubicBezTo>
                  <a:cubicBezTo>
                    <a:pt x="4291976" y="6636686"/>
                    <a:pt x="4286747" y="6231341"/>
                    <a:pt x="4284914" y="6149744"/>
                  </a:cubicBezTo>
                  <a:close/>
                  <a:moveTo>
                    <a:pt x="4724900" y="5674767"/>
                  </a:moveTo>
                  <a:cubicBezTo>
                    <a:pt x="4722879" y="5614081"/>
                    <a:pt x="4662365" y="5634237"/>
                    <a:pt x="5123484" y="5634237"/>
                  </a:cubicBezTo>
                  <a:cubicBezTo>
                    <a:pt x="5169712" y="5634237"/>
                    <a:pt x="5142973" y="5574818"/>
                    <a:pt x="5157151" y="6043355"/>
                  </a:cubicBezTo>
                  <a:cubicBezTo>
                    <a:pt x="5160008" y="6137968"/>
                    <a:pt x="5232867" y="6122985"/>
                    <a:pt x="4800105" y="6122985"/>
                  </a:cubicBezTo>
                  <a:cubicBezTo>
                    <a:pt x="4700048" y="6122985"/>
                    <a:pt x="4742394" y="6198843"/>
                    <a:pt x="4724900" y="5674767"/>
                  </a:cubicBezTo>
                  <a:close/>
                  <a:moveTo>
                    <a:pt x="4800132" y="6147992"/>
                  </a:moveTo>
                  <a:cubicBezTo>
                    <a:pt x="5224242" y="6147992"/>
                    <a:pt x="5159766" y="6122419"/>
                    <a:pt x="5161410" y="6227030"/>
                  </a:cubicBezTo>
                  <a:cubicBezTo>
                    <a:pt x="5168849" y="6701280"/>
                    <a:pt x="5178903" y="6636794"/>
                    <a:pt x="5123511" y="6636794"/>
                  </a:cubicBezTo>
                  <a:cubicBezTo>
                    <a:pt x="4681880" y="6636794"/>
                    <a:pt x="4741882" y="6655415"/>
                    <a:pt x="4740912" y="6594379"/>
                  </a:cubicBezTo>
                  <a:cubicBezTo>
                    <a:pt x="4732690" y="6074021"/>
                    <a:pt x="4704657" y="6147992"/>
                    <a:pt x="4800132" y="6147992"/>
                  </a:cubicBezTo>
                  <a:close/>
                  <a:moveTo>
                    <a:pt x="4800132" y="6663608"/>
                  </a:moveTo>
                  <a:cubicBezTo>
                    <a:pt x="4960649" y="6663608"/>
                    <a:pt x="4969193" y="6661802"/>
                    <a:pt x="5123511" y="6661802"/>
                  </a:cubicBezTo>
                  <a:cubicBezTo>
                    <a:pt x="5183648" y="6661802"/>
                    <a:pt x="5165561" y="6592493"/>
                    <a:pt x="5173809" y="7152005"/>
                  </a:cubicBezTo>
                  <a:cubicBezTo>
                    <a:pt x="4996472" y="7150900"/>
                    <a:pt x="4967118" y="7156182"/>
                    <a:pt x="4748944" y="7156155"/>
                  </a:cubicBezTo>
                  <a:cubicBezTo>
                    <a:pt x="4741235" y="6594918"/>
                    <a:pt x="4718512" y="6663608"/>
                    <a:pt x="4800132" y="6663608"/>
                  </a:cubicBezTo>
                  <a:close/>
                  <a:moveTo>
                    <a:pt x="5164941" y="5123285"/>
                  </a:moveTo>
                  <a:cubicBezTo>
                    <a:pt x="5164860" y="5117437"/>
                    <a:pt x="5594226" y="5116602"/>
                    <a:pt x="5594334" y="5123716"/>
                  </a:cubicBezTo>
                  <a:cubicBezTo>
                    <a:pt x="5597542" y="5328760"/>
                    <a:pt x="5593984" y="5255840"/>
                    <a:pt x="5599806" y="5608125"/>
                  </a:cubicBezTo>
                  <a:cubicBezTo>
                    <a:pt x="5401794" y="5604972"/>
                    <a:pt x="5289581" y="5608637"/>
                    <a:pt x="5174483" y="5609095"/>
                  </a:cubicBezTo>
                  <a:cubicBezTo>
                    <a:pt x="5174294" y="5426795"/>
                    <a:pt x="5167663" y="5297231"/>
                    <a:pt x="5164941" y="5123285"/>
                  </a:cubicBezTo>
                  <a:close/>
                  <a:moveTo>
                    <a:pt x="5174186" y="5675305"/>
                  </a:moveTo>
                  <a:cubicBezTo>
                    <a:pt x="5174537" y="5628794"/>
                    <a:pt x="5110168" y="5625291"/>
                    <a:pt x="5600183" y="5633240"/>
                  </a:cubicBezTo>
                  <a:cubicBezTo>
                    <a:pt x="5607893" y="6086876"/>
                    <a:pt x="5604739" y="5936966"/>
                    <a:pt x="5606949" y="6124279"/>
                  </a:cubicBezTo>
                  <a:cubicBezTo>
                    <a:pt x="5112648" y="6115575"/>
                    <a:pt x="5182623" y="6155619"/>
                    <a:pt x="5179200" y="6042547"/>
                  </a:cubicBezTo>
                  <a:cubicBezTo>
                    <a:pt x="5174429" y="5884338"/>
                    <a:pt x="5173566" y="5774769"/>
                    <a:pt x="5174186" y="5675305"/>
                  </a:cubicBezTo>
                  <a:close/>
                  <a:moveTo>
                    <a:pt x="5607272" y="6149286"/>
                  </a:moveTo>
                  <a:cubicBezTo>
                    <a:pt x="5610561" y="6400572"/>
                    <a:pt x="5615170" y="6433125"/>
                    <a:pt x="5617704" y="6639058"/>
                  </a:cubicBezTo>
                  <a:cubicBezTo>
                    <a:pt x="5447807" y="6639193"/>
                    <a:pt x="5393897" y="6639624"/>
                    <a:pt x="5285187" y="6638007"/>
                  </a:cubicBezTo>
                  <a:cubicBezTo>
                    <a:pt x="5159927" y="6636148"/>
                    <a:pt x="5191033" y="6712706"/>
                    <a:pt x="5183432" y="6226599"/>
                  </a:cubicBezTo>
                  <a:cubicBezTo>
                    <a:pt x="5181869" y="6125653"/>
                    <a:pt x="5101138" y="6141094"/>
                    <a:pt x="5607272" y="6149286"/>
                  </a:cubicBezTo>
                  <a:close/>
                  <a:moveTo>
                    <a:pt x="5618001" y="6664066"/>
                  </a:moveTo>
                  <a:cubicBezTo>
                    <a:pt x="5620858" y="6946233"/>
                    <a:pt x="5614389" y="6610197"/>
                    <a:pt x="5622799" y="7155697"/>
                  </a:cubicBezTo>
                  <a:cubicBezTo>
                    <a:pt x="5160844" y="7155939"/>
                    <a:pt x="5411687" y="7154350"/>
                    <a:pt x="5195912" y="7152193"/>
                  </a:cubicBezTo>
                  <a:cubicBezTo>
                    <a:pt x="5194591" y="7046290"/>
                    <a:pt x="5195265" y="7097355"/>
                    <a:pt x="5188581" y="6661964"/>
                  </a:cubicBezTo>
                  <a:cubicBezTo>
                    <a:pt x="5369853" y="6662933"/>
                    <a:pt x="5202355" y="6664416"/>
                    <a:pt x="5618001" y="6664066"/>
                  </a:cubicBezTo>
                  <a:close/>
                  <a:moveTo>
                    <a:pt x="5622313" y="5633591"/>
                  </a:moveTo>
                  <a:cubicBezTo>
                    <a:pt x="6108905" y="5641298"/>
                    <a:pt x="6048580" y="5607074"/>
                    <a:pt x="6049874" y="5675467"/>
                  </a:cubicBezTo>
                  <a:cubicBezTo>
                    <a:pt x="6052408" y="5809612"/>
                    <a:pt x="6054187" y="5913414"/>
                    <a:pt x="6055400" y="6043140"/>
                  </a:cubicBezTo>
                  <a:cubicBezTo>
                    <a:pt x="6056235" y="6133684"/>
                    <a:pt x="6143273" y="6132659"/>
                    <a:pt x="5629079" y="6124629"/>
                  </a:cubicBezTo>
                  <a:cubicBezTo>
                    <a:pt x="5627354" y="5976876"/>
                    <a:pt x="5629214" y="6030070"/>
                    <a:pt x="5622313" y="5633591"/>
                  </a:cubicBezTo>
                  <a:close/>
                  <a:moveTo>
                    <a:pt x="5623203" y="7180704"/>
                  </a:moveTo>
                  <a:cubicBezTo>
                    <a:pt x="5625845" y="7351983"/>
                    <a:pt x="5626599" y="7409651"/>
                    <a:pt x="5628998" y="7514531"/>
                  </a:cubicBezTo>
                  <a:cubicBezTo>
                    <a:pt x="5633554" y="7721596"/>
                    <a:pt x="5707949" y="7660182"/>
                    <a:pt x="5284864" y="7669264"/>
                  </a:cubicBezTo>
                  <a:cubicBezTo>
                    <a:pt x="5184025" y="7671311"/>
                    <a:pt x="5203837" y="7764092"/>
                    <a:pt x="5196236" y="7177201"/>
                  </a:cubicBezTo>
                  <a:cubicBezTo>
                    <a:pt x="5362602" y="7178898"/>
                    <a:pt x="5203486" y="7180920"/>
                    <a:pt x="5623203" y="7180704"/>
                  </a:cubicBezTo>
                  <a:close/>
                  <a:moveTo>
                    <a:pt x="5630481" y="6226653"/>
                  </a:moveTo>
                  <a:cubicBezTo>
                    <a:pt x="5628944" y="6128240"/>
                    <a:pt x="5546489" y="6149313"/>
                    <a:pt x="6056586" y="6147211"/>
                  </a:cubicBezTo>
                  <a:cubicBezTo>
                    <a:pt x="6060009" y="6400006"/>
                    <a:pt x="6061222" y="6342743"/>
                    <a:pt x="6066451" y="6640972"/>
                  </a:cubicBezTo>
                  <a:cubicBezTo>
                    <a:pt x="5571638" y="6640136"/>
                    <a:pt x="5640131" y="6655442"/>
                    <a:pt x="5639187" y="6594379"/>
                  </a:cubicBezTo>
                  <a:cubicBezTo>
                    <a:pt x="5636303" y="6410462"/>
                    <a:pt x="5633311" y="6405962"/>
                    <a:pt x="5630481" y="6226653"/>
                  </a:cubicBezTo>
                  <a:close/>
                  <a:moveTo>
                    <a:pt x="6093298" y="5607910"/>
                  </a:moveTo>
                  <a:cubicBezTo>
                    <a:pt x="6063352" y="5607910"/>
                    <a:pt x="6070899" y="5625695"/>
                    <a:pt x="6068796" y="5491146"/>
                  </a:cubicBezTo>
                  <a:cubicBezTo>
                    <a:pt x="6062004" y="5063757"/>
                    <a:pt x="6050737" y="5119997"/>
                    <a:pt x="6093298" y="5119997"/>
                  </a:cubicBezTo>
                  <a:cubicBezTo>
                    <a:pt x="6255298" y="5119997"/>
                    <a:pt x="6254355" y="5119135"/>
                    <a:pt x="6416705" y="5119135"/>
                  </a:cubicBezTo>
                  <a:cubicBezTo>
                    <a:pt x="6524417" y="5119135"/>
                    <a:pt x="6491612" y="5045783"/>
                    <a:pt x="6498594" y="5491550"/>
                  </a:cubicBezTo>
                  <a:cubicBezTo>
                    <a:pt x="6501047" y="5648331"/>
                    <a:pt x="6581777" y="5607910"/>
                    <a:pt x="6093298" y="5607910"/>
                  </a:cubicBezTo>
                  <a:close/>
                  <a:moveTo>
                    <a:pt x="6500023" y="5635019"/>
                  </a:moveTo>
                  <a:cubicBezTo>
                    <a:pt x="6500615" y="5895386"/>
                    <a:pt x="6503473" y="5955641"/>
                    <a:pt x="6506815" y="6125033"/>
                  </a:cubicBezTo>
                  <a:cubicBezTo>
                    <a:pt x="6333414" y="6127647"/>
                    <a:pt x="6257454" y="6121988"/>
                    <a:pt x="6078365" y="6122123"/>
                  </a:cubicBezTo>
                  <a:cubicBezTo>
                    <a:pt x="6076964" y="6006006"/>
                    <a:pt x="6077530" y="5969573"/>
                    <a:pt x="6071222" y="5632944"/>
                  </a:cubicBezTo>
                  <a:cubicBezTo>
                    <a:pt x="6260581" y="5632755"/>
                    <a:pt x="6206725" y="5635154"/>
                    <a:pt x="6500023" y="5635019"/>
                  </a:cubicBezTo>
                  <a:close/>
                  <a:moveTo>
                    <a:pt x="6073810" y="7180489"/>
                  </a:moveTo>
                  <a:cubicBezTo>
                    <a:pt x="6072786" y="7395180"/>
                    <a:pt x="6080764" y="7504883"/>
                    <a:pt x="6083730" y="7665976"/>
                  </a:cubicBezTo>
                  <a:cubicBezTo>
                    <a:pt x="5892645" y="7666138"/>
                    <a:pt x="5910678" y="7671204"/>
                    <a:pt x="5654093" y="7668940"/>
                  </a:cubicBezTo>
                  <a:cubicBezTo>
                    <a:pt x="5651048" y="7483137"/>
                    <a:pt x="5651290" y="7572333"/>
                    <a:pt x="5645252" y="7180704"/>
                  </a:cubicBezTo>
                  <a:lnTo>
                    <a:pt x="6073810" y="7180489"/>
                  </a:lnTo>
                  <a:close/>
                  <a:moveTo>
                    <a:pt x="6079821" y="6226653"/>
                  </a:moveTo>
                  <a:cubicBezTo>
                    <a:pt x="6078069" y="6114928"/>
                    <a:pt x="6011355" y="6150661"/>
                    <a:pt x="6416705" y="6150661"/>
                  </a:cubicBezTo>
                  <a:cubicBezTo>
                    <a:pt x="6535037" y="6150661"/>
                    <a:pt x="6504740" y="6067850"/>
                    <a:pt x="6512988" y="6594864"/>
                  </a:cubicBezTo>
                  <a:cubicBezTo>
                    <a:pt x="6513931" y="6655011"/>
                    <a:pt x="6580807" y="6640998"/>
                    <a:pt x="6093298" y="6640998"/>
                  </a:cubicBezTo>
                  <a:cubicBezTo>
                    <a:pt x="6089255" y="6640998"/>
                    <a:pt x="6087045" y="6688938"/>
                    <a:pt x="6079821" y="6226653"/>
                  </a:cubicBezTo>
                  <a:close/>
                  <a:moveTo>
                    <a:pt x="6093298" y="6666006"/>
                  </a:moveTo>
                  <a:cubicBezTo>
                    <a:pt x="6596791" y="6666006"/>
                    <a:pt x="6512772" y="6629842"/>
                    <a:pt x="6516977" y="6778916"/>
                  </a:cubicBezTo>
                  <a:cubicBezTo>
                    <a:pt x="6520589" y="6911822"/>
                    <a:pt x="6521910" y="7012740"/>
                    <a:pt x="6523312" y="7146480"/>
                  </a:cubicBezTo>
                  <a:cubicBezTo>
                    <a:pt x="6523447" y="7158553"/>
                    <a:pt x="6564256" y="7155454"/>
                    <a:pt x="6096075" y="7155454"/>
                  </a:cubicBezTo>
                  <a:cubicBezTo>
                    <a:pt x="6098905" y="6790450"/>
                    <a:pt x="6081654" y="6666006"/>
                    <a:pt x="6093298" y="6666006"/>
                  </a:cubicBezTo>
                  <a:close/>
                  <a:moveTo>
                    <a:pt x="6095913" y="7180489"/>
                  </a:moveTo>
                  <a:cubicBezTo>
                    <a:pt x="6110873" y="7180489"/>
                    <a:pt x="6465035" y="7180138"/>
                    <a:pt x="6523662" y="7179707"/>
                  </a:cubicBezTo>
                  <a:cubicBezTo>
                    <a:pt x="6526493" y="7439913"/>
                    <a:pt x="6529620" y="7500302"/>
                    <a:pt x="6532422" y="7668455"/>
                  </a:cubicBezTo>
                  <a:cubicBezTo>
                    <a:pt x="6282549" y="7670395"/>
                    <a:pt x="6285380" y="7666164"/>
                    <a:pt x="6105806" y="7666003"/>
                  </a:cubicBezTo>
                  <a:cubicBezTo>
                    <a:pt x="6102679" y="7495021"/>
                    <a:pt x="6094889" y="7391623"/>
                    <a:pt x="6095913" y="7180489"/>
                  </a:cubicBezTo>
                  <a:close/>
                  <a:moveTo>
                    <a:pt x="6902137" y="6123147"/>
                  </a:moveTo>
                  <a:cubicBezTo>
                    <a:pt x="6467407" y="6113230"/>
                    <a:pt x="6529862" y="6160496"/>
                    <a:pt x="6527167" y="6042601"/>
                  </a:cubicBezTo>
                  <a:cubicBezTo>
                    <a:pt x="6524336" y="5919666"/>
                    <a:pt x="6522180" y="5797162"/>
                    <a:pt x="6522180" y="5675197"/>
                  </a:cubicBezTo>
                  <a:cubicBezTo>
                    <a:pt x="6522180" y="5614889"/>
                    <a:pt x="6458997" y="5639196"/>
                    <a:pt x="6948877" y="5632728"/>
                  </a:cubicBezTo>
                  <a:cubicBezTo>
                    <a:pt x="6955967" y="6201429"/>
                    <a:pt x="6978959" y="6124899"/>
                    <a:pt x="6902137" y="6123147"/>
                  </a:cubicBezTo>
                  <a:close/>
                  <a:moveTo>
                    <a:pt x="6901760" y="5608449"/>
                  </a:moveTo>
                  <a:cubicBezTo>
                    <a:pt x="6804049" y="5610173"/>
                    <a:pt x="6793293" y="5609850"/>
                    <a:pt x="6522018" y="5609984"/>
                  </a:cubicBezTo>
                  <a:cubicBezTo>
                    <a:pt x="6521802" y="5570803"/>
                    <a:pt x="6516600" y="5171656"/>
                    <a:pt x="6515818" y="5119027"/>
                  </a:cubicBezTo>
                  <a:cubicBezTo>
                    <a:pt x="6518567" y="5119027"/>
                    <a:pt x="6824265" y="5118407"/>
                    <a:pt x="6940845" y="5117868"/>
                  </a:cubicBezTo>
                  <a:cubicBezTo>
                    <a:pt x="6949713" y="5683848"/>
                    <a:pt x="6966883" y="5607317"/>
                    <a:pt x="6901760" y="5608449"/>
                  </a:cubicBezTo>
                  <a:close/>
                  <a:moveTo>
                    <a:pt x="6901841" y="5093049"/>
                  </a:moveTo>
                  <a:cubicBezTo>
                    <a:pt x="6753292" y="5093858"/>
                    <a:pt x="6723399" y="5093184"/>
                    <a:pt x="6578381" y="5093750"/>
                  </a:cubicBezTo>
                  <a:cubicBezTo>
                    <a:pt x="6492125" y="5094100"/>
                    <a:pt x="6516358" y="5172302"/>
                    <a:pt x="6506384" y="4604059"/>
                  </a:cubicBezTo>
                  <a:cubicBezTo>
                    <a:pt x="6637332" y="4604571"/>
                    <a:pt x="6613476" y="4605433"/>
                    <a:pt x="6931087" y="4604760"/>
                  </a:cubicBezTo>
                  <a:cubicBezTo>
                    <a:pt x="6933998" y="5160041"/>
                    <a:pt x="6964295" y="5092699"/>
                    <a:pt x="6901841" y="5093049"/>
                  </a:cubicBezTo>
                  <a:close/>
                  <a:moveTo>
                    <a:pt x="6901895" y="4579779"/>
                  </a:moveTo>
                  <a:cubicBezTo>
                    <a:pt x="6459320" y="4580992"/>
                    <a:pt x="6505953" y="4580669"/>
                    <a:pt x="6505791" y="4571668"/>
                  </a:cubicBezTo>
                  <a:cubicBezTo>
                    <a:pt x="6495629" y="3999679"/>
                    <a:pt x="6470911" y="4085884"/>
                    <a:pt x="6578219" y="4087771"/>
                  </a:cubicBezTo>
                  <a:cubicBezTo>
                    <a:pt x="6984431" y="4094858"/>
                    <a:pt x="6926666" y="4049370"/>
                    <a:pt x="6927287" y="4205046"/>
                  </a:cubicBezTo>
                  <a:cubicBezTo>
                    <a:pt x="6928661" y="4636989"/>
                    <a:pt x="6947422" y="4579644"/>
                    <a:pt x="6901895" y="4579779"/>
                  </a:cubicBezTo>
                  <a:close/>
                  <a:moveTo>
                    <a:pt x="6901976" y="4064973"/>
                  </a:moveTo>
                  <a:cubicBezTo>
                    <a:pt x="6434091" y="4059934"/>
                    <a:pt x="6496869" y="4079039"/>
                    <a:pt x="6495953" y="4020213"/>
                  </a:cubicBezTo>
                  <a:cubicBezTo>
                    <a:pt x="6487731" y="3491933"/>
                    <a:pt x="6461612" y="3572021"/>
                    <a:pt x="6578219" y="3574554"/>
                  </a:cubicBezTo>
                  <a:cubicBezTo>
                    <a:pt x="6983622" y="3583258"/>
                    <a:pt x="6914888" y="3538229"/>
                    <a:pt x="6916640" y="3653079"/>
                  </a:cubicBezTo>
                  <a:cubicBezTo>
                    <a:pt x="6923863" y="4113559"/>
                    <a:pt x="6940737" y="4065350"/>
                    <a:pt x="6901976" y="4064973"/>
                  </a:cubicBezTo>
                  <a:close/>
                  <a:moveTo>
                    <a:pt x="6416731" y="5094100"/>
                  </a:moveTo>
                  <a:cubicBezTo>
                    <a:pt x="6254732" y="5094100"/>
                    <a:pt x="6255675" y="5094963"/>
                    <a:pt x="6093326" y="5094963"/>
                  </a:cubicBezTo>
                  <a:cubicBezTo>
                    <a:pt x="6050144" y="5094963"/>
                    <a:pt x="6063324" y="5146271"/>
                    <a:pt x="6057098" y="4755666"/>
                  </a:cubicBezTo>
                  <a:cubicBezTo>
                    <a:pt x="6054294" y="4576707"/>
                    <a:pt x="6042812" y="4604086"/>
                    <a:pt x="6093326" y="4604086"/>
                  </a:cubicBezTo>
                  <a:cubicBezTo>
                    <a:pt x="6423012" y="4603924"/>
                    <a:pt x="6431503" y="4603870"/>
                    <a:pt x="6484281" y="4604005"/>
                  </a:cubicBezTo>
                  <a:cubicBezTo>
                    <a:pt x="6494524" y="5178877"/>
                    <a:pt x="6519161" y="5094100"/>
                    <a:pt x="6416731" y="5094100"/>
                  </a:cubicBezTo>
                  <a:close/>
                  <a:moveTo>
                    <a:pt x="6416731" y="4578917"/>
                  </a:moveTo>
                  <a:cubicBezTo>
                    <a:pt x="6053216" y="4579106"/>
                    <a:pt x="6092436" y="4579106"/>
                    <a:pt x="6054861" y="4579051"/>
                  </a:cubicBezTo>
                  <a:cubicBezTo>
                    <a:pt x="6053944" y="4492658"/>
                    <a:pt x="6048391" y="4089037"/>
                    <a:pt x="6048364" y="4087097"/>
                  </a:cubicBezTo>
                  <a:cubicBezTo>
                    <a:pt x="6050332" y="4087097"/>
                    <a:pt x="6412230" y="4086180"/>
                    <a:pt x="6474982" y="4086504"/>
                  </a:cubicBezTo>
                  <a:cubicBezTo>
                    <a:pt x="6484874" y="4657819"/>
                    <a:pt x="6512664" y="4578917"/>
                    <a:pt x="6416731" y="4578917"/>
                  </a:cubicBezTo>
                  <a:close/>
                  <a:moveTo>
                    <a:pt x="6048661" y="5607963"/>
                  </a:moveTo>
                  <a:cubicBezTo>
                    <a:pt x="5932323" y="5608233"/>
                    <a:pt x="5797009" y="5611332"/>
                    <a:pt x="5621909" y="5608502"/>
                  </a:cubicBezTo>
                  <a:cubicBezTo>
                    <a:pt x="5616168" y="5271308"/>
                    <a:pt x="5619780" y="5339107"/>
                    <a:pt x="5616410" y="5123285"/>
                  </a:cubicBezTo>
                  <a:cubicBezTo>
                    <a:pt x="5616275" y="5115577"/>
                    <a:pt x="5584253" y="5118730"/>
                    <a:pt x="6040844" y="5119916"/>
                  </a:cubicBezTo>
                  <a:cubicBezTo>
                    <a:pt x="6047825" y="5561237"/>
                    <a:pt x="6047637" y="5551185"/>
                    <a:pt x="6048661" y="5607963"/>
                  </a:cubicBezTo>
                  <a:close/>
                  <a:moveTo>
                    <a:pt x="5615925" y="5093831"/>
                  </a:moveTo>
                  <a:cubicBezTo>
                    <a:pt x="5607758" y="4575791"/>
                    <a:pt x="5606275" y="4602415"/>
                    <a:pt x="5608189" y="4602415"/>
                  </a:cubicBezTo>
                  <a:cubicBezTo>
                    <a:pt x="5776442" y="4603116"/>
                    <a:pt x="5783666" y="4602253"/>
                    <a:pt x="5931514" y="4603439"/>
                  </a:cubicBezTo>
                  <a:cubicBezTo>
                    <a:pt x="6065831" y="4604517"/>
                    <a:pt x="6031194" y="4514620"/>
                    <a:pt x="6040413" y="5094882"/>
                  </a:cubicBezTo>
                  <a:cubicBezTo>
                    <a:pt x="5940571" y="5094586"/>
                    <a:pt x="5831754" y="5092403"/>
                    <a:pt x="5615925" y="5093831"/>
                  </a:cubicBezTo>
                  <a:close/>
                  <a:moveTo>
                    <a:pt x="5606707" y="4571614"/>
                  </a:moveTo>
                  <a:cubicBezTo>
                    <a:pt x="5594604" y="4045840"/>
                    <a:pt x="5602663" y="4089010"/>
                    <a:pt x="5608189" y="4089010"/>
                  </a:cubicBezTo>
                  <a:cubicBezTo>
                    <a:pt x="6111169" y="4091085"/>
                    <a:pt x="6025857" y="4047619"/>
                    <a:pt x="6027825" y="4204427"/>
                  </a:cubicBezTo>
                  <a:cubicBezTo>
                    <a:pt x="6029766" y="4373846"/>
                    <a:pt x="6031140" y="4408958"/>
                    <a:pt x="6032677" y="4572153"/>
                  </a:cubicBezTo>
                  <a:cubicBezTo>
                    <a:pt x="6032757" y="4582231"/>
                    <a:pt x="5606895" y="4580669"/>
                    <a:pt x="5606707" y="4571614"/>
                  </a:cubicBezTo>
                  <a:close/>
                  <a:moveTo>
                    <a:pt x="5931461" y="4063140"/>
                  </a:moveTo>
                  <a:cubicBezTo>
                    <a:pt x="5539831" y="4068934"/>
                    <a:pt x="5600830" y="4078797"/>
                    <a:pt x="5599887" y="4020186"/>
                  </a:cubicBezTo>
                  <a:cubicBezTo>
                    <a:pt x="5592232" y="3519365"/>
                    <a:pt x="5585062" y="3573934"/>
                    <a:pt x="5608189" y="3574069"/>
                  </a:cubicBezTo>
                  <a:cubicBezTo>
                    <a:pt x="6095455" y="3577330"/>
                    <a:pt x="6019684" y="3549628"/>
                    <a:pt x="6021301" y="3653052"/>
                  </a:cubicBezTo>
                  <a:cubicBezTo>
                    <a:pt x="6024051" y="3828723"/>
                    <a:pt x="6022407" y="3837077"/>
                    <a:pt x="6025291" y="4020671"/>
                  </a:cubicBezTo>
                  <a:cubicBezTo>
                    <a:pt x="6026100" y="4073434"/>
                    <a:pt x="6044779" y="4061443"/>
                    <a:pt x="5931461" y="4063140"/>
                  </a:cubicBezTo>
                  <a:close/>
                  <a:moveTo>
                    <a:pt x="5593849" y="5093965"/>
                  </a:moveTo>
                  <a:cubicBezTo>
                    <a:pt x="5508159" y="5094424"/>
                    <a:pt x="5515060" y="5094343"/>
                    <a:pt x="5164510" y="5094505"/>
                  </a:cubicBezTo>
                  <a:cubicBezTo>
                    <a:pt x="5161626" y="4892937"/>
                    <a:pt x="5165103" y="4959551"/>
                    <a:pt x="5158714" y="4606053"/>
                  </a:cubicBezTo>
                  <a:cubicBezTo>
                    <a:pt x="5332682" y="4605325"/>
                    <a:pt x="5254782" y="4600933"/>
                    <a:pt x="5585331" y="4602334"/>
                  </a:cubicBezTo>
                  <a:cubicBezTo>
                    <a:pt x="5586922" y="4672317"/>
                    <a:pt x="5593607" y="5078471"/>
                    <a:pt x="5593849" y="5093965"/>
                  </a:cubicBezTo>
                  <a:close/>
                  <a:moveTo>
                    <a:pt x="5158256" y="4580992"/>
                  </a:moveTo>
                  <a:cubicBezTo>
                    <a:pt x="5149630" y="4084699"/>
                    <a:pt x="5151464" y="4215906"/>
                    <a:pt x="5149226" y="4090142"/>
                  </a:cubicBezTo>
                  <a:cubicBezTo>
                    <a:pt x="5323733" y="4089953"/>
                    <a:pt x="5313085" y="4087797"/>
                    <a:pt x="5578754" y="4088902"/>
                  </a:cubicBezTo>
                  <a:cubicBezTo>
                    <a:pt x="5580075" y="4208199"/>
                    <a:pt x="5578215" y="4304429"/>
                    <a:pt x="5584658" y="4572288"/>
                  </a:cubicBezTo>
                  <a:cubicBezTo>
                    <a:pt x="5584738" y="4577327"/>
                    <a:pt x="5622259" y="4578997"/>
                    <a:pt x="5158256" y="4580992"/>
                  </a:cubicBezTo>
                  <a:close/>
                  <a:moveTo>
                    <a:pt x="5148768" y="4065134"/>
                  </a:moveTo>
                  <a:cubicBezTo>
                    <a:pt x="5145291" y="3858150"/>
                    <a:pt x="5147151" y="3861492"/>
                    <a:pt x="5142676" y="3573907"/>
                  </a:cubicBezTo>
                  <a:cubicBezTo>
                    <a:pt x="5646924" y="3573826"/>
                    <a:pt x="5569805" y="3547040"/>
                    <a:pt x="5571449" y="3653052"/>
                  </a:cubicBezTo>
                  <a:cubicBezTo>
                    <a:pt x="5573983" y="3816220"/>
                    <a:pt x="5574765" y="3830825"/>
                    <a:pt x="5577784" y="4020617"/>
                  </a:cubicBezTo>
                  <a:cubicBezTo>
                    <a:pt x="5578727" y="4078932"/>
                    <a:pt x="5647220" y="4064596"/>
                    <a:pt x="5148768" y="4065134"/>
                  </a:cubicBezTo>
                  <a:close/>
                  <a:moveTo>
                    <a:pt x="5142811" y="5119512"/>
                  </a:moveTo>
                  <a:cubicBezTo>
                    <a:pt x="5145533" y="5300222"/>
                    <a:pt x="5152245" y="5424208"/>
                    <a:pt x="5152380" y="5609176"/>
                  </a:cubicBezTo>
                  <a:cubicBezTo>
                    <a:pt x="5010677" y="5609445"/>
                    <a:pt x="4954584" y="5607505"/>
                    <a:pt x="4722825" y="5607505"/>
                  </a:cubicBezTo>
                  <a:cubicBezTo>
                    <a:pt x="4717326" y="5406288"/>
                    <a:pt x="4720129" y="5300276"/>
                    <a:pt x="4717164" y="5119404"/>
                  </a:cubicBezTo>
                  <a:cubicBezTo>
                    <a:pt x="4772395" y="5119754"/>
                    <a:pt x="4784067" y="5119674"/>
                    <a:pt x="5142811" y="5119512"/>
                  </a:cubicBezTo>
                  <a:close/>
                  <a:moveTo>
                    <a:pt x="4800132" y="5094639"/>
                  </a:moveTo>
                  <a:cubicBezTo>
                    <a:pt x="4693902" y="5094639"/>
                    <a:pt x="4718674" y="5125036"/>
                    <a:pt x="4713067" y="4939260"/>
                  </a:cubicBezTo>
                  <a:cubicBezTo>
                    <a:pt x="4709752" y="4829691"/>
                    <a:pt x="4707352" y="4706594"/>
                    <a:pt x="4707919" y="4605325"/>
                  </a:cubicBezTo>
                  <a:cubicBezTo>
                    <a:pt x="4722717" y="4605406"/>
                    <a:pt x="5082297" y="4606188"/>
                    <a:pt x="5136611" y="4606107"/>
                  </a:cubicBezTo>
                  <a:cubicBezTo>
                    <a:pt x="5142945" y="4957772"/>
                    <a:pt x="5139657" y="4901156"/>
                    <a:pt x="5142433" y="5094505"/>
                  </a:cubicBezTo>
                  <a:lnTo>
                    <a:pt x="4800132" y="5094639"/>
                  </a:lnTo>
                  <a:close/>
                  <a:moveTo>
                    <a:pt x="4708889" y="6042978"/>
                  </a:moveTo>
                  <a:cubicBezTo>
                    <a:pt x="4708997" y="6141929"/>
                    <a:pt x="4786034" y="6126731"/>
                    <a:pt x="4315157" y="6124845"/>
                  </a:cubicBezTo>
                  <a:cubicBezTo>
                    <a:pt x="4283701" y="6124710"/>
                    <a:pt x="4272919" y="6196256"/>
                    <a:pt x="4276261" y="5675683"/>
                  </a:cubicBezTo>
                  <a:cubicBezTo>
                    <a:pt x="4276611" y="5618311"/>
                    <a:pt x="4208550" y="5632540"/>
                    <a:pt x="4701477" y="5632540"/>
                  </a:cubicBezTo>
                  <a:cubicBezTo>
                    <a:pt x="4705196" y="5755986"/>
                    <a:pt x="4708673" y="5847850"/>
                    <a:pt x="4708889" y="6042978"/>
                  </a:cubicBezTo>
                  <a:close/>
                  <a:moveTo>
                    <a:pt x="4276450" y="5607748"/>
                  </a:moveTo>
                  <a:cubicBezTo>
                    <a:pt x="4276099" y="5378155"/>
                    <a:pt x="4268148" y="5300465"/>
                    <a:pt x="4265856" y="5119754"/>
                  </a:cubicBezTo>
                  <a:cubicBezTo>
                    <a:pt x="4467668" y="5117221"/>
                    <a:pt x="4383407" y="5116602"/>
                    <a:pt x="4695061" y="5119242"/>
                  </a:cubicBezTo>
                  <a:cubicBezTo>
                    <a:pt x="4698215" y="5312564"/>
                    <a:pt x="4695034" y="5398419"/>
                    <a:pt x="4700695" y="5607505"/>
                  </a:cubicBezTo>
                  <a:cubicBezTo>
                    <a:pt x="4317960" y="5607532"/>
                    <a:pt x="4432600" y="5607505"/>
                    <a:pt x="4276450" y="5607748"/>
                  </a:cubicBezTo>
                  <a:close/>
                  <a:moveTo>
                    <a:pt x="4638564" y="5093588"/>
                  </a:moveTo>
                  <a:cubicBezTo>
                    <a:pt x="4534948" y="5092187"/>
                    <a:pt x="4421117" y="5092052"/>
                    <a:pt x="4314969" y="5093912"/>
                  </a:cubicBezTo>
                  <a:cubicBezTo>
                    <a:pt x="4233403" y="5095340"/>
                    <a:pt x="4278417" y="5157023"/>
                    <a:pt x="4260169" y="4604086"/>
                  </a:cubicBezTo>
                  <a:cubicBezTo>
                    <a:pt x="4623064" y="4603251"/>
                    <a:pt x="4517886" y="4603709"/>
                    <a:pt x="4685843" y="4605137"/>
                  </a:cubicBezTo>
                  <a:cubicBezTo>
                    <a:pt x="4682824" y="5156565"/>
                    <a:pt x="4731855" y="5094720"/>
                    <a:pt x="4638564" y="5093588"/>
                  </a:cubicBezTo>
                  <a:close/>
                  <a:moveTo>
                    <a:pt x="4686058" y="4571830"/>
                  </a:moveTo>
                  <a:cubicBezTo>
                    <a:pt x="4685950" y="4585492"/>
                    <a:pt x="4729510" y="4577246"/>
                    <a:pt x="4315050" y="4578890"/>
                  </a:cubicBezTo>
                  <a:cubicBezTo>
                    <a:pt x="4238740" y="4579106"/>
                    <a:pt x="4257635" y="4654666"/>
                    <a:pt x="4251624" y="4200923"/>
                  </a:cubicBezTo>
                  <a:cubicBezTo>
                    <a:pt x="4249926" y="4066859"/>
                    <a:pt x="4233268" y="4088660"/>
                    <a:pt x="4314941" y="4089872"/>
                  </a:cubicBezTo>
                  <a:cubicBezTo>
                    <a:pt x="4415942" y="4091489"/>
                    <a:pt x="4453571" y="4091112"/>
                    <a:pt x="4680667" y="4091166"/>
                  </a:cubicBezTo>
                  <a:cubicBezTo>
                    <a:pt x="4686301" y="4447494"/>
                    <a:pt x="4687002" y="4458704"/>
                    <a:pt x="4686058" y="4571830"/>
                  </a:cubicBezTo>
                  <a:close/>
                  <a:moveTo>
                    <a:pt x="4249710" y="4064003"/>
                  </a:moveTo>
                  <a:cubicBezTo>
                    <a:pt x="4246530" y="3857153"/>
                    <a:pt x="4245694" y="3829936"/>
                    <a:pt x="4241759" y="3573099"/>
                  </a:cubicBezTo>
                  <a:cubicBezTo>
                    <a:pt x="4361223" y="3572317"/>
                    <a:pt x="4399284" y="3569919"/>
                    <a:pt x="4670936" y="3572749"/>
                  </a:cubicBezTo>
                  <a:cubicBezTo>
                    <a:pt x="4676705" y="3949637"/>
                    <a:pt x="4674845" y="3724302"/>
                    <a:pt x="4680263" y="4066159"/>
                  </a:cubicBezTo>
                  <a:cubicBezTo>
                    <a:pt x="4240869" y="4066078"/>
                    <a:pt x="4429554" y="4065673"/>
                    <a:pt x="4249710" y="4064003"/>
                  </a:cubicBezTo>
                  <a:close/>
                  <a:moveTo>
                    <a:pt x="4242702" y="4939664"/>
                  </a:moveTo>
                  <a:cubicBezTo>
                    <a:pt x="4242055" y="5139076"/>
                    <a:pt x="4333433" y="5096283"/>
                    <a:pt x="3816247" y="5095475"/>
                  </a:cubicBezTo>
                  <a:cubicBezTo>
                    <a:pt x="3810990" y="4760489"/>
                    <a:pt x="3809751" y="4679135"/>
                    <a:pt x="3808511" y="4606646"/>
                  </a:cubicBezTo>
                  <a:cubicBezTo>
                    <a:pt x="4007519" y="4606592"/>
                    <a:pt x="3916088" y="4604679"/>
                    <a:pt x="4238012" y="4604140"/>
                  </a:cubicBezTo>
                  <a:cubicBezTo>
                    <a:pt x="4240977" y="4692824"/>
                    <a:pt x="4243106" y="4809857"/>
                    <a:pt x="4242702" y="4939664"/>
                  </a:cubicBezTo>
                  <a:close/>
                  <a:moveTo>
                    <a:pt x="4153373" y="4579186"/>
                  </a:moveTo>
                  <a:cubicBezTo>
                    <a:pt x="3769857" y="4579186"/>
                    <a:pt x="3808214" y="4589507"/>
                    <a:pt x="3807891" y="4571749"/>
                  </a:cubicBezTo>
                  <a:cubicBezTo>
                    <a:pt x="3798214" y="4025576"/>
                    <a:pt x="3797971" y="4090519"/>
                    <a:pt x="3829967" y="4090519"/>
                  </a:cubicBezTo>
                  <a:cubicBezTo>
                    <a:pt x="4308984" y="4090519"/>
                    <a:pt x="4227607" y="4053385"/>
                    <a:pt x="4229521" y="4201355"/>
                  </a:cubicBezTo>
                  <a:cubicBezTo>
                    <a:pt x="4231866" y="4378373"/>
                    <a:pt x="4233052" y="4463500"/>
                    <a:pt x="4236907" y="4572503"/>
                  </a:cubicBezTo>
                  <a:cubicBezTo>
                    <a:pt x="4237230" y="4581315"/>
                    <a:pt x="4249791" y="4579186"/>
                    <a:pt x="4153373" y="4579186"/>
                  </a:cubicBezTo>
                  <a:close/>
                  <a:moveTo>
                    <a:pt x="4153373" y="4063625"/>
                  </a:moveTo>
                  <a:cubicBezTo>
                    <a:pt x="3747188" y="4063625"/>
                    <a:pt x="3803874" y="4083081"/>
                    <a:pt x="3802850" y="4020159"/>
                  </a:cubicBezTo>
                  <a:cubicBezTo>
                    <a:pt x="3794818" y="3507050"/>
                    <a:pt x="3774089" y="3573180"/>
                    <a:pt x="3829940" y="3573180"/>
                  </a:cubicBezTo>
                  <a:cubicBezTo>
                    <a:pt x="4117900" y="3573314"/>
                    <a:pt x="4165799" y="3573449"/>
                    <a:pt x="4219682" y="3573207"/>
                  </a:cubicBezTo>
                  <a:cubicBezTo>
                    <a:pt x="4228416" y="4144953"/>
                    <a:pt x="4258552" y="4063625"/>
                    <a:pt x="4153373" y="4063625"/>
                  </a:cubicBezTo>
                  <a:close/>
                  <a:moveTo>
                    <a:pt x="3794171" y="5095421"/>
                  </a:moveTo>
                  <a:cubicBezTo>
                    <a:pt x="3671849" y="5094936"/>
                    <a:pt x="3542141" y="5089115"/>
                    <a:pt x="3367338" y="5093588"/>
                  </a:cubicBezTo>
                  <a:cubicBezTo>
                    <a:pt x="3365236" y="4934571"/>
                    <a:pt x="3369360" y="4805330"/>
                    <a:pt x="3361596" y="4605541"/>
                  </a:cubicBezTo>
                  <a:cubicBezTo>
                    <a:pt x="3454969" y="4607239"/>
                    <a:pt x="3506021" y="4606753"/>
                    <a:pt x="3786381" y="4606646"/>
                  </a:cubicBezTo>
                  <a:cubicBezTo>
                    <a:pt x="3788079" y="4703199"/>
                    <a:pt x="3788887" y="4757687"/>
                    <a:pt x="3794171" y="5095421"/>
                  </a:cubicBezTo>
                  <a:close/>
                  <a:moveTo>
                    <a:pt x="3353726" y="4062008"/>
                  </a:moveTo>
                  <a:cubicBezTo>
                    <a:pt x="3351569" y="3879277"/>
                    <a:pt x="3347364" y="3820801"/>
                    <a:pt x="3344156" y="3573880"/>
                  </a:cubicBezTo>
                  <a:cubicBezTo>
                    <a:pt x="3374050" y="3573880"/>
                    <a:pt x="3649341" y="3573557"/>
                    <a:pt x="3770882" y="3573233"/>
                  </a:cubicBezTo>
                  <a:cubicBezTo>
                    <a:pt x="3775006" y="3862327"/>
                    <a:pt x="3778968" y="3853488"/>
                    <a:pt x="3781421" y="4065296"/>
                  </a:cubicBezTo>
                  <a:cubicBezTo>
                    <a:pt x="3580660" y="4064191"/>
                    <a:pt x="3773954" y="4061658"/>
                    <a:pt x="3353726" y="4062008"/>
                  </a:cubicBezTo>
                  <a:close/>
                  <a:moveTo>
                    <a:pt x="3344696" y="5094208"/>
                  </a:moveTo>
                  <a:cubicBezTo>
                    <a:pt x="3143396" y="5100002"/>
                    <a:pt x="3035737" y="5093642"/>
                    <a:pt x="2921583" y="5092699"/>
                  </a:cubicBezTo>
                  <a:cubicBezTo>
                    <a:pt x="2912445" y="4513731"/>
                    <a:pt x="2877862" y="4607293"/>
                    <a:pt x="3021856" y="4604975"/>
                  </a:cubicBezTo>
                  <a:cubicBezTo>
                    <a:pt x="3128220" y="4603251"/>
                    <a:pt x="3229679" y="4603089"/>
                    <a:pt x="3339466" y="4605164"/>
                  </a:cubicBezTo>
                  <a:cubicBezTo>
                    <a:pt x="3344480" y="4733677"/>
                    <a:pt x="3346609" y="5094127"/>
                    <a:pt x="3344696" y="5094208"/>
                  </a:cubicBezTo>
                  <a:close/>
                  <a:moveTo>
                    <a:pt x="3183370" y="4062143"/>
                  </a:moveTo>
                  <a:cubicBezTo>
                    <a:pt x="3033123" y="4062143"/>
                    <a:pt x="3028540" y="4063895"/>
                    <a:pt x="2903253" y="4064245"/>
                  </a:cubicBezTo>
                  <a:cubicBezTo>
                    <a:pt x="2898509" y="3721607"/>
                    <a:pt x="2897620" y="3661271"/>
                    <a:pt x="2896110" y="3576171"/>
                  </a:cubicBezTo>
                  <a:cubicBezTo>
                    <a:pt x="3391517" y="3574662"/>
                    <a:pt x="3321460" y="3542325"/>
                    <a:pt x="3323213" y="3653079"/>
                  </a:cubicBezTo>
                  <a:cubicBezTo>
                    <a:pt x="3330976" y="4148618"/>
                    <a:pt x="3372352" y="4061982"/>
                    <a:pt x="3183370" y="4062143"/>
                  </a:cubicBezTo>
                  <a:close/>
                  <a:moveTo>
                    <a:pt x="2899534" y="5092564"/>
                  </a:moveTo>
                  <a:cubicBezTo>
                    <a:pt x="2693786" y="5091540"/>
                    <a:pt x="2681036" y="5098088"/>
                    <a:pt x="2471677" y="5096229"/>
                  </a:cubicBezTo>
                  <a:cubicBezTo>
                    <a:pt x="2461515" y="4527285"/>
                    <a:pt x="2427767" y="4602900"/>
                    <a:pt x="2536800" y="4602900"/>
                  </a:cubicBezTo>
                  <a:cubicBezTo>
                    <a:pt x="2695889" y="4602900"/>
                    <a:pt x="2699177" y="4606269"/>
                    <a:pt x="2860018" y="4606269"/>
                  </a:cubicBezTo>
                  <a:cubicBezTo>
                    <a:pt x="2903038" y="4606269"/>
                    <a:pt x="2890800" y="4539573"/>
                    <a:pt x="2899534" y="5092564"/>
                  </a:cubicBezTo>
                  <a:close/>
                  <a:moveTo>
                    <a:pt x="2860018" y="4581261"/>
                  </a:moveTo>
                  <a:cubicBezTo>
                    <a:pt x="2857619" y="4581261"/>
                    <a:pt x="2460976" y="4579995"/>
                    <a:pt x="2460949" y="4572018"/>
                  </a:cubicBezTo>
                  <a:cubicBezTo>
                    <a:pt x="2459790" y="4015821"/>
                    <a:pt x="2412834" y="4090789"/>
                    <a:pt x="2536800" y="4090789"/>
                  </a:cubicBezTo>
                  <a:cubicBezTo>
                    <a:pt x="2950559" y="4090789"/>
                    <a:pt x="2881689" y="4051957"/>
                    <a:pt x="2882471" y="4204346"/>
                  </a:cubicBezTo>
                  <a:cubicBezTo>
                    <a:pt x="2884735" y="4638606"/>
                    <a:pt x="2906434" y="4581261"/>
                    <a:pt x="2860018" y="4581261"/>
                  </a:cubicBezTo>
                  <a:close/>
                  <a:moveTo>
                    <a:pt x="2860018" y="4064326"/>
                  </a:moveTo>
                  <a:cubicBezTo>
                    <a:pt x="2388844" y="4064326"/>
                    <a:pt x="2451946" y="4085129"/>
                    <a:pt x="2450921" y="4020267"/>
                  </a:cubicBezTo>
                  <a:cubicBezTo>
                    <a:pt x="2448037" y="3836700"/>
                    <a:pt x="2451703" y="3836592"/>
                    <a:pt x="2448819" y="3652594"/>
                  </a:cubicBezTo>
                  <a:cubicBezTo>
                    <a:pt x="2447283" y="3554586"/>
                    <a:pt x="2429519" y="3574608"/>
                    <a:pt x="2536800" y="3574608"/>
                  </a:cubicBezTo>
                  <a:cubicBezTo>
                    <a:pt x="2942177" y="3574608"/>
                    <a:pt x="2873738" y="3551325"/>
                    <a:pt x="2875328" y="3653025"/>
                  </a:cubicBezTo>
                  <a:cubicBezTo>
                    <a:pt x="2882849" y="4127788"/>
                    <a:pt x="2887943" y="4064326"/>
                    <a:pt x="2860018" y="4064326"/>
                  </a:cubicBezTo>
                  <a:close/>
                  <a:moveTo>
                    <a:pt x="2449574" y="5095987"/>
                  </a:moveTo>
                  <a:cubicBezTo>
                    <a:pt x="2289515" y="5093939"/>
                    <a:pt x="2399869" y="5091621"/>
                    <a:pt x="2022202" y="5093076"/>
                  </a:cubicBezTo>
                  <a:cubicBezTo>
                    <a:pt x="2012660" y="4531139"/>
                    <a:pt x="1993360" y="4602900"/>
                    <a:pt x="2052014" y="4602415"/>
                  </a:cubicBezTo>
                  <a:cubicBezTo>
                    <a:pt x="2149672" y="4601634"/>
                    <a:pt x="2229540" y="4601337"/>
                    <a:pt x="2375043" y="4602307"/>
                  </a:cubicBezTo>
                  <a:cubicBezTo>
                    <a:pt x="2454641" y="4602927"/>
                    <a:pt x="2439142" y="4520090"/>
                    <a:pt x="2449574" y="5095987"/>
                  </a:cubicBezTo>
                  <a:close/>
                  <a:moveTo>
                    <a:pt x="2008185" y="5635315"/>
                  </a:moveTo>
                  <a:cubicBezTo>
                    <a:pt x="2015301" y="6013955"/>
                    <a:pt x="2013522" y="5978789"/>
                    <a:pt x="2015140" y="6123336"/>
                  </a:cubicBezTo>
                  <a:cubicBezTo>
                    <a:pt x="1946189" y="6122392"/>
                    <a:pt x="1926700" y="6122608"/>
                    <a:pt x="1587471" y="6122527"/>
                  </a:cubicBezTo>
                  <a:cubicBezTo>
                    <a:pt x="1584479" y="5987601"/>
                    <a:pt x="1581622" y="5951033"/>
                    <a:pt x="1579358" y="5633240"/>
                  </a:cubicBezTo>
                  <a:cubicBezTo>
                    <a:pt x="1582350" y="5633267"/>
                    <a:pt x="2005948" y="5635315"/>
                    <a:pt x="2008185" y="5635315"/>
                  </a:cubicBezTo>
                  <a:close/>
                  <a:moveTo>
                    <a:pt x="1579169" y="5608233"/>
                  </a:moveTo>
                  <a:cubicBezTo>
                    <a:pt x="1578549" y="5540595"/>
                    <a:pt x="1577876" y="5505347"/>
                    <a:pt x="1571999" y="5123285"/>
                  </a:cubicBezTo>
                  <a:cubicBezTo>
                    <a:pt x="1571811" y="5110700"/>
                    <a:pt x="1549573" y="5119674"/>
                    <a:pt x="2000530" y="5118191"/>
                  </a:cubicBezTo>
                  <a:cubicBezTo>
                    <a:pt x="2003306" y="5285805"/>
                    <a:pt x="2003441" y="5372792"/>
                    <a:pt x="2007727" y="5610308"/>
                  </a:cubicBezTo>
                  <a:cubicBezTo>
                    <a:pt x="2005517" y="5610281"/>
                    <a:pt x="1581218" y="5608233"/>
                    <a:pt x="1579169" y="5608233"/>
                  </a:cubicBezTo>
                  <a:close/>
                  <a:moveTo>
                    <a:pt x="1890284" y="6147615"/>
                  </a:moveTo>
                  <a:cubicBezTo>
                    <a:pt x="2054224" y="6147615"/>
                    <a:pt x="2011851" y="6058553"/>
                    <a:pt x="2020234" y="6594864"/>
                  </a:cubicBezTo>
                  <a:cubicBezTo>
                    <a:pt x="2021312" y="6663418"/>
                    <a:pt x="2077945" y="6638277"/>
                    <a:pt x="1594614" y="6636525"/>
                  </a:cubicBezTo>
                  <a:cubicBezTo>
                    <a:pt x="1591434" y="6470932"/>
                    <a:pt x="1591973" y="6344144"/>
                    <a:pt x="1588011" y="6147561"/>
                  </a:cubicBezTo>
                  <a:lnTo>
                    <a:pt x="1890284" y="6147615"/>
                  </a:lnTo>
                  <a:close/>
                  <a:moveTo>
                    <a:pt x="2375178" y="4577273"/>
                  </a:moveTo>
                  <a:cubicBezTo>
                    <a:pt x="2276226" y="4576492"/>
                    <a:pt x="2164686" y="4576411"/>
                    <a:pt x="2051799" y="4577327"/>
                  </a:cubicBezTo>
                  <a:cubicBezTo>
                    <a:pt x="1994977" y="4577785"/>
                    <a:pt x="2013118" y="4652187"/>
                    <a:pt x="2004870" y="4087878"/>
                  </a:cubicBezTo>
                  <a:cubicBezTo>
                    <a:pt x="2172746" y="4091489"/>
                    <a:pt x="2073147" y="4091893"/>
                    <a:pt x="2430112" y="4090896"/>
                  </a:cubicBezTo>
                  <a:cubicBezTo>
                    <a:pt x="2441487" y="4654289"/>
                    <a:pt x="2463267" y="4577866"/>
                    <a:pt x="2375178" y="4577273"/>
                  </a:cubicBezTo>
                  <a:close/>
                  <a:moveTo>
                    <a:pt x="2000126" y="5093157"/>
                  </a:moveTo>
                  <a:cubicBezTo>
                    <a:pt x="1740711" y="5094100"/>
                    <a:pt x="1760630" y="5091837"/>
                    <a:pt x="1571487" y="5091810"/>
                  </a:cubicBezTo>
                  <a:cubicBezTo>
                    <a:pt x="1562538" y="4568596"/>
                    <a:pt x="1557444" y="4604059"/>
                    <a:pt x="1567013" y="4604032"/>
                  </a:cubicBezTo>
                  <a:cubicBezTo>
                    <a:pt x="1570193" y="4604032"/>
                    <a:pt x="1988077" y="4602846"/>
                    <a:pt x="1990422" y="4602819"/>
                  </a:cubicBezTo>
                  <a:cubicBezTo>
                    <a:pt x="1994627" y="4862432"/>
                    <a:pt x="1998967" y="5026300"/>
                    <a:pt x="2000126" y="5093157"/>
                  </a:cubicBezTo>
                  <a:close/>
                  <a:moveTo>
                    <a:pt x="1561514" y="4571884"/>
                  </a:moveTo>
                  <a:cubicBezTo>
                    <a:pt x="1560031" y="4463365"/>
                    <a:pt x="1551379" y="4088741"/>
                    <a:pt x="1567040" y="4088741"/>
                  </a:cubicBezTo>
                  <a:cubicBezTo>
                    <a:pt x="2066273" y="4088741"/>
                    <a:pt x="1982443" y="4049209"/>
                    <a:pt x="1984384" y="4204427"/>
                  </a:cubicBezTo>
                  <a:cubicBezTo>
                    <a:pt x="1986055" y="4338275"/>
                    <a:pt x="1987080" y="4394326"/>
                    <a:pt x="1990045" y="4577785"/>
                  </a:cubicBezTo>
                  <a:cubicBezTo>
                    <a:pt x="1508358" y="4580534"/>
                    <a:pt x="1561648" y="4581881"/>
                    <a:pt x="1561514" y="4571884"/>
                  </a:cubicBezTo>
                  <a:close/>
                  <a:moveTo>
                    <a:pt x="1890284" y="4061766"/>
                  </a:moveTo>
                  <a:cubicBezTo>
                    <a:pt x="1495312" y="4061766"/>
                    <a:pt x="1557929" y="4083567"/>
                    <a:pt x="1556931" y="4020159"/>
                  </a:cubicBezTo>
                  <a:cubicBezTo>
                    <a:pt x="1549115" y="3519985"/>
                    <a:pt x="1535179" y="3573826"/>
                    <a:pt x="1567013" y="3573826"/>
                  </a:cubicBezTo>
                  <a:cubicBezTo>
                    <a:pt x="2049211" y="3573826"/>
                    <a:pt x="1973467" y="3549628"/>
                    <a:pt x="1975085" y="3653079"/>
                  </a:cubicBezTo>
                  <a:cubicBezTo>
                    <a:pt x="1982713" y="4139078"/>
                    <a:pt x="2007970" y="4061766"/>
                    <a:pt x="1890284" y="4061766"/>
                  </a:cubicBezTo>
                  <a:close/>
                  <a:moveTo>
                    <a:pt x="1549815" y="5116844"/>
                  </a:moveTo>
                  <a:cubicBezTo>
                    <a:pt x="1549842" y="5119216"/>
                    <a:pt x="1556365" y="5530597"/>
                    <a:pt x="1557066" y="5608233"/>
                  </a:cubicBezTo>
                  <a:cubicBezTo>
                    <a:pt x="1423235" y="5608179"/>
                    <a:pt x="1582835" y="5607936"/>
                    <a:pt x="1131096" y="5606751"/>
                  </a:cubicBezTo>
                  <a:cubicBezTo>
                    <a:pt x="1130126" y="5531513"/>
                    <a:pt x="1129021" y="5465061"/>
                    <a:pt x="1123657" y="5123311"/>
                  </a:cubicBezTo>
                  <a:cubicBezTo>
                    <a:pt x="1123603" y="5118326"/>
                    <a:pt x="1086620" y="5117248"/>
                    <a:pt x="1549815" y="5116844"/>
                  </a:cubicBezTo>
                  <a:close/>
                  <a:moveTo>
                    <a:pt x="1557282" y="5633240"/>
                  </a:moveTo>
                  <a:cubicBezTo>
                    <a:pt x="1559708" y="5964857"/>
                    <a:pt x="1562430" y="5989460"/>
                    <a:pt x="1565368" y="6122527"/>
                  </a:cubicBezTo>
                  <a:cubicBezTo>
                    <a:pt x="1563050" y="6122527"/>
                    <a:pt x="1141609" y="6123336"/>
                    <a:pt x="1138428" y="6123363"/>
                  </a:cubicBezTo>
                  <a:cubicBezTo>
                    <a:pt x="1131366" y="5664904"/>
                    <a:pt x="1133792" y="5824595"/>
                    <a:pt x="1131393" y="5631758"/>
                  </a:cubicBezTo>
                  <a:cubicBezTo>
                    <a:pt x="1537793" y="5632701"/>
                    <a:pt x="1406900" y="5633186"/>
                    <a:pt x="1557282" y="5633240"/>
                  </a:cubicBezTo>
                  <a:close/>
                  <a:moveTo>
                    <a:pt x="1565908" y="6147561"/>
                  </a:moveTo>
                  <a:cubicBezTo>
                    <a:pt x="1570112" y="6355839"/>
                    <a:pt x="1568900" y="6445629"/>
                    <a:pt x="1572538" y="6636471"/>
                  </a:cubicBezTo>
                  <a:cubicBezTo>
                    <a:pt x="1569843" y="6636471"/>
                    <a:pt x="1523319" y="6636283"/>
                    <a:pt x="1144466" y="6637387"/>
                  </a:cubicBezTo>
                  <a:cubicBezTo>
                    <a:pt x="1140773" y="6410381"/>
                    <a:pt x="1143361" y="6443715"/>
                    <a:pt x="1138832" y="6148397"/>
                  </a:cubicBezTo>
                  <a:cubicBezTo>
                    <a:pt x="1144142" y="6148397"/>
                    <a:pt x="1539923" y="6147561"/>
                    <a:pt x="1565908" y="6147561"/>
                  </a:cubicBezTo>
                  <a:close/>
                  <a:moveTo>
                    <a:pt x="1567013" y="6661478"/>
                  </a:moveTo>
                  <a:cubicBezTo>
                    <a:pt x="1576096" y="6661478"/>
                    <a:pt x="1571918" y="6648490"/>
                    <a:pt x="1576420" y="6778969"/>
                  </a:cubicBezTo>
                  <a:cubicBezTo>
                    <a:pt x="1590841" y="7197815"/>
                    <a:pt x="1587633" y="7155562"/>
                    <a:pt x="1567013" y="7155562"/>
                  </a:cubicBezTo>
                  <a:cubicBezTo>
                    <a:pt x="1564344" y="7155562"/>
                    <a:pt x="1154116" y="7155643"/>
                    <a:pt x="1153846" y="7145942"/>
                  </a:cubicBezTo>
                  <a:cubicBezTo>
                    <a:pt x="1150477" y="7026780"/>
                    <a:pt x="1150746" y="7021848"/>
                    <a:pt x="1144897" y="6662449"/>
                  </a:cubicBezTo>
                  <a:cubicBezTo>
                    <a:pt x="1147889" y="6662449"/>
                    <a:pt x="1564614" y="6661478"/>
                    <a:pt x="1567013" y="6661478"/>
                  </a:cubicBezTo>
                  <a:close/>
                  <a:moveTo>
                    <a:pt x="1243903" y="7177551"/>
                  </a:moveTo>
                  <a:cubicBezTo>
                    <a:pt x="1404797" y="7177551"/>
                    <a:pt x="1405363" y="7180597"/>
                    <a:pt x="1567040" y="7180597"/>
                  </a:cubicBezTo>
                  <a:cubicBezTo>
                    <a:pt x="1593078" y="7180597"/>
                    <a:pt x="1580167" y="7126620"/>
                    <a:pt x="1587768" y="7666865"/>
                  </a:cubicBezTo>
                  <a:cubicBezTo>
                    <a:pt x="1577255" y="7666839"/>
                    <a:pt x="1166569" y="7669156"/>
                    <a:pt x="1164574" y="7669182"/>
                  </a:cubicBezTo>
                  <a:cubicBezTo>
                    <a:pt x="1154951" y="7090079"/>
                    <a:pt x="1124250" y="7177551"/>
                    <a:pt x="1243903" y="7177551"/>
                  </a:cubicBezTo>
                  <a:close/>
                  <a:moveTo>
                    <a:pt x="1595127" y="6661532"/>
                  </a:moveTo>
                  <a:cubicBezTo>
                    <a:pt x="1738743" y="6662099"/>
                    <a:pt x="1730117" y="6666168"/>
                    <a:pt x="1890284" y="6666168"/>
                  </a:cubicBezTo>
                  <a:cubicBezTo>
                    <a:pt x="2062527" y="6666168"/>
                    <a:pt x="2017377" y="6564063"/>
                    <a:pt x="2031933" y="7146697"/>
                  </a:cubicBezTo>
                  <a:cubicBezTo>
                    <a:pt x="2032202" y="7157556"/>
                    <a:pt x="2086031" y="7154700"/>
                    <a:pt x="1605046" y="7155535"/>
                  </a:cubicBezTo>
                  <a:cubicBezTo>
                    <a:pt x="1603914" y="6875362"/>
                    <a:pt x="1597499" y="6771856"/>
                    <a:pt x="1595127" y="6661532"/>
                  </a:cubicBezTo>
                  <a:close/>
                  <a:moveTo>
                    <a:pt x="2032768" y="7179842"/>
                  </a:moveTo>
                  <a:cubicBezTo>
                    <a:pt x="2039911" y="7472411"/>
                    <a:pt x="2034601" y="7492164"/>
                    <a:pt x="2036892" y="7669021"/>
                  </a:cubicBezTo>
                  <a:cubicBezTo>
                    <a:pt x="1640519" y="7669290"/>
                    <a:pt x="1794055" y="7667431"/>
                    <a:pt x="1609817" y="7666892"/>
                  </a:cubicBezTo>
                  <a:cubicBezTo>
                    <a:pt x="1609790" y="7664763"/>
                    <a:pt x="1605208" y="7182644"/>
                    <a:pt x="1605181" y="7180542"/>
                  </a:cubicBezTo>
                  <a:cubicBezTo>
                    <a:pt x="1726398" y="7180354"/>
                    <a:pt x="1853787" y="7178009"/>
                    <a:pt x="2032768" y="7179842"/>
                  </a:cubicBezTo>
                  <a:close/>
                  <a:moveTo>
                    <a:pt x="2037270" y="7694028"/>
                  </a:moveTo>
                  <a:cubicBezTo>
                    <a:pt x="2037297" y="7696022"/>
                    <a:pt x="2043739" y="8107755"/>
                    <a:pt x="2045653" y="8184258"/>
                  </a:cubicBezTo>
                  <a:cubicBezTo>
                    <a:pt x="1814190" y="8182749"/>
                    <a:pt x="1719740" y="8185120"/>
                    <a:pt x="1619305" y="8185417"/>
                  </a:cubicBezTo>
                  <a:cubicBezTo>
                    <a:pt x="1619278" y="8183503"/>
                    <a:pt x="1610356" y="7700604"/>
                    <a:pt x="1610221" y="7691927"/>
                  </a:cubicBezTo>
                  <a:cubicBezTo>
                    <a:pt x="1812950" y="7692573"/>
                    <a:pt x="1627392" y="7694325"/>
                    <a:pt x="2037270" y="7694028"/>
                  </a:cubicBezTo>
                  <a:close/>
                  <a:moveTo>
                    <a:pt x="2046273" y="8209319"/>
                  </a:moveTo>
                  <a:cubicBezTo>
                    <a:pt x="2054764" y="8521453"/>
                    <a:pt x="2052526" y="8554329"/>
                    <a:pt x="2053928" y="8698875"/>
                  </a:cubicBezTo>
                  <a:cubicBezTo>
                    <a:pt x="1889233" y="8697016"/>
                    <a:pt x="1687178" y="8699010"/>
                    <a:pt x="1626421" y="8699172"/>
                  </a:cubicBezTo>
                  <a:cubicBezTo>
                    <a:pt x="1625047" y="8561551"/>
                    <a:pt x="1626988" y="8567506"/>
                    <a:pt x="1619764" y="8210425"/>
                  </a:cubicBezTo>
                  <a:cubicBezTo>
                    <a:pt x="1752517" y="8210101"/>
                    <a:pt x="1801818" y="8207730"/>
                    <a:pt x="2046273" y="8209319"/>
                  </a:cubicBezTo>
                  <a:close/>
                  <a:moveTo>
                    <a:pt x="2051799" y="8723964"/>
                  </a:moveTo>
                  <a:cubicBezTo>
                    <a:pt x="2057270" y="8723991"/>
                    <a:pt x="2051448" y="8695534"/>
                    <a:pt x="2061610" y="9212280"/>
                  </a:cubicBezTo>
                  <a:cubicBezTo>
                    <a:pt x="1816535" y="9210906"/>
                    <a:pt x="1747800" y="9212388"/>
                    <a:pt x="1637069" y="9212685"/>
                  </a:cubicBezTo>
                  <a:cubicBezTo>
                    <a:pt x="1633241" y="8957788"/>
                    <a:pt x="1629494" y="8970130"/>
                    <a:pt x="1626664" y="8724233"/>
                  </a:cubicBezTo>
                  <a:cubicBezTo>
                    <a:pt x="1761116" y="8723937"/>
                    <a:pt x="1850822" y="8722051"/>
                    <a:pt x="2051799" y="8723964"/>
                  </a:cubicBezTo>
                  <a:close/>
                  <a:moveTo>
                    <a:pt x="2059373" y="7697936"/>
                  </a:moveTo>
                  <a:cubicBezTo>
                    <a:pt x="2059265" y="7690902"/>
                    <a:pt x="2025275" y="7694460"/>
                    <a:pt x="2490518" y="7695484"/>
                  </a:cubicBezTo>
                  <a:cubicBezTo>
                    <a:pt x="2491165" y="7735447"/>
                    <a:pt x="2496341" y="8172159"/>
                    <a:pt x="2496421" y="8184231"/>
                  </a:cubicBezTo>
                  <a:cubicBezTo>
                    <a:pt x="2368197" y="8184312"/>
                    <a:pt x="2229783" y="8185444"/>
                    <a:pt x="2067675" y="8184393"/>
                  </a:cubicBezTo>
                  <a:cubicBezTo>
                    <a:pt x="2066004" y="8115569"/>
                    <a:pt x="2065627" y="8080780"/>
                    <a:pt x="2059373" y="7697936"/>
                  </a:cubicBezTo>
                  <a:close/>
                  <a:moveTo>
                    <a:pt x="2496583" y="8209266"/>
                  </a:moveTo>
                  <a:cubicBezTo>
                    <a:pt x="2497580" y="8485882"/>
                    <a:pt x="2500546" y="8545868"/>
                    <a:pt x="2503591" y="8699926"/>
                  </a:cubicBezTo>
                  <a:cubicBezTo>
                    <a:pt x="2169457" y="8699657"/>
                    <a:pt x="2149618" y="8699765"/>
                    <a:pt x="2076031" y="8699092"/>
                  </a:cubicBezTo>
                  <a:cubicBezTo>
                    <a:pt x="2074764" y="8563329"/>
                    <a:pt x="2076678" y="8517384"/>
                    <a:pt x="2068376" y="8209454"/>
                  </a:cubicBezTo>
                  <a:cubicBezTo>
                    <a:pt x="2224904" y="8210425"/>
                    <a:pt x="2397577" y="8209347"/>
                    <a:pt x="2496583" y="8209266"/>
                  </a:cubicBezTo>
                  <a:close/>
                  <a:moveTo>
                    <a:pt x="2213502" y="8724719"/>
                  </a:moveTo>
                  <a:cubicBezTo>
                    <a:pt x="2559901" y="8725015"/>
                    <a:pt x="2503753" y="8699333"/>
                    <a:pt x="2505344" y="8802058"/>
                  </a:cubicBezTo>
                  <a:cubicBezTo>
                    <a:pt x="2507877" y="8964066"/>
                    <a:pt x="2507635" y="8988266"/>
                    <a:pt x="2510465" y="9170000"/>
                  </a:cubicBezTo>
                  <a:cubicBezTo>
                    <a:pt x="2511355" y="9227237"/>
                    <a:pt x="2580198" y="9214948"/>
                    <a:pt x="2083659" y="9212388"/>
                  </a:cubicBezTo>
                  <a:cubicBezTo>
                    <a:pt x="2083012" y="9179755"/>
                    <a:pt x="2083444" y="9206487"/>
                    <a:pt x="2077271" y="8801627"/>
                  </a:cubicBezTo>
                  <a:cubicBezTo>
                    <a:pt x="2075789" y="8703430"/>
                    <a:pt x="2048807" y="8724719"/>
                    <a:pt x="2213502" y="8724719"/>
                  </a:cubicBezTo>
                  <a:close/>
                  <a:moveTo>
                    <a:pt x="2500680" y="7177389"/>
                  </a:moveTo>
                  <a:cubicBezTo>
                    <a:pt x="2502594" y="7177389"/>
                    <a:pt x="2841095" y="7176635"/>
                    <a:pt x="2929885" y="7176770"/>
                  </a:cubicBezTo>
                  <a:cubicBezTo>
                    <a:pt x="2936732" y="7756924"/>
                    <a:pt x="2959859" y="7668024"/>
                    <a:pt x="2860018" y="7668024"/>
                  </a:cubicBezTo>
                  <a:cubicBezTo>
                    <a:pt x="2699096" y="7668024"/>
                    <a:pt x="2695565" y="7670530"/>
                    <a:pt x="2536800" y="7670530"/>
                  </a:cubicBezTo>
                  <a:cubicBezTo>
                    <a:pt x="2504643" y="7670530"/>
                    <a:pt x="2511004" y="7735958"/>
                    <a:pt x="2500680" y="7177389"/>
                  </a:cubicBezTo>
                  <a:close/>
                  <a:moveTo>
                    <a:pt x="2536800" y="7695537"/>
                  </a:moveTo>
                  <a:cubicBezTo>
                    <a:pt x="2968431" y="7695537"/>
                    <a:pt x="2935923" y="7687291"/>
                    <a:pt x="2936112" y="7698367"/>
                  </a:cubicBezTo>
                  <a:cubicBezTo>
                    <a:pt x="2945061" y="8267850"/>
                    <a:pt x="2978647" y="8185821"/>
                    <a:pt x="2860018" y="8185902"/>
                  </a:cubicBezTo>
                  <a:cubicBezTo>
                    <a:pt x="2702250" y="8185902"/>
                    <a:pt x="2702358" y="8184231"/>
                    <a:pt x="2536800" y="8184231"/>
                  </a:cubicBezTo>
                  <a:cubicBezTo>
                    <a:pt x="2512028" y="8184231"/>
                    <a:pt x="2519306" y="8202179"/>
                    <a:pt x="2517177" y="8065824"/>
                  </a:cubicBezTo>
                  <a:cubicBezTo>
                    <a:pt x="2510492" y="7638597"/>
                    <a:pt x="2503295" y="7695537"/>
                    <a:pt x="2536800" y="7695537"/>
                  </a:cubicBezTo>
                  <a:close/>
                  <a:moveTo>
                    <a:pt x="2536800" y="8209266"/>
                  </a:moveTo>
                  <a:cubicBezTo>
                    <a:pt x="3011262" y="8209266"/>
                    <a:pt x="2946031" y="8198244"/>
                    <a:pt x="2947325" y="8250334"/>
                  </a:cubicBezTo>
                  <a:cubicBezTo>
                    <a:pt x="2960156" y="8785000"/>
                    <a:pt x="2973552" y="8697151"/>
                    <a:pt x="2860018" y="8697151"/>
                  </a:cubicBezTo>
                  <a:cubicBezTo>
                    <a:pt x="2457768" y="8697151"/>
                    <a:pt x="2526557" y="8734069"/>
                    <a:pt x="2523889" y="8617575"/>
                  </a:cubicBezTo>
                  <a:cubicBezTo>
                    <a:pt x="2513349" y="8159035"/>
                    <a:pt x="2515964" y="8209266"/>
                    <a:pt x="2536800" y="8209266"/>
                  </a:cubicBezTo>
                  <a:close/>
                  <a:moveTo>
                    <a:pt x="2951934" y="7176823"/>
                  </a:moveTo>
                  <a:cubicBezTo>
                    <a:pt x="3386261" y="7177686"/>
                    <a:pt x="3190082" y="7176878"/>
                    <a:pt x="3378255" y="7178279"/>
                  </a:cubicBezTo>
                  <a:cubicBezTo>
                    <a:pt x="3393754" y="7748085"/>
                    <a:pt x="3392514" y="7669452"/>
                    <a:pt x="3345208" y="7668320"/>
                  </a:cubicBezTo>
                  <a:cubicBezTo>
                    <a:pt x="2876083" y="7656949"/>
                    <a:pt x="2957433" y="7722134"/>
                    <a:pt x="2956112" y="7514126"/>
                  </a:cubicBezTo>
                  <a:cubicBezTo>
                    <a:pt x="2955250" y="7372786"/>
                    <a:pt x="2953821" y="7334521"/>
                    <a:pt x="2951934" y="7176823"/>
                  </a:cubicBezTo>
                  <a:close/>
                  <a:moveTo>
                    <a:pt x="3021802" y="7692223"/>
                  </a:moveTo>
                  <a:cubicBezTo>
                    <a:pt x="3423647" y="7688423"/>
                    <a:pt x="3384751" y="7696400"/>
                    <a:pt x="3384805" y="7698367"/>
                  </a:cubicBezTo>
                  <a:cubicBezTo>
                    <a:pt x="3393538" y="8256532"/>
                    <a:pt x="3422407" y="8184204"/>
                    <a:pt x="3344884" y="8184932"/>
                  </a:cubicBezTo>
                  <a:cubicBezTo>
                    <a:pt x="3237388" y="8185795"/>
                    <a:pt x="3252267" y="8185579"/>
                    <a:pt x="2967892" y="8185821"/>
                  </a:cubicBezTo>
                  <a:cubicBezTo>
                    <a:pt x="2955492" y="7613913"/>
                    <a:pt x="2934548" y="7693166"/>
                    <a:pt x="3021802" y="7692223"/>
                  </a:cubicBezTo>
                  <a:close/>
                  <a:moveTo>
                    <a:pt x="3397150" y="8209562"/>
                  </a:moveTo>
                  <a:cubicBezTo>
                    <a:pt x="3404213" y="8585049"/>
                    <a:pt x="3402353" y="8551580"/>
                    <a:pt x="3404104" y="8700169"/>
                  </a:cubicBezTo>
                  <a:cubicBezTo>
                    <a:pt x="2946543" y="8697340"/>
                    <a:pt x="3315611" y="8700412"/>
                    <a:pt x="2975520" y="8697555"/>
                  </a:cubicBezTo>
                  <a:cubicBezTo>
                    <a:pt x="2974280" y="8565971"/>
                    <a:pt x="2975843" y="8528621"/>
                    <a:pt x="2968458" y="8210856"/>
                  </a:cubicBezTo>
                  <a:cubicBezTo>
                    <a:pt x="3380007" y="8210505"/>
                    <a:pt x="3215743" y="8210748"/>
                    <a:pt x="3397150" y="8209562"/>
                  </a:cubicBezTo>
                  <a:close/>
                  <a:moveTo>
                    <a:pt x="3400385" y="7178414"/>
                  </a:moveTo>
                  <a:cubicBezTo>
                    <a:pt x="3653951" y="7179923"/>
                    <a:pt x="3640931" y="7176123"/>
                    <a:pt x="3828161" y="7176069"/>
                  </a:cubicBezTo>
                  <a:cubicBezTo>
                    <a:pt x="3827190" y="7557054"/>
                    <a:pt x="3847919" y="7667323"/>
                    <a:pt x="3829994" y="7667323"/>
                  </a:cubicBezTo>
                  <a:cubicBezTo>
                    <a:pt x="3671687" y="7667323"/>
                    <a:pt x="3576159" y="7672200"/>
                    <a:pt x="3406477" y="7669587"/>
                  </a:cubicBezTo>
                  <a:cubicBezTo>
                    <a:pt x="3404293" y="7516525"/>
                    <a:pt x="3406234" y="7392216"/>
                    <a:pt x="3400385" y="7178414"/>
                  </a:cubicBezTo>
                  <a:close/>
                  <a:moveTo>
                    <a:pt x="3506641" y="7695268"/>
                  </a:moveTo>
                  <a:cubicBezTo>
                    <a:pt x="3863795" y="7695268"/>
                    <a:pt x="3837676" y="7685621"/>
                    <a:pt x="3837865" y="7698313"/>
                  </a:cubicBezTo>
                  <a:cubicBezTo>
                    <a:pt x="3846328" y="8240228"/>
                    <a:pt x="3850237" y="8181941"/>
                    <a:pt x="3829940" y="8181941"/>
                  </a:cubicBezTo>
                  <a:cubicBezTo>
                    <a:pt x="3335288" y="8181941"/>
                    <a:pt x="3419226" y="8223009"/>
                    <a:pt x="3416773" y="8065770"/>
                  </a:cubicBezTo>
                  <a:cubicBezTo>
                    <a:pt x="3409819" y="7618980"/>
                    <a:pt x="3367149" y="7695268"/>
                    <a:pt x="3506641" y="7695268"/>
                  </a:cubicBezTo>
                  <a:close/>
                  <a:moveTo>
                    <a:pt x="3506641" y="8209266"/>
                  </a:moveTo>
                  <a:cubicBezTo>
                    <a:pt x="3903257" y="8209266"/>
                    <a:pt x="3845088" y="8187815"/>
                    <a:pt x="3846598" y="8251358"/>
                  </a:cubicBezTo>
                  <a:cubicBezTo>
                    <a:pt x="3859375" y="8757567"/>
                    <a:pt x="3854065" y="8696532"/>
                    <a:pt x="3829940" y="8696532"/>
                  </a:cubicBezTo>
                  <a:cubicBezTo>
                    <a:pt x="3359143" y="8696532"/>
                    <a:pt x="3426397" y="8736468"/>
                    <a:pt x="3425399" y="8617710"/>
                  </a:cubicBezTo>
                  <a:cubicBezTo>
                    <a:pt x="3421437" y="8136157"/>
                    <a:pt x="3392379" y="8209266"/>
                    <a:pt x="3506641" y="8209266"/>
                  </a:cubicBezTo>
                  <a:close/>
                  <a:moveTo>
                    <a:pt x="3506641" y="8725473"/>
                  </a:moveTo>
                  <a:cubicBezTo>
                    <a:pt x="3910886" y="8725473"/>
                    <a:pt x="3851181" y="8689821"/>
                    <a:pt x="3852932" y="8802058"/>
                  </a:cubicBezTo>
                  <a:cubicBezTo>
                    <a:pt x="3860291" y="9271969"/>
                    <a:pt x="3879887" y="9213736"/>
                    <a:pt x="3829967" y="9213736"/>
                  </a:cubicBezTo>
                  <a:cubicBezTo>
                    <a:pt x="3369818" y="9213736"/>
                    <a:pt x="3432273" y="9227668"/>
                    <a:pt x="3431329" y="9169569"/>
                  </a:cubicBezTo>
                  <a:cubicBezTo>
                    <a:pt x="3423027" y="8638918"/>
                    <a:pt x="3407474" y="8725473"/>
                    <a:pt x="3506641" y="8725473"/>
                  </a:cubicBezTo>
                  <a:close/>
                  <a:moveTo>
                    <a:pt x="3859941" y="7697882"/>
                  </a:moveTo>
                  <a:cubicBezTo>
                    <a:pt x="3859752" y="7684974"/>
                    <a:pt x="3851046" y="7697235"/>
                    <a:pt x="4285965" y="7695295"/>
                  </a:cubicBezTo>
                  <a:cubicBezTo>
                    <a:pt x="4288660" y="7875223"/>
                    <a:pt x="4287690" y="8011174"/>
                    <a:pt x="4292273" y="8184932"/>
                  </a:cubicBezTo>
                  <a:cubicBezTo>
                    <a:pt x="4051375" y="8187627"/>
                    <a:pt x="4006334" y="8182615"/>
                    <a:pt x="3867111" y="8182022"/>
                  </a:cubicBezTo>
                  <a:cubicBezTo>
                    <a:pt x="3863822" y="8028312"/>
                    <a:pt x="3862744" y="7877272"/>
                    <a:pt x="3859941" y="7697882"/>
                  </a:cubicBezTo>
                  <a:close/>
                  <a:moveTo>
                    <a:pt x="4315103" y="7181297"/>
                  </a:moveTo>
                  <a:cubicBezTo>
                    <a:pt x="4460013" y="7181108"/>
                    <a:pt x="4355590" y="7181108"/>
                    <a:pt x="4727164" y="7181162"/>
                  </a:cubicBezTo>
                  <a:cubicBezTo>
                    <a:pt x="4731909" y="7525579"/>
                    <a:pt x="4733472" y="7485454"/>
                    <a:pt x="4736599" y="7669533"/>
                  </a:cubicBezTo>
                  <a:cubicBezTo>
                    <a:pt x="4394621" y="7669748"/>
                    <a:pt x="4382383" y="7669695"/>
                    <a:pt x="4307664" y="7670126"/>
                  </a:cubicBezTo>
                  <a:cubicBezTo>
                    <a:pt x="4298822" y="7125030"/>
                    <a:pt x="4289173" y="7181351"/>
                    <a:pt x="4315103" y="7181297"/>
                  </a:cubicBezTo>
                  <a:close/>
                  <a:moveTo>
                    <a:pt x="4315130" y="7695160"/>
                  </a:moveTo>
                  <a:cubicBezTo>
                    <a:pt x="4408233" y="7694675"/>
                    <a:pt x="4406777" y="7694783"/>
                    <a:pt x="4736976" y="7694540"/>
                  </a:cubicBezTo>
                  <a:cubicBezTo>
                    <a:pt x="4737003" y="7696777"/>
                    <a:pt x="4743419" y="8118614"/>
                    <a:pt x="4743850" y="8181348"/>
                  </a:cubicBezTo>
                  <a:cubicBezTo>
                    <a:pt x="4741801" y="8181348"/>
                    <a:pt x="4316289" y="8184636"/>
                    <a:pt x="4314349" y="8184662"/>
                  </a:cubicBezTo>
                  <a:cubicBezTo>
                    <a:pt x="4314322" y="8182749"/>
                    <a:pt x="4302812" y="7695241"/>
                    <a:pt x="4315130" y="7695160"/>
                  </a:cubicBezTo>
                  <a:close/>
                  <a:moveTo>
                    <a:pt x="4315238" y="8209697"/>
                  </a:moveTo>
                  <a:cubicBezTo>
                    <a:pt x="4812612" y="8203661"/>
                    <a:pt x="4744011" y="8193097"/>
                    <a:pt x="4744146" y="8250011"/>
                  </a:cubicBezTo>
                  <a:cubicBezTo>
                    <a:pt x="4745251" y="8779934"/>
                    <a:pt x="4786654" y="8700627"/>
                    <a:pt x="4638564" y="8698849"/>
                  </a:cubicBezTo>
                  <a:cubicBezTo>
                    <a:pt x="4536134" y="8697474"/>
                    <a:pt x="4424514" y="8697340"/>
                    <a:pt x="4323298" y="8699092"/>
                  </a:cubicBezTo>
                  <a:cubicBezTo>
                    <a:pt x="4322597" y="8631318"/>
                    <a:pt x="4319119" y="8209643"/>
                    <a:pt x="4315238" y="8209697"/>
                  </a:cubicBezTo>
                  <a:close/>
                  <a:moveTo>
                    <a:pt x="4749618" y="8724799"/>
                  </a:moveTo>
                  <a:cubicBezTo>
                    <a:pt x="4752394" y="8923403"/>
                    <a:pt x="4753634" y="8945230"/>
                    <a:pt x="4758001" y="9211904"/>
                  </a:cubicBezTo>
                  <a:cubicBezTo>
                    <a:pt x="4454676" y="9211957"/>
                    <a:pt x="4416562" y="9211472"/>
                    <a:pt x="4329605" y="9213601"/>
                  </a:cubicBezTo>
                  <a:cubicBezTo>
                    <a:pt x="4328527" y="9155880"/>
                    <a:pt x="4323594" y="8726173"/>
                    <a:pt x="4323567" y="8724153"/>
                  </a:cubicBezTo>
                  <a:cubicBezTo>
                    <a:pt x="4510662" y="8720865"/>
                    <a:pt x="4633092" y="8724422"/>
                    <a:pt x="4749618" y="8724799"/>
                  </a:cubicBezTo>
                  <a:close/>
                  <a:moveTo>
                    <a:pt x="4749268" y="7181189"/>
                  </a:moveTo>
                  <a:cubicBezTo>
                    <a:pt x="4998520" y="7181216"/>
                    <a:pt x="4973938" y="7175772"/>
                    <a:pt x="5174132" y="7177066"/>
                  </a:cubicBezTo>
                  <a:cubicBezTo>
                    <a:pt x="5175534" y="7284776"/>
                    <a:pt x="5177367" y="7406929"/>
                    <a:pt x="5180063" y="7514558"/>
                  </a:cubicBezTo>
                  <a:cubicBezTo>
                    <a:pt x="5184941" y="7716853"/>
                    <a:pt x="5264890" y="7669506"/>
                    <a:pt x="4800132" y="7669506"/>
                  </a:cubicBezTo>
                  <a:cubicBezTo>
                    <a:pt x="4744227" y="7669533"/>
                    <a:pt x="4757058" y="7749486"/>
                    <a:pt x="4749268" y="7181189"/>
                  </a:cubicBezTo>
                  <a:close/>
                  <a:moveTo>
                    <a:pt x="4800132" y="7694513"/>
                  </a:moveTo>
                  <a:cubicBezTo>
                    <a:pt x="4802531" y="7694513"/>
                    <a:pt x="5183702" y="7694918"/>
                    <a:pt x="5183756" y="7698313"/>
                  </a:cubicBezTo>
                  <a:cubicBezTo>
                    <a:pt x="5192570" y="8260089"/>
                    <a:pt x="5214646" y="8183477"/>
                    <a:pt x="5123511" y="8183477"/>
                  </a:cubicBezTo>
                  <a:cubicBezTo>
                    <a:pt x="4969894" y="8183477"/>
                    <a:pt x="4959544" y="8181240"/>
                    <a:pt x="4800132" y="8181240"/>
                  </a:cubicBezTo>
                  <a:cubicBezTo>
                    <a:pt x="4756599" y="8181240"/>
                    <a:pt x="4766762" y="8204469"/>
                    <a:pt x="4764578" y="8065770"/>
                  </a:cubicBezTo>
                  <a:cubicBezTo>
                    <a:pt x="4757651" y="7622564"/>
                    <a:pt x="4741936" y="7694567"/>
                    <a:pt x="4800132" y="7694513"/>
                  </a:cubicBezTo>
                  <a:close/>
                  <a:moveTo>
                    <a:pt x="4800132" y="8206274"/>
                  </a:moveTo>
                  <a:cubicBezTo>
                    <a:pt x="5253866" y="8206274"/>
                    <a:pt x="5190925" y="8200265"/>
                    <a:pt x="5191330" y="8250172"/>
                  </a:cubicBezTo>
                  <a:cubicBezTo>
                    <a:pt x="5192327" y="8368499"/>
                    <a:pt x="5192785" y="8387416"/>
                    <a:pt x="5197853" y="8700384"/>
                  </a:cubicBezTo>
                  <a:cubicBezTo>
                    <a:pt x="5107716" y="8701490"/>
                    <a:pt x="5042538" y="8700277"/>
                    <a:pt x="4771371" y="8699846"/>
                  </a:cubicBezTo>
                  <a:cubicBezTo>
                    <a:pt x="4764147" y="8144133"/>
                    <a:pt x="4751747" y="8206274"/>
                    <a:pt x="4800132" y="8206274"/>
                  </a:cubicBezTo>
                  <a:close/>
                  <a:moveTo>
                    <a:pt x="4800132" y="8724880"/>
                  </a:moveTo>
                  <a:cubicBezTo>
                    <a:pt x="4929139" y="8724880"/>
                    <a:pt x="5098928" y="8726605"/>
                    <a:pt x="5198257" y="8725392"/>
                  </a:cubicBezTo>
                  <a:cubicBezTo>
                    <a:pt x="5207664" y="9304630"/>
                    <a:pt x="5228743" y="9214652"/>
                    <a:pt x="5123484" y="9214652"/>
                  </a:cubicBezTo>
                  <a:cubicBezTo>
                    <a:pt x="4721935" y="9214652"/>
                    <a:pt x="4780212" y="9222656"/>
                    <a:pt x="4779403" y="9169569"/>
                  </a:cubicBezTo>
                  <a:cubicBezTo>
                    <a:pt x="4771371" y="8656218"/>
                    <a:pt x="4759268" y="8724880"/>
                    <a:pt x="4800132" y="8724880"/>
                  </a:cubicBezTo>
                  <a:close/>
                  <a:moveTo>
                    <a:pt x="5205805" y="7697882"/>
                  </a:moveTo>
                  <a:cubicBezTo>
                    <a:pt x="5205724" y="7693436"/>
                    <a:pt x="5430367" y="7691603"/>
                    <a:pt x="5608135" y="7693544"/>
                  </a:cubicBezTo>
                  <a:cubicBezTo>
                    <a:pt x="5640805" y="7693894"/>
                    <a:pt x="5633662" y="7637842"/>
                    <a:pt x="5640374" y="8066282"/>
                  </a:cubicBezTo>
                  <a:cubicBezTo>
                    <a:pt x="5642746" y="8217054"/>
                    <a:pt x="5717033" y="8181429"/>
                    <a:pt x="5284999" y="8183153"/>
                  </a:cubicBezTo>
                  <a:cubicBezTo>
                    <a:pt x="5186801" y="8183531"/>
                    <a:pt x="5214673" y="8263808"/>
                    <a:pt x="5205805" y="7697882"/>
                  </a:cubicBezTo>
                  <a:close/>
                  <a:moveTo>
                    <a:pt x="5285106" y="8208215"/>
                  </a:moveTo>
                  <a:cubicBezTo>
                    <a:pt x="5698515" y="8206544"/>
                    <a:pt x="5642664" y="8197166"/>
                    <a:pt x="5643824" y="8250199"/>
                  </a:cubicBezTo>
                  <a:cubicBezTo>
                    <a:pt x="5655226" y="8770637"/>
                    <a:pt x="5658164" y="8699657"/>
                    <a:pt x="5608459" y="8698364"/>
                  </a:cubicBezTo>
                  <a:cubicBezTo>
                    <a:pt x="5502633" y="8695454"/>
                    <a:pt x="5394894" y="8695319"/>
                    <a:pt x="5284756" y="8698472"/>
                  </a:cubicBezTo>
                  <a:cubicBezTo>
                    <a:pt x="5198257" y="8700843"/>
                    <a:pt x="5220630" y="8745252"/>
                    <a:pt x="5215589" y="8433766"/>
                  </a:cubicBezTo>
                  <a:cubicBezTo>
                    <a:pt x="5211358" y="8162781"/>
                    <a:pt x="5196532" y="8208592"/>
                    <a:pt x="5285106" y="8208215"/>
                  </a:cubicBezTo>
                  <a:close/>
                  <a:moveTo>
                    <a:pt x="5285349" y="8723506"/>
                  </a:moveTo>
                  <a:cubicBezTo>
                    <a:pt x="5401094" y="8720326"/>
                    <a:pt x="5498024" y="8720515"/>
                    <a:pt x="5607947" y="8723398"/>
                  </a:cubicBezTo>
                  <a:cubicBezTo>
                    <a:pt x="5659350" y="8724799"/>
                    <a:pt x="5648029" y="8708738"/>
                    <a:pt x="5649484" y="8802031"/>
                  </a:cubicBezTo>
                  <a:cubicBezTo>
                    <a:pt x="5656978" y="9279919"/>
                    <a:pt x="5671965" y="9215864"/>
                    <a:pt x="5608270" y="9215623"/>
                  </a:cubicBezTo>
                  <a:cubicBezTo>
                    <a:pt x="5167582" y="9213844"/>
                    <a:pt x="5228474" y="9229878"/>
                    <a:pt x="5227530" y="9169542"/>
                  </a:cubicBezTo>
                  <a:cubicBezTo>
                    <a:pt x="5219228" y="8657134"/>
                    <a:pt x="5194376" y="8726120"/>
                    <a:pt x="5285349" y="8723506"/>
                  </a:cubicBezTo>
                  <a:close/>
                  <a:moveTo>
                    <a:pt x="5654579" y="7697882"/>
                  </a:moveTo>
                  <a:cubicBezTo>
                    <a:pt x="5654525" y="7693974"/>
                    <a:pt x="6082166" y="7690983"/>
                    <a:pt x="6084161" y="7690983"/>
                  </a:cubicBezTo>
                  <a:cubicBezTo>
                    <a:pt x="6087773" y="7911818"/>
                    <a:pt x="6082031" y="7905378"/>
                    <a:pt x="6088635" y="8182399"/>
                  </a:cubicBezTo>
                  <a:cubicBezTo>
                    <a:pt x="5578916" y="8182507"/>
                    <a:pt x="5664902" y="8223575"/>
                    <a:pt x="5662423" y="8065824"/>
                  </a:cubicBezTo>
                  <a:cubicBezTo>
                    <a:pt x="5659565" y="7881772"/>
                    <a:pt x="5657436" y="7880856"/>
                    <a:pt x="5654579" y="7697882"/>
                  </a:cubicBezTo>
                  <a:close/>
                  <a:moveTo>
                    <a:pt x="5769892" y="8725580"/>
                  </a:moveTo>
                  <a:cubicBezTo>
                    <a:pt x="6162573" y="8725580"/>
                    <a:pt x="6095832" y="8693082"/>
                    <a:pt x="6097530" y="8802112"/>
                  </a:cubicBezTo>
                  <a:cubicBezTo>
                    <a:pt x="6104673" y="9261029"/>
                    <a:pt x="6118825" y="9214706"/>
                    <a:pt x="6093298" y="9214706"/>
                  </a:cubicBezTo>
                  <a:cubicBezTo>
                    <a:pt x="5613365" y="9214706"/>
                    <a:pt x="5678003" y="9234998"/>
                    <a:pt x="5676951" y="9169569"/>
                  </a:cubicBezTo>
                  <a:cubicBezTo>
                    <a:pt x="5668703" y="8641127"/>
                    <a:pt x="5643284" y="8725580"/>
                    <a:pt x="5769892" y="8725580"/>
                  </a:cubicBezTo>
                  <a:close/>
                  <a:moveTo>
                    <a:pt x="6106237" y="7690983"/>
                  </a:moveTo>
                  <a:cubicBezTo>
                    <a:pt x="6108151" y="7690983"/>
                    <a:pt x="6532827" y="7692789"/>
                    <a:pt x="6532907" y="7698313"/>
                  </a:cubicBezTo>
                  <a:cubicBezTo>
                    <a:pt x="6537220" y="7985440"/>
                    <a:pt x="6538541" y="8079136"/>
                    <a:pt x="6540374" y="8185821"/>
                  </a:cubicBezTo>
                  <a:cubicBezTo>
                    <a:pt x="6234408" y="8188058"/>
                    <a:pt x="6306162" y="8182749"/>
                    <a:pt x="6110765" y="8182399"/>
                  </a:cubicBezTo>
                  <a:cubicBezTo>
                    <a:pt x="6103946" y="7900366"/>
                    <a:pt x="6109876" y="7917370"/>
                    <a:pt x="6106237" y="7690983"/>
                  </a:cubicBezTo>
                  <a:close/>
                  <a:moveTo>
                    <a:pt x="6540805" y="8210909"/>
                  </a:moveTo>
                  <a:cubicBezTo>
                    <a:pt x="6546628" y="8540936"/>
                    <a:pt x="6539323" y="8131279"/>
                    <a:pt x="6549161" y="8699092"/>
                  </a:cubicBezTo>
                  <a:cubicBezTo>
                    <a:pt x="6462852" y="8699415"/>
                    <a:pt x="6356703" y="8699441"/>
                    <a:pt x="6255082" y="8698768"/>
                  </a:cubicBezTo>
                  <a:cubicBezTo>
                    <a:pt x="6070225" y="8697555"/>
                    <a:pt x="6127747" y="8789797"/>
                    <a:pt x="6112571" y="8248905"/>
                  </a:cubicBezTo>
                  <a:cubicBezTo>
                    <a:pt x="6110657" y="8182507"/>
                    <a:pt x="6051653" y="8214224"/>
                    <a:pt x="6540805" y="8210909"/>
                  </a:cubicBezTo>
                  <a:close/>
                  <a:moveTo>
                    <a:pt x="6547787" y="7330047"/>
                  </a:moveTo>
                  <a:cubicBezTo>
                    <a:pt x="6545010" y="7152463"/>
                    <a:pt x="6535307" y="7179626"/>
                    <a:pt x="6578543" y="7179168"/>
                  </a:cubicBezTo>
                  <a:cubicBezTo>
                    <a:pt x="6674206" y="7178144"/>
                    <a:pt x="6681079" y="7178333"/>
                    <a:pt x="6973461" y="7178171"/>
                  </a:cubicBezTo>
                  <a:cubicBezTo>
                    <a:pt x="6979148" y="7751561"/>
                    <a:pt x="7012518" y="7669830"/>
                    <a:pt x="6902057" y="7668348"/>
                  </a:cubicBezTo>
                  <a:cubicBezTo>
                    <a:pt x="6815558" y="7667188"/>
                    <a:pt x="6715852" y="7666730"/>
                    <a:pt x="6578354" y="7668024"/>
                  </a:cubicBezTo>
                  <a:cubicBezTo>
                    <a:pt x="6546412" y="7668348"/>
                    <a:pt x="6553798" y="7714293"/>
                    <a:pt x="6547787" y="7330047"/>
                  </a:cubicBezTo>
                  <a:close/>
                  <a:moveTo>
                    <a:pt x="6578516" y="7693112"/>
                  </a:moveTo>
                  <a:cubicBezTo>
                    <a:pt x="7017181" y="7688962"/>
                    <a:pt x="6982059" y="7696076"/>
                    <a:pt x="6982086" y="7698340"/>
                  </a:cubicBezTo>
                  <a:cubicBezTo>
                    <a:pt x="6990981" y="8267014"/>
                    <a:pt x="7021467" y="8185929"/>
                    <a:pt x="6901922" y="8185282"/>
                  </a:cubicBezTo>
                  <a:cubicBezTo>
                    <a:pt x="6811461" y="8184797"/>
                    <a:pt x="6690029" y="8184662"/>
                    <a:pt x="6578327" y="8185552"/>
                  </a:cubicBezTo>
                  <a:cubicBezTo>
                    <a:pt x="6557221" y="8185713"/>
                    <a:pt x="6562639" y="8203876"/>
                    <a:pt x="6560483" y="8065851"/>
                  </a:cubicBezTo>
                  <a:cubicBezTo>
                    <a:pt x="6554148" y="7642667"/>
                    <a:pt x="6545658" y="7693409"/>
                    <a:pt x="6578516" y="7693112"/>
                  </a:cubicBezTo>
                  <a:close/>
                  <a:moveTo>
                    <a:pt x="7386977" y="6636310"/>
                  </a:moveTo>
                  <a:cubicBezTo>
                    <a:pt x="6926774" y="6636310"/>
                    <a:pt x="6986534" y="6663150"/>
                    <a:pt x="6985455" y="6594379"/>
                  </a:cubicBezTo>
                  <a:cubicBezTo>
                    <a:pt x="6977154" y="6064347"/>
                    <a:pt x="6957126" y="6150068"/>
                    <a:pt x="7063598" y="6150068"/>
                  </a:cubicBezTo>
                  <a:cubicBezTo>
                    <a:pt x="7464069" y="6150068"/>
                    <a:pt x="7407382" y="6121315"/>
                    <a:pt x="7409027" y="6227030"/>
                  </a:cubicBezTo>
                  <a:cubicBezTo>
                    <a:pt x="7416412" y="6699744"/>
                    <a:pt x="7417787" y="6636310"/>
                    <a:pt x="7386977" y="6636310"/>
                  </a:cubicBezTo>
                  <a:close/>
                  <a:moveTo>
                    <a:pt x="7386977" y="6124063"/>
                  </a:moveTo>
                  <a:cubicBezTo>
                    <a:pt x="6906558" y="6124063"/>
                    <a:pt x="6979444" y="6151199"/>
                    <a:pt x="6977315" y="6042708"/>
                  </a:cubicBezTo>
                  <a:cubicBezTo>
                    <a:pt x="6967611" y="5554311"/>
                    <a:pt x="6949308" y="5632054"/>
                    <a:pt x="7063598" y="5632054"/>
                  </a:cubicBezTo>
                  <a:cubicBezTo>
                    <a:pt x="7450349" y="5632054"/>
                    <a:pt x="7399403" y="5612652"/>
                    <a:pt x="7399673" y="5675251"/>
                  </a:cubicBezTo>
                  <a:cubicBezTo>
                    <a:pt x="7401803" y="6177608"/>
                    <a:pt x="7421103" y="6124063"/>
                    <a:pt x="7386977" y="6124063"/>
                  </a:cubicBezTo>
                  <a:close/>
                  <a:moveTo>
                    <a:pt x="7386977" y="5606482"/>
                  </a:moveTo>
                  <a:cubicBezTo>
                    <a:pt x="6884806" y="5606482"/>
                    <a:pt x="6971277" y="5642456"/>
                    <a:pt x="6968905" y="5491119"/>
                  </a:cubicBezTo>
                  <a:cubicBezTo>
                    <a:pt x="6960711" y="4979708"/>
                    <a:pt x="6963487" y="5155810"/>
                    <a:pt x="6962921" y="5117787"/>
                  </a:cubicBezTo>
                  <a:cubicBezTo>
                    <a:pt x="7028341" y="5117545"/>
                    <a:pt x="7079340" y="5117626"/>
                    <a:pt x="7386977" y="5117679"/>
                  </a:cubicBezTo>
                  <a:cubicBezTo>
                    <a:pt x="7388864" y="5117679"/>
                    <a:pt x="7409485" y="5606482"/>
                    <a:pt x="7386977" y="5606482"/>
                  </a:cubicBezTo>
                  <a:close/>
                  <a:moveTo>
                    <a:pt x="7386977" y="5092672"/>
                  </a:moveTo>
                  <a:cubicBezTo>
                    <a:pt x="7087292" y="5092618"/>
                    <a:pt x="7028745" y="5092537"/>
                    <a:pt x="6962517" y="5092780"/>
                  </a:cubicBezTo>
                  <a:cubicBezTo>
                    <a:pt x="6959741" y="4931310"/>
                    <a:pt x="6954377" y="4833544"/>
                    <a:pt x="6953136" y="4604732"/>
                  </a:cubicBezTo>
                  <a:cubicBezTo>
                    <a:pt x="6955967" y="4604732"/>
                    <a:pt x="7377947" y="4604032"/>
                    <a:pt x="7381290" y="4604032"/>
                  </a:cubicBezTo>
                  <a:cubicBezTo>
                    <a:pt x="7383824" y="4725053"/>
                    <a:pt x="7389269" y="5092672"/>
                    <a:pt x="7386977" y="5092672"/>
                  </a:cubicBezTo>
                  <a:close/>
                  <a:moveTo>
                    <a:pt x="6953002" y="4579671"/>
                  </a:moveTo>
                  <a:cubicBezTo>
                    <a:pt x="6953002" y="4577246"/>
                    <a:pt x="6948581" y="4092486"/>
                    <a:pt x="6948554" y="4090438"/>
                  </a:cubicBezTo>
                  <a:cubicBezTo>
                    <a:pt x="7214519" y="4092459"/>
                    <a:pt x="7197079" y="4087339"/>
                    <a:pt x="7371478" y="4087016"/>
                  </a:cubicBezTo>
                  <a:cubicBezTo>
                    <a:pt x="7371505" y="4088929"/>
                    <a:pt x="7380589" y="4569485"/>
                    <a:pt x="7380643" y="4572314"/>
                  </a:cubicBezTo>
                  <a:cubicBezTo>
                    <a:pt x="7380831" y="4582393"/>
                    <a:pt x="7425604" y="4579078"/>
                    <a:pt x="6953002" y="4579671"/>
                  </a:cubicBezTo>
                  <a:close/>
                  <a:moveTo>
                    <a:pt x="6948231" y="4065404"/>
                  </a:moveTo>
                  <a:cubicBezTo>
                    <a:pt x="6945265" y="3853057"/>
                    <a:pt x="6941843" y="3854458"/>
                    <a:pt x="6937530" y="3573773"/>
                  </a:cubicBezTo>
                  <a:cubicBezTo>
                    <a:pt x="7010766" y="3572398"/>
                    <a:pt x="7109233" y="3572156"/>
                    <a:pt x="7225086" y="3574177"/>
                  </a:cubicBezTo>
                  <a:cubicBezTo>
                    <a:pt x="7407544" y="3577356"/>
                    <a:pt x="7361721" y="3482555"/>
                    <a:pt x="7370400" y="4020725"/>
                  </a:cubicBezTo>
                  <a:cubicBezTo>
                    <a:pt x="7371074" y="4065889"/>
                    <a:pt x="7442235" y="4069257"/>
                    <a:pt x="6948231" y="4065404"/>
                  </a:cubicBezTo>
                  <a:close/>
                  <a:moveTo>
                    <a:pt x="6937125" y="3548711"/>
                  </a:moveTo>
                  <a:cubicBezTo>
                    <a:pt x="6932165" y="3226715"/>
                    <a:pt x="6931572" y="3213026"/>
                    <a:pt x="6931815" y="3101301"/>
                  </a:cubicBezTo>
                  <a:cubicBezTo>
                    <a:pt x="6931923" y="3047837"/>
                    <a:pt x="6861031" y="3059101"/>
                    <a:pt x="7357219" y="3058347"/>
                  </a:cubicBezTo>
                  <a:cubicBezTo>
                    <a:pt x="7359753" y="3353800"/>
                    <a:pt x="7362314" y="3416372"/>
                    <a:pt x="7364928" y="3550517"/>
                  </a:cubicBezTo>
                  <a:cubicBezTo>
                    <a:pt x="7220961" y="3550274"/>
                    <a:pt x="7115244" y="3545343"/>
                    <a:pt x="6937125" y="3548711"/>
                  </a:cubicBezTo>
                  <a:close/>
                  <a:moveTo>
                    <a:pt x="6931815" y="3034309"/>
                  </a:moveTo>
                  <a:cubicBezTo>
                    <a:pt x="6930871" y="2790919"/>
                    <a:pt x="6923863" y="2747614"/>
                    <a:pt x="6920710" y="2544456"/>
                  </a:cubicBezTo>
                  <a:cubicBezTo>
                    <a:pt x="7399620" y="2544187"/>
                    <a:pt x="7351747" y="2541681"/>
                    <a:pt x="7351909" y="2550115"/>
                  </a:cubicBezTo>
                  <a:cubicBezTo>
                    <a:pt x="7352341" y="2579030"/>
                    <a:pt x="7351073" y="2449978"/>
                    <a:pt x="7357003" y="3033339"/>
                  </a:cubicBezTo>
                  <a:cubicBezTo>
                    <a:pt x="7218265" y="3033528"/>
                    <a:pt x="7107751" y="3036223"/>
                    <a:pt x="6931815" y="3034309"/>
                  </a:cubicBezTo>
                  <a:close/>
                  <a:moveTo>
                    <a:pt x="6920359" y="2519314"/>
                  </a:moveTo>
                  <a:cubicBezTo>
                    <a:pt x="6918634" y="2387002"/>
                    <a:pt x="6922516" y="2228604"/>
                    <a:pt x="6914995" y="2029381"/>
                  </a:cubicBezTo>
                  <a:cubicBezTo>
                    <a:pt x="7114948" y="2035013"/>
                    <a:pt x="7229209" y="2027710"/>
                    <a:pt x="7341342" y="2026982"/>
                  </a:cubicBezTo>
                  <a:cubicBezTo>
                    <a:pt x="7346491" y="2350138"/>
                    <a:pt x="7349591" y="2414030"/>
                    <a:pt x="7351423" y="2519180"/>
                  </a:cubicBezTo>
                  <a:lnTo>
                    <a:pt x="6920359" y="2519314"/>
                  </a:lnTo>
                  <a:close/>
                  <a:moveTo>
                    <a:pt x="6901976" y="3033959"/>
                  </a:moveTo>
                  <a:cubicBezTo>
                    <a:pt x="6396704" y="3027842"/>
                    <a:pt x="6480076" y="3079770"/>
                    <a:pt x="6477542" y="2917249"/>
                  </a:cubicBezTo>
                  <a:cubicBezTo>
                    <a:pt x="6474712" y="2737617"/>
                    <a:pt x="6476464" y="2732173"/>
                    <a:pt x="6473607" y="2549738"/>
                  </a:cubicBezTo>
                  <a:cubicBezTo>
                    <a:pt x="6473418" y="2537154"/>
                    <a:pt x="6431314" y="2544295"/>
                    <a:pt x="6898634" y="2544456"/>
                  </a:cubicBezTo>
                  <a:cubicBezTo>
                    <a:pt x="6901302" y="2730314"/>
                    <a:pt x="6918203" y="3034174"/>
                    <a:pt x="6901976" y="3033959"/>
                  </a:cubicBezTo>
                  <a:close/>
                  <a:moveTo>
                    <a:pt x="6466545" y="3572883"/>
                  </a:moveTo>
                  <a:cubicBezTo>
                    <a:pt x="6467865" y="3684770"/>
                    <a:pt x="6469644" y="3765747"/>
                    <a:pt x="6474550" y="4061469"/>
                  </a:cubicBezTo>
                  <a:cubicBezTo>
                    <a:pt x="6412607" y="4061119"/>
                    <a:pt x="6049982" y="4062036"/>
                    <a:pt x="6047987" y="4062036"/>
                  </a:cubicBezTo>
                  <a:cubicBezTo>
                    <a:pt x="6043944" y="3791293"/>
                    <a:pt x="6046639" y="3833520"/>
                    <a:pt x="6042084" y="3575470"/>
                  </a:cubicBezTo>
                  <a:cubicBezTo>
                    <a:pt x="6271848" y="3575767"/>
                    <a:pt x="6284409" y="3571886"/>
                    <a:pt x="6466545" y="3572883"/>
                  </a:cubicBezTo>
                  <a:close/>
                  <a:moveTo>
                    <a:pt x="6416731" y="3547741"/>
                  </a:moveTo>
                  <a:cubicBezTo>
                    <a:pt x="5974562" y="3547741"/>
                    <a:pt x="6042300" y="3577842"/>
                    <a:pt x="6040008" y="3468650"/>
                  </a:cubicBezTo>
                  <a:cubicBezTo>
                    <a:pt x="6030062" y="2992163"/>
                    <a:pt x="6015533" y="3060933"/>
                    <a:pt x="6093298" y="3060933"/>
                  </a:cubicBezTo>
                  <a:cubicBezTo>
                    <a:pt x="6515198" y="3060933"/>
                    <a:pt x="6457973" y="3045816"/>
                    <a:pt x="6459590" y="3101678"/>
                  </a:cubicBezTo>
                  <a:cubicBezTo>
                    <a:pt x="6474793" y="3619988"/>
                    <a:pt x="6472367" y="3547741"/>
                    <a:pt x="6416731" y="3547741"/>
                  </a:cubicBezTo>
                  <a:close/>
                  <a:moveTo>
                    <a:pt x="6416731" y="3035603"/>
                  </a:moveTo>
                  <a:cubicBezTo>
                    <a:pt x="5954750" y="3035603"/>
                    <a:pt x="6034159" y="3069583"/>
                    <a:pt x="6031760" y="2917195"/>
                  </a:cubicBezTo>
                  <a:cubicBezTo>
                    <a:pt x="6024779" y="2470836"/>
                    <a:pt x="5993808" y="2545507"/>
                    <a:pt x="6093298" y="2545507"/>
                  </a:cubicBezTo>
                  <a:cubicBezTo>
                    <a:pt x="6482151" y="2545507"/>
                    <a:pt x="6451288" y="2534620"/>
                    <a:pt x="6451530" y="2550196"/>
                  </a:cubicBezTo>
                  <a:cubicBezTo>
                    <a:pt x="6460372" y="3113131"/>
                    <a:pt x="6470830" y="3035603"/>
                    <a:pt x="6416731" y="3035603"/>
                  </a:cubicBezTo>
                  <a:close/>
                  <a:moveTo>
                    <a:pt x="6416731" y="2517320"/>
                  </a:moveTo>
                  <a:cubicBezTo>
                    <a:pt x="6254004" y="2517320"/>
                    <a:pt x="6253896" y="2520473"/>
                    <a:pt x="6093326" y="2520473"/>
                  </a:cubicBezTo>
                  <a:cubicBezTo>
                    <a:pt x="5995074" y="2520473"/>
                    <a:pt x="6024320" y="2595414"/>
                    <a:pt x="6015156" y="2027225"/>
                  </a:cubicBezTo>
                  <a:cubicBezTo>
                    <a:pt x="6172115" y="2024961"/>
                    <a:pt x="6274894" y="2030378"/>
                    <a:pt x="6444387" y="2029893"/>
                  </a:cubicBezTo>
                  <a:cubicBezTo>
                    <a:pt x="6456895" y="2596681"/>
                    <a:pt x="6459860" y="2517320"/>
                    <a:pt x="6416731" y="2517320"/>
                  </a:cubicBezTo>
                  <a:close/>
                  <a:moveTo>
                    <a:pt x="6017905" y="3469243"/>
                  </a:moveTo>
                  <a:cubicBezTo>
                    <a:pt x="6020035" y="3571778"/>
                    <a:pt x="6098231" y="3552322"/>
                    <a:pt x="5608297" y="3549035"/>
                  </a:cubicBezTo>
                  <a:cubicBezTo>
                    <a:pt x="5584415" y="3548873"/>
                    <a:pt x="5593310" y="3604277"/>
                    <a:pt x="5583364" y="3100978"/>
                  </a:cubicBezTo>
                  <a:cubicBezTo>
                    <a:pt x="5582258" y="3045870"/>
                    <a:pt x="5521691" y="3059694"/>
                    <a:pt x="5931622" y="3060772"/>
                  </a:cubicBezTo>
                  <a:cubicBezTo>
                    <a:pt x="6035669" y="3061068"/>
                    <a:pt x="6007824" y="2986666"/>
                    <a:pt x="6017905" y="3469243"/>
                  </a:cubicBezTo>
                  <a:close/>
                  <a:moveTo>
                    <a:pt x="5931596" y="3035710"/>
                  </a:moveTo>
                  <a:cubicBezTo>
                    <a:pt x="5509507" y="3034579"/>
                    <a:pt x="5582393" y="3066565"/>
                    <a:pt x="5580075" y="2917249"/>
                  </a:cubicBezTo>
                  <a:cubicBezTo>
                    <a:pt x="5573363" y="2489699"/>
                    <a:pt x="5557352" y="2546585"/>
                    <a:pt x="5608324" y="2546046"/>
                  </a:cubicBezTo>
                  <a:cubicBezTo>
                    <a:pt x="6037232" y="2541411"/>
                    <a:pt x="6001436" y="2546343"/>
                    <a:pt x="6001490" y="2550169"/>
                  </a:cubicBezTo>
                  <a:cubicBezTo>
                    <a:pt x="6010304" y="3115341"/>
                    <a:pt x="6042866" y="3036007"/>
                    <a:pt x="5931596" y="3035710"/>
                  </a:cubicBezTo>
                  <a:close/>
                  <a:moveTo>
                    <a:pt x="5931596" y="2520311"/>
                  </a:moveTo>
                  <a:cubicBezTo>
                    <a:pt x="5829490" y="2520042"/>
                    <a:pt x="5710214" y="2519907"/>
                    <a:pt x="5608135" y="2521012"/>
                  </a:cubicBezTo>
                  <a:cubicBezTo>
                    <a:pt x="5560047" y="2521524"/>
                    <a:pt x="5571800" y="2597759"/>
                    <a:pt x="5565034" y="2030270"/>
                  </a:cubicBezTo>
                  <a:cubicBezTo>
                    <a:pt x="5911837" y="2033531"/>
                    <a:pt x="5855286" y="2030351"/>
                    <a:pt x="5993053" y="2027602"/>
                  </a:cubicBezTo>
                  <a:cubicBezTo>
                    <a:pt x="6002218" y="2595010"/>
                    <a:pt x="6028768" y="2520419"/>
                    <a:pt x="5931596" y="2520311"/>
                  </a:cubicBezTo>
                  <a:close/>
                  <a:moveTo>
                    <a:pt x="5567972" y="3469243"/>
                  </a:moveTo>
                  <a:cubicBezTo>
                    <a:pt x="5570263" y="3574123"/>
                    <a:pt x="5646735" y="3548711"/>
                    <a:pt x="5142299" y="3548873"/>
                  </a:cubicBezTo>
                  <a:cubicBezTo>
                    <a:pt x="5137177" y="3218765"/>
                    <a:pt x="5137420" y="3210331"/>
                    <a:pt x="5133538" y="3100762"/>
                  </a:cubicBezTo>
                  <a:cubicBezTo>
                    <a:pt x="5131409" y="3040804"/>
                    <a:pt x="5084318" y="3058050"/>
                    <a:pt x="5446594" y="3058293"/>
                  </a:cubicBezTo>
                  <a:cubicBezTo>
                    <a:pt x="5591908" y="3058293"/>
                    <a:pt x="5557163" y="2975914"/>
                    <a:pt x="5567972" y="3469243"/>
                  </a:cubicBezTo>
                  <a:close/>
                  <a:moveTo>
                    <a:pt x="5131328" y="3033043"/>
                  </a:moveTo>
                  <a:cubicBezTo>
                    <a:pt x="5124400" y="2791889"/>
                    <a:pt x="5130681" y="2748827"/>
                    <a:pt x="5127554" y="2549684"/>
                  </a:cubicBezTo>
                  <a:cubicBezTo>
                    <a:pt x="5127446" y="2541896"/>
                    <a:pt x="5126126" y="2549684"/>
                    <a:pt x="5551233" y="2546585"/>
                  </a:cubicBezTo>
                  <a:cubicBezTo>
                    <a:pt x="5551287" y="2549307"/>
                    <a:pt x="5551341" y="2567173"/>
                    <a:pt x="5559967" y="3033797"/>
                  </a:cubicBezTo>
                  <a:cubicBezTo>
                    <a:pt x="5498213" y="3033123"/>
                    <a:pt x="5473198" y="3033285"/>
                    <a:pt x="5131328" y="3033043"/>
                  </a:cubicBezTo>
                  <a:close/>
                  <a:moveTo>
                    <a:pt x="5123484" y="4581073"/>
                  </a:moveTo>
                  <a:cubicBezTo>
                    <a:pt x="4658941" y="4581073"/>
                    <a:pt x="4708053" y="4583094"/>
                    <a:pt x="4708161" y="4572099"/>
                  </a:cubicBezTo>
                  <a:cubicBezTo>
                    <a:pt x="4709132" y="4458569"/>
                    <a:pt x="4708242" y="4439005"/>
                    <a:pt x="4702770" y="4091166"/>
                  </a:cubicBezTo>
                  <a:cubicBezTo>
                    <a:pt x="4957037" y="4091220"/>
                    <a:pt x="4993130" y="4090142"/>
                    <a:pt x="5127150" y="4090142"/>
                  </a:cubicBezTo>
                  <a:cubicBezTo>
                    <a:pt x="5136881" y="4639980"/>
                    <a:pt x="5143673" y="4581073"/>
                    <a:pt x="5123484" y="4581073"/>
                  </a:cubicBezTo>
                  <a:close/>
                  <a:moveTo>
                    <a:pt x="5123484" y="4065134"/>
                  </a:moveTo>
                  <a:cubicBezTo>
                    <a:pt x="4628940" y="4065134"/>
                    <a:pt x="4702662" y="4085588"/>
                    <a:pt x="4701638" y="4020159"/>
                  </a:cubicBezTo>
                  <a:cubicBezTo>
                    <a:pt x="4693336" y="3490505"/>
                    <a:pt x="4659993" y="3573341"/>
                    <a:pt x="4800132" y="3573341"/>
                  </a:cubicBezTo>
                  <a:cubicBezTo>
                    <a:pt x="4951538" y="3573341"/>
                    <a:pt x="4965635" y="3573880"/>
                    <a:pt x="5120627" y="3573880"/>
                  </a:cubicBezTo>
                  <a:cubicBezTo>
                    <a:pt x="5128902" y="4106337"/>
                    <a:pt x="5126773" y="4065134"/>
                    <a:pt x="5123484" y="4065134"/>
                  </a:cubicBezTo>
                  <a:close/>
                  <a:moveTo>
                    <a:pt x="4692662" y="3547930"/>
                  </a:moveTo>
                  <a:cubicBezTo>
                    <a:pt x="4688053" y="3245875"/>
                    <a:pt x="4687918" y="3214346"/>
                    <a:pt x="4684468" y="3100870"/>
                  </a:cubicBezTo>
                  <a:cubicBezTo>
                    <a:pt x="4682608" y="3039133"/>
                    <a:pt x="4616568" y="3057915"/>
                    <a:pt x="5109980" y="3058077"/>
                  </a:cubicBezTo>
                  <a:cubicBezTo>
                    <a:pt x="5115775" y="3241132"/>
                    <a:pt x="5113618" y="3121458"/>
                    <a:pt x="5120249" y="3548900"/>
                  </a:cubicBezTo>
                  <a:cubicBezTo>
                    <a:pt x="5086771" y="3548873"/>
                    <a:pt x="4726949" y="3548226"/>
                    <a:pt x="4692662" y="3547930"/>
                  </a:cubicBezTo>
                  <a:close/>
                  <a:moveTo>
                    <a:pt x="4677837" y="2518991"/>
                  </a:moveTo>
                  <a:cubicBezTo>
                    <a:pt x="4672257" y="2165708"/>
                    <a:pt x="4671691" y="2118604"/>
                    <a:pt x="4669589" y="2029327"/>
                  </a:cubicBezTo>
                  <a:cubicBezTo>
                    <a:pt x="4832154" y="2032318"/>
                    <a:pt x="4971889" y="2028411"/>
                    <a:pt x="5096125" y="2028168"/>
                  </a:cubicBezTo>
                  <a:cubicBezTo>
                    <a:pt x="5098066" y="2110223"/>
                    <a:pt x="5104993" y="2519099"/>
                    <a:pt x="5105047" y="2521551"/>
                  </a:cubicBezTo>
                  <a:cubicBezTo>
                    <a:pt x="4926092" y="2521255"/>
                    <a:pt x="4924475" y="2516808"/>
                    <a:pt x="4677837" y="2518991"/>
                  </a:cubicBezTo>
                  <a:close/>
                  <a:moveTo>
                    <a:pt x="4670586" y="3547714"/>
                  </a:moveTo>
                  <a:cubicBezTo>
                    <a:pt x="4400685" y="3544831"/>
                    <a:pt x="4357719" y="3547310"/>
                    <a:pt x="4241408" y="3548065"/>
                  </a:cubicBezTo>
                  <a:cubicBezTo>
                    <a:pt x="4232594" y="2970578"/>
                    <a:pt x="4214723" y="3059101"/>
                    <a:pt x="4315211" y="3057888"/>
                  </a:cubicBezTo>
                  <a:cubicBezTo>
                    <a:pt x="4716517" y="3053065"/>
                    <a:pt x="4660694" y="3046004"/>
                    <a:pt x="4662365" y="3101678"/>
                  </a:cubicBezTo>
                  <a:cubicBezTo>
                    <a:pt x="4666138" y="3226823"/>
                    <a:pt x="4666192" y="3259995"/>
                    <a:pt x="4670586" y="3547714"/>
                  </a:cubicBezTo>
                  <a:close/>
                  <a:moveTo>
                    <a:pt x="4638321" y="2519395"/>
                  </a:moveTo>
                  <a:cubicBezTo>
                    <a:pt x="4523519" y="2520635"/>
                    <a:pt x="4433220" y="2520662"/>
                    <a:pt x="4315184" y="2519395"/>
                  </a:cubicBezTo>
                  <a:cubicBezTo>
                    <a:pt x="4199358" y="2517994"/>
                    <a:pt x="4223483" y="2611152"/>
                    <a:pt x="4216798" y="2027683"/>
                  </a:cubicBezTo>
                  <a:cubicBezTo>
                    <a:pt x="4432843" y="2027386"/>
                    <a:pt x="4497481" y="2025743"/>
                    <a:pt x="4647458" y="2028896"/>
                  </a:cubicBezTo>
                  <a:cubicBezTo>
                    <a:pt x="4660262" y="2573641"/>
                    <a:pt x="4660559" y="2519153"/>
                    <a:pt x="4638321" y="2519395"/>
                  </a:cubicBezTo>
                  <a:close/>
                  <a:moveTo>
                    <a:pt x="4219332" y="3548199"/>
                  </a:moveTo>
                  <a:cubicBezTo>
                    <a:pt x="3716702" y="3550517"/>
                    <a:pt x="3792823" y="3570350"/>
                    <a:pt x="3791556" y="3468812"/>
                  </a:cubicBezTo>
                  <a:cubicBezTo>
                    <a:pt x="3785572" y="2989469"/>
                    <a:pt x="3765571" y="3056433"/>
                    <a:pt x="3829967" y="3056433"/>
                  </a:cubicBezTo>
                  <a:cubicBezTo>
                    <a:pt x="4274725" y="3056433"/>
                    <a:pt x="4213779" y="3049804"/>
                    <a:pt x="4213779" y="3100708"/>
                  </a:cubicBezTo>
                  <a:cubicBezTo>
                    <a:pt x="4213887" y="3213564"/>
                    <a:pt x="4214076" y="3204725"/>
                    <a:pt x="4219332" y="3548199"/>
                  </a:cubicBezTo>
                  <a:close/>
                  <a:moveTo>
                    <a:pt x="4153373" y="3033797"/>
                  </a:moveTo>
                  <a:cubicBezTo>
                    <a:pt x="3991885" y="3033797"/>
                    <a:pt x="3991805" y="3031399"/>
                    <a:pt x="3829967" y="3031399"/>
                  </a:cubicBezTo>
                  <a:cubicBezTo>
                    <a:pt x="3771690" y="3031399"/>
                    <a:pt x="3783334" y="3054654"/>
                    <a:pt x="3781178" y="2917303"/>
                  </a:cubicBezTo>
                  <a:cubicBezTo>
                    <a:pt x="3774143" y="2468788"/>
                    <a:pt x="3758671" y="2541789"/>
                    <a:pt x="3829967" y="2541789"/>
                  </a:cubicBezTo>
                  <a:cubicBezTo>
                    <a:pt x="4246745" y="2541789"/>
                    <a:pt x="4203186" y="2542004"/>
                    <a:pt x="4203321" y="2550223"/>
                  </a:cubicBezTo>
                  <a:cubicBezTo>
                    <a:pt x="4212027" y="3106313"/>
                    <a:pt x="4241678" y="3033797"/>
                    <a:pt x="4153373" y="3033797"/>
                  </a:cubicBezTo>
                  <a:close/>
                  <a:moveTo>
                    <a:pt x="3829967" y="2516781"/>
                  </a:moveTo>
                  <a:cubicBezTo>
                    <a:pt x="3752255" y="2516781"/>
                    <a:pt x="3782607" y="2592127"/>
                    <a:pt x="3768563" y="2027899"/>
                  </a:cubicBezTo>
                  <a:cubicBezTo>
                    <a:pt x="3812177" y="2027710"/>
                    <a:pt x="3839536" y="2027764"/>
                    <a:pt x="4153400" y="2027710"/>
                  </a:cubicBezTo>
                  <a:cubicBezTo>
                    <a:pt x="4208415" y="2027710"/>
                    <a:pt x="4193644" y="1949831"/>
                    <a:pt x="4202836" y="2518533"/>
                  </a:cubicBezTo>
                  <a:cubicBezTo>
                    <a:pt x="3934283" y="2517751"/>
                    <a:pt x="3967734" y="2516781"/>
                    <a:pt x="3829967" y="2516781"/>
                  </a:cubicBezTo>
                  <a:close/>
                  <a:moveTo>
                    <a:pt x="3769480" y="3469135"/>
                  </a:moveTo>
                  <a:cubicBezTo>
                    <a:pt x="3770720" y="3568760"/>
                    <a:pt x="3852231" y="3551595"/>
                    <a:pt x="3345046" y="3548873"/>
                  </a:cubicBezTo>
                  <a:cubicBezTo>
                    <a:pt x="3341380" y="3548846"/>
                    <a:pt x="3345046" y="3382283"/>
                    <a:pt x="3336555" y="3100223"/>
                  </a:cubicBezTo>
                  <a:cubicBezTo>
                    <a:pt x="3334588" y="3033663"/>
                    <a:pt x="3284397" y="3069799"/>
                    <a:pt x="3668614" y="3058777"/>
                  </a:cubicBezTo>
                  <a:cubicBezTo>
                    <a:pt x="3783227" y="3055463"/>
                    <a:pt x="3763334" y="2978420"/>
                    <a:pt x="3769480" y="3469135"/>
                  </a:cubicBezTo>
                  <a:close/>
                  <a:moveTo>
                    <a:pt x="3668021" y="3033689"/>
                  </a:moveTo>
                  <a:cubicBezTo>
                    <a:pt x="3586105" y="3036061"/>
                    <a:pt x="3494296" y="3037273"/>
                    <a:pt x="3345181" y="3034444"/>
                  </a:cubicBezTo>
                  <a:cubicBezTo>
                    <a:pt x="3331623" y="3034201"/>
                    <a:pt x="3334534" y="3050531"/>
                    <a:pt x="3332377" y="2917276"/>
                  </a:cubicBezTo>
                  <a:cubicBezTo>
                    <a:pt x="3325638" y="2487543"/>
                    <a:pt x="3321488" y="2545373"/>
                    <a:pt x="3345235" y="2544807"/>
                  </a:cubicBezTo>
                  <a:cubicBezTo>
                    <a:pt x="3805222" y="2534243"/>
                    <a:pt x="3756083" y="2545265"/>
                    <a:pt x="3756137" y="2550142"/>
                  </a:cubicBezTo>
                  <a:cubicBezTo>
                    <a:pt x="3758994" y="2731742"/>
                    <a:pt x="3756245" y="2734059"/>
                    <a:pt x="3759102" y="2917707"/>
                  </a:cubicBezTo>
                  <a:cubicBezTo>
                    <a:pt x="3761285" y="3055733"/>
                    <a:pt x="3785033" y="3030348"/>
                    <a:pt x="3668021" y="3033689"/>
                  </a:cubicBezTo>
                  <a:close/>
                  <a:moveTo>
                    <a:pt x="3668210" y="2517374"/>
                  </a:moveTo>
                  <a:cubicBezTo>
                    <a:pt x="3476263" y="2518668"/>
                    <a:pt x="3466047" y="2516997"/>
                    <a:pt x="3344750" y="2519773"/>
                  </a:cubicBezTo>
                  <a:cubicBezTo>
                    <a:pt x="3321757" y="2520311"/>
                    <a:pt x="3326016" y="2580162"/>
                    <a:pt x="3321353" y="2030863"/>
                  </a:cubicBezTo>
                  <a:cubicBezTo>
                    <a:pt x="3455400" y="2029677"/>
                    <a:pt x="3220083" y="2031429"/>
                    <a:pt x="3746460" y="2028006"/>
                  </a:cubicBezTo>
                  <a:cubicBezTo>
                    <a:pt x="3760746" y="2608726"/>
                    <a:pt x="3779831" y="2516485"/>
                    <a:pt x="3668210" y="2517374"/>
                  </a:cubicBezTo>
                  <a:close/>
                  <a:moveTo>
                    <a:pt x="3321730" y="3548738"/>
                  </a:moveTo>
                  <a:cubicBezTo>
                    <a:pt x="2825677" y="3545828"/>
                    <a:pt x="2896434" y="3585306"/>
                    <a:pt x="2894008" y="3468704"/>
                  </a:cubicBezTo>
                  <a:cubicBezTo>
                    <a:pt x="2890773" y="3313971"/>
                    <a:pt x="2889264" y="3199471"/>
                    <a:pt x="2888428" y="3101139"/>
                  </a:cubicBezTo>
                  <a:cubicBezTo>
                    <a:pt x="2888024" y="3052391"/>
                    <a:pt x="2819935" y="3050505"/>
                    <a:pt x="3313212" y="3058966"/>
                  </a:cubicBezTo>
                  <a:cubicBezTo>
                    <a:pt x="3320733" y="3328631"/>
                    <a:pt x="3319574" y="3369860"/>
                    <a:pt x="3321730" y="3548738"/>
                  </a:cubicBezTo>
                  <a:close/>
                  <a:moveTo>
                    <a:pt x="2887835" y="3035091"/>
                  </a:moveTo>
                  <a:cubicBezTo>
                    <a:pt x="2885140" y="2786365"/>
                    <a:pt x="2881905" y="2752168"/>
                    <a:pt x="2878617" y="2544106"/>
                  </a:cubicBezTo>
                  <a:cubicBezTo>
                    <a:pt x="2881070" y="2544106"/>
                    <a:pt x="3305719" y="2546424"/>
                    <a:pt x="3305800" y="2550223"/>
                  </a:cubicBezTo>
                  <a:cubicBezTo>
                    <a:pt x="3308252" y="2705926"/>
                    <a:pt x="3308792" y="2881786"/>
                    <a:pt x="3312592" y="3033878"/>
                  </a:cubicBezTo>
                  <a:cubicBezTo>
                    <a:pt x="3145821" y="3031156"/>
                    <a:pt x="3007866" y="3034875"/>
                    <a:pt x="2887835" y="3035091"/>
                  </a:cubicBezTo>
                  <a:close/>
                  <a:moveTo>
                    <a:pt x="2878239" y="2519072"/>
                  </a:moveTo>
                  <a:cubicBezTo>
                    <a:pt x="2872741" y="2171098"/>
                    <a:pt x="2871743" y="2124856"/>
                    <a:pt x="2871231" y="2029273"/>
                  </a:cubicBezTo>
                  <a:cubicBezTo>
                    <a:pt x="3042854" y="2029381"/>
                    <a:pt x="3069755" y="2032695"/>
                    <a:pt x="3299249" y="2031024"/>
                  </a:cubicBezTo>
                  <a:cubicBezTo>
                    <a:pt x="3299277" y="2033072"/>
                    <a:pt x="3305287" y="2518452"/>
                    <a:pt x="3305314" y="2520608"/>
                  </a:cubicBezTo>
                  <a:cubicBezTo>
                    <a:pt x="3145417" y="2523626"/>
                    <a:pt x="3009807" y="2519233"/>
                    <a:pt x="2878239" y="2519072"/>
                  </a:cubicBezTo>
                  <a:close/>
                  <a:moveTo>
                    <a:pt x="2871959" y="3469297"/>
                  </a:moveTo>
                  <a:cubicBezTo>
                    <a:pt x="2874331" y="3582342"/>
                    <a:pt x="2941287" y="3549574"/>
                    <a:pt x="2536800" y="3549574"/>
                  </a:cubicBezTo>
                  <a:cubicBezTo>
                    <a:pt x="2426878" y="3549574"/>
                    <a:pt x="2444075" y="3636776"/>
                    <a:pt x="2439600" y="3099927"/>
                  </a:cubicBezTo>
                  <a:cubicBezTo>
                    <a:pt x="2439142" y="3045034"/>
                    <a:pt x="2372321" y="3060098"/>
                    <a:pt x="2866029" y="3060098"/>
                  </a:cubicBezTo>
                  <a:cubicBezTo>
                    <a:pt x="2867080" y="3169802"/>
                    <a:pt x="2867646" y="3262232"/>
                    <a:pt x="2871959" y="3469297"/>
                  </a:cubicBezTo>
                  <a:close/>
                  <a:moveTo>
                    <a:pt x="2860018" y="3035118"/>
                  </a:moveTo>
                  <a:cubicBezTo>
                    <a:pt x="2580090" y="3035199"/>
                    <a:pt x="2513942" y="3035306"/>
                    <a:pt x="2439007" y="3035091"/>
                  </a:cubicBezTo>
                  <a:cubicBezTo>
                    <a:pt x="2438980" y="3033663"/>
                    <a:pt x="2433212" y="2590429"/>
                    <a:pt x="2432457" y="2542732"/>
                  </a:cubicBezTo>
                  <a:cubicBezTo>
                    <a:pt x="2434371" y="2542705"/>
                    <a:pt x="2856513" y="2539552"/>
                    <a:pt x="2856675" y="2550196"/>
                  </a:cubicBezTo>
                  <a:cubicBezTo>
                    <a:pt x="2864708" y="3069718"/>
                    <a:pt x="2870908" y="3035118"/>
                    <a:pt x="2860018" y="3035118"/>
                  </a:cubicBezTo>
                  <a:close/>
                  <a:moveTo>
                    <a:pt x="2432026" y="2517671"/>
                  </a:moveTo>
                  <a:cubicBezTo>
                    <a:pt x="2430624" y="2431330"/>
                    <a:pt x="2435800" y="2741389"/>
                    <a:pt x="2423562" y="2030405"/>
                  </a:cubicBezTo>
                  <a:cubicBezTo>
                    <a:pt x="2577502" y="2032507"/>
                    <a:pt x="2716536" y="2029354"/>
                    <a:pt x="2849128" y="2029273"/>
                  </a:cubicBezTo>
                  <a:cubicBezTo>
                    <a:pt x="2849667" y="2124937"/>
                    <a:pt x="2851015" y="2192926"/>
                    <a:pt x="2856163" y="2519045"/>
                  </a:cubicBezTo>
                  <a:cubicBezTo>
                    <a:pt x="2694568" y="2519018"/>
                    <a:pt x="2605050" y="2515919"/>
                    <a:pt x="2432026" y="2517671"/>
                  </a:cubicBezTo>
                  <a:close/>
                  <a:moveTo>
                    <a:pt x="2424937" y="3549708"/>
                  </a:moveTo>
                  <a:cubicBezTo>
                    <a:pt x="2060721" y="3550570"/>
                    <a:pt x="2166357" y="3549951"/>
                    <a:pt x="1995840" y="3548684"/>
                  </a:cubicBezTo>
                  <a:cubicBezTo>
                    <a:pt x="1994654" y="3418878"/>
                    <a:pt x="1996487" y="3394895"/>
                    <a:pt x="1989047" y="3060125"/>
                  </a:cubicBezTo>
                  <a:cubicBezTo>
                    <a:pt x="2116248" y="3059748"/>
                    <a:pt x="2126868" y="3058939"/>
                    <a:pt x="2417147" y="3060044"/>
                  </a:cubicBezTo>
                  <a:cubicBezTo>
                    <a:pt x="2419923" y="3360725"/>
                    <a:pt x="2422430" y="3420306"/>
                    <a:pt x="2424937" y="3549708"/>
                  </a:cubicBezTo>
                  <a:close/>
                  <a:moveTo>
                    <a:pt x="2375178" y="3034848"/>
                  </a:moveTo>
                  <a:cubicBezTo>
                    <a:pt x="1910069" y="3032315"/>
                    <a:pt x="1988778" y="3070634"/>
                    <a:pt x="1986379" y="2917249"/>
                  </a:cubicBezTo>
                  <a:cubicBezTo>
                    <a:pt x="1983494" y="2733817"/>
                    <a:pt x="1985624" y="2733547"/>
                    <a:pt x="1982740" y="2549738"/>
                  </a:cubicBezTo>
                  <a:cubicBezTo>
                    <a:pt x="1982578" y="2539363"/>
                    <a:pt x="1957537" y="2548849"/>
                    <a:pt x="2410381" y="2542974"/>
                  </a:cubicBezTo>
                  <a:cubicBezTo>
                    <a:pt x="2419061" y="3103780"/>
                    <a:pt x="2432080" y="3035064"/>
                    <a:pt x="2375178" y="3034848"/>
                  </a:cubicBezTo>
                  <a:close/>
                  <a:moveTo>
                    <a:pt x="1982255" y="2519880"/>
                  </a:moveTo>
                  <a:cubicBezTo>
                    <a:pt x="1973063" y="1950855"/>
                    <a:pt x="1943547" y="2028680"/>
                    <a:pt x="2051960" y="2028357"/>
                  </a:cubicBezTo>
                  <a:cubicBezTo>
                    <a:pt x="2188892" y="2027979"/>
                    <a:pt x="2269083" y="2027764"/>
                    <a:pt x="2374935" y="2029596"/>
                  </a:cubicBezTo>
                  <a:cubicBezTo>
                    <a:pt x="2411998" y="2030297"/>
                    <a:pt x="2401109" y="1970689"/>
                    <a:pt x="2409977" y="2517940"/>
                  </a:cubicBezTo>
                  <a:cubicBezTo>
                    <a:pt x="2252155" y="2520042"/>
                    <a:pt x="2335473" y="2519638"/>
                    <a:pt x="1982255" y="2519880"/>
                  </a:cubicBezTo>
                  <a:close/>
                  <a:moveTo>
                    <a:pt x="1973764" y="3548523"/>
                  </a:moveTo>
                  <a:cubicBezTo>
                    <a:pt x="1863572" y="3547957"/>
                    <a:pt x="1725023" y="3548738"/>
                    <a:pt x="1546823" y="3548819"/>
                  </a:cubicBezTo>
                  <a:cubicBezTo>
                    <a:pt x="1543481" y="3396916"/>
                    <a:pt x="1541109" y="3395622"/>
                    <a:pt x="1538602" y="3058724"/>
                  </a:cubicBezTo>
                  <a:cubicBezTo>
                    <a:pt x="1712165" y="3058293"/>
                    <a:pt x="1728877" y="3060637"/>
                    <a:pt x="1966917" y="3060152"/>
                  </a:cubicBezTo>
                  <a:cubicBezTo>
                    <a:pt x="1974788" y="3423001"/>
                    <a:pt x="1972470" y="3405835"/>
                    <a:pt x="1973764" y="3548523"/>
                  </a:cubicBezTo>
                  <a:close/>
                  <a:moveTo>
                    <a:pt x="1890284" y="3035225"/>
                  </a:moveTo>
                  <a:cubicBezTo>
                    <a:pt x="1728473" y="3035225"/>
                    <a:pt x="1729012" y="3033716"/>
                    <a:pt x="1567013" y="3033716"/>
                  </a:cubicBezTo>
                  <a:cubicBezTo>
                    <a:pt x="1529653" y="3033716"/>
                    <a:pt x="1539060" y="3056568"/>
                    <a:pt x="1536877" y="2917276"/>
                  </a:cubicBezTo>
                  <a:cubicBezTo>
                    <a:pt x="1530165" y="2488998"/>
                    <a:pt x="1517739" y="2546019"/>
                    <a:pt x="1567013" y="2546019"/>
                  </a:cubicBezTo>
                  <a:cubicBezTo>
                    <a:pt x="1995516" y="2546019"/>
                    <a:pt x="1960502" y="2540657"/>
                    <a:pt x="1960664" y="2550196"/>
                  </a:cubicBezTo>
                  <a:cubicBezTo>
                    <a:pt x="1969532" y="3114963"/>
                    <a:pt x="1990233" y="3035225"/>
                    <a:pt x="1890284" y="3035225"/>
                  </a:cubicBezTo>
                  <a:close/>
                  <a:moveTo>
                    <a:pt x="1890284" y="2519934"/>
                  </a:moveTo>
                  <a:cubicBezTo>
                    <a:pt x="1723621" y="2519934"/>
                    <a:pt x="1724079" y="2520958"/>
                    <a:pt x="1567013" y="2520958"/>
                  </a:cubicBezTo>
                  <a:cubicBezTo>
                    <a:pt x="1505259" y="2520958"/>
                    <a:pt x="1543023" y="2580512"/>
                    <a:pt x="1524046" y="2027009"/>
                  </a:cubicBezTo>
                  <a:cubicBezTo>
                    <a:pt x="1636287" y="2026362"/>
                    <a:pt x="1727988" y="2028680"/>
                    <a:pt x="1951607" y="2028545"/>
                  </a:cubicBezTo>
                  <a:cubicBezTo>
                    <a:pt x="1961311" y="2599295"/>
                    <a:pt x="1984007" y="2519880"/>
                    <a:pt x="1890284" y="2519934"/>
                  </a:cubicBezTo>
                  <a:close/>
                  <a:moveTo>
                    <a:pt x="1524720" y="3548873"/>
                  </a:moveTo>
                  <a:cubicBezTo>
                    <a:pt x="1026619" y="3550140"/>
                    <a:pt x="1099181" y="3578893"/>
                    <a:pt x="1097106" y="3468704"/>
                  </a:cubicBezTo>
                  <a:cubicBezTo>
                    <a:pt x="1094680" y="3338925"/>
                    <a:pt x="1092793" y="3222619"/>
                    <a:pt x="1091634" y="3101139"/>
                  </a:cubicBezTo>
                  <a:cubicBezTo>
                    <a:pt x="1091122" y="3044738"/>
                    <a:pt x="1022791" y="3060879"/>
                    <a:pt x="1516526" y="3058805"/>
                  </a:cubicBezTo>
                  <a:cubicBezTo>
                    <a:pt x="1518979" y="3392362"/>
                    <a:pt x="1521674" y="3413973"/>
                    <a:pt x="1524720" y="3548873"/>
                  </a:cubicBezTo>
                  <a:close/>
                  <a:moveTo>
                    <a:pt x="1405310" y="3034956"/>
                  </a:moveTo>
                  <a:cubicBezTo>
                    <a:pt x="1278890" y="3036842"/>
                    <a:pt x="1183012" y="3036492"/>
                    <a:pt x="1090933" y="3034875"/>
                  </a:cubicBezTo>
                  <a:cubicBezTo>
                    <a:pt x="1090906" y="3032773"/>
                    <a:pt x="1084491" y="2566823"/>
                    <a:pt x="1084087" y="2543783"/>
                  </a:cubicBezTo>
                  <a:cubicBezTo>
                    <a:pt x="1555557" y="2539983"/>
                    <a:pt x="1509895" y="2548256"/>
                    <a:pt x="1509922" y="2550169"/>
                  </a:cubicBezTo>
                  <a:cubicBezTo>
                    <a:pt x="1518925" y="3123317"/>
                    <a:pt x="1549330" y="3032612"/>
                    <a:pt x="1405310" y="3034956"/>
                  </a:cubicBezTo>
                  <a:close/>
                  <a:moveTo>
                    <a:pt x="1083682" y="2518722"/>
                  </a:moveTo>
                  <a:cubicBezTo>
                    <a:pt x="1074572" y="2003915"/>
                    <a:pt x="1067051" y="2031617"/>
                    <a:pt x="1082227" y="2031563"/>
                  </a:cubicBezTo>
                  <a:cubicBezTo>
                    <a:pt x="1284982" y="2031024"/>
                    <a:pt x="1302449" y="2032075"/>
                    <a:pt x="1405741" y="2029111"/>
                  </a:cubicBezTo>
                  <a:cubicBezTo>
                    <a:pt x="1529114" y="2025716"/>
                    <a:pt x="1501000" y="1941370"/>
                    <a:pt x="1509491" y="2520823"/>
                  </a:cubicBezTo>
                  <a:cubicBezTo>
                    <a:pt x="1388058" y="2520177"/>
                    <a:pt x="1338569" y="2516646"/>
                    <a:pt x="1083682" y="2518722"/>
                  </a:cubicBezTo>
                  <a:close/>
                  <a:moveTo>
                    <a:pt x="759198" y="4089953"/>
                  </a:moveTo>
                  <a:cubicBezTo>
                    <a:pt x="867449" y="4087905"/>
                    <a:pt x="970310" y="4087797"/>
                    <a:pt x="1082038" y="4090061"/>
                  </a:cubicBezTo>
                  <a:cubicBezTo>
                    <a:pt x="1084653" y="4090115"/>
                    <a:pt x="1093790" y="4580345"/>
                    <a:pt x="1082092" y="4580560"/>
                  </a:cubicBezTo>
                  <a:cubicBezTo>
                    <a:pt x="1065542" y="4580803"/>
                    <a:pt x="666176" y="4587486"/>
                    <a:pt x="665987" y="4570509"/>
                  </a:cubicBezTo>
                  <a:cubicBezTo>
                    <a:pt x="660623" y="4000406"/>
                    <a:pt x="614180" y="4092675"/>
                    <a:pt x="759198" y="4089953"/>
                  </a:cubicBezTo>
                  <a:close/>
                  <a:moveTo>
                    <a:pt x="758901" y="4605837"/>
                  </a:moveTo>
                  <a:cubicBezTo>
                    <a:pt x="866128" y="4607131"/>
                    <a:pt x="975566" y="4607293"/>
                    <a:pt x="1082361" y="4605568"/>
                  </a:cubicBezTo>
                  <a:cubicBezTo>
                    <a:pt x="1093144" y="4605406"/>
                    <a:pt x="1091823" y="4548709"/>
                    <a:pt x="1101122" y="5094666"/>
                  </a:cubicBezTo>
                  <a:cubicBezTo>
                    <a:pt x="897046" y="5098196"/>
                    <a:pt x="801841" y="5095798"/>
                    <a:pt x="674209" y="5095367"/>
                  </a:cubicBezTo>
                  <a:cubicBezTo>
                    <a:pt x="665017" y="4519228"/>
                    <a:pt x="635340" y="4604328"/>
                    <a:pt x="758901" y="4605837"/>
                  </a:cubicBezTo>
                  <a:close/>
                  <a:moveTo>
                    <a:pt x="1101607" y="5123743"/>
                  </a:moveTo>
                  <a:cubicBezTo>
                    <a:pt x="1107591" y="5506237"/>
                    <a:pt x="1108104" y="5535717"/>
                    <a:pt x="1108993" y="5606697"/>
                  </a:cubicBezTo>
                  <a:cubicBezTo>
                    <a:pt x="775020" y="5605781"/>
                    <a:pt x="813782" y="5606993"/>
                    <a:pt x="682241" y="5607586"/>
                  </a:cubicBezTo>
                  <a:cubicBezTo>
                    <a:pt x="672187" y="4964725"/>
                    <a:pt x="675206" y="5157643"/>
                    <a:pt x="674613" y="5120401"/>
                  </a:cubicBezTo>
                  <a:cubicBezTo>
                    <a:pt x="1139291" y="5122072"/>
                    <a:pt x="1101500" y="5117383"/>
                    <a:pt x="1101607" y="5123743"/>
                  </a:cubicBezTo>
                  <a:close/>
                  <a:moveTo>
                    <a:pt x="759090" y="5632054"/>
                  </a:moveTo>
                  <a:cubicBezTo>
                    <a:pt x="1173604" y="5628686"/>
                    <a:pt x="1109182" y="5621572"/>
                    <a:pt x="1109802" y="5675305"/>
                  </a:cubicBezTo>
                  <a:cubicBezTo>
                    <a:pt x="1111096" y="5788889"/>
                    <a:pt x="1111392" y="5801097"/>
                    <a:pt x="1116352" y="6123497"/>
                  </a:cubicBezTo>
                  <a:cubicBezTo>
                    <a:pt x="829416" y="6125060"/>
                    <a:pt x="817744" y="6123767"/>
                    <a:pt x="691352" y="6123282"/>
                  </a:cubicBezTo>
                  <a:cubicBezTo>
                    <a:pt x="680651" y="5557248"/>
                    <a:pt x="651809" y="5633079"/>
                    <a:pt x="759090" y="5632054"/>
                  </a:cubicBezTo>
                  <a:close/>
                  <a:moveTo>
                    <a:pt x="758901" y="6662260"/>
                  </a:moveTo>
                  <a:cubicBezTo>
                    <a:pt x="861923" y="6663365"/>
                    <a:pt x="979232" y="6663311"/>
                    <a:pt x="1082281" y="6662745"/>
                  </a:cubicBezTo>
                  <a:cubicBezTo>
                    <a:pt x="1146838" y="6662395"/>
                    <a:pt x="1116082" y="6600496"/>
                    <a:pt x="1131905" y="7152759"/>
                  </a:cubicBezTo>
                  <a:cubicBezTo>
                    <a:pt x="806962" y="7154376"/>
                    <a:pt x="875778" y="7153514"/>
                    <a:pt x="704479" y="7152383"/>
                  </a:cubicBezTo>
                  <a:cubicBezTo>
                    <a:pt x="689843" y="6580906"/>
                    <a:pt x="677848" y="6661398"/>
                    <a:pt x="758901" y="6662260"/>
                  </a:cubicBezTo>
                  <a:close/>
                  <a:moveTo>
                    <a:pt x="758901" y="7177929"/>
                  </a:moveTo>
                  <a:cubicBezTo>
                    <a:pt x="867018" y="7178953"/>
                    <a:pt x="972547" y="7178898"/>
                    <a:pt x="1082281" y="7178144"/>
                  </a:cubicBezTo>
                  <a:cubicBezTo>
                    <a:pt x="1148132" y="7177686"/>
                    <a:pt x="1132686" y="7097867"/>
                    <a:pt x="1142471" y="7669317"/>
                  </a:cubicBezTo>
                  <a:cubicBezTo>
                    <a:pt x="997049" y="7670503"/>
                    <a:pt x="1047158" y="7671932"/>
                    <a:pt x="715746" y="7670153"/>
                  </a:cubicBezTo>
                  <a:cubicBezTo>
                    <a:pt x="706096" y="7102232"/>
                    <a:pt x="681837" y="7177201"/>
                    <a:pt x="758901" y="7177929"/>
                  </a:cubicBezTo>
                  <a:close/>
                  <a:moveTo>
                    <a:pt x="758955" y="7695484"/>
                  </a:moveTo>
                  <a:cubicBezTo>
                    <a:pt x="1167539" y="7698205"/>
                    <a:pt x="1142822" y="7689636"/>
                    <a:pt x="1142956" y="7698259"/>
                  </a:cubicBezTo>
                  <a:cubicBezTo>
                    <a:pt x="1145814" y="7881071"/>
                    <a:pt x="1141824" y="7879670"/>
                    <a:pt x="1144735" y="8066309"/>
                  </a:cubicBezTo>
                  <a:cubicBezTo>
                    <a:pt x="1146946" y="8207810"/>
                    <a:pt x="1163442" y="8183962"/>
                    <a:pt x="1082173" y="8184393"/>
                  </a:cubicBezTo>
                  <a:cubicBezTo>
                    <a:pt x="973625" y="8184986"/>
                    <a:pt x="867072" y="8185309"/>
                    <a:pt x="759198" y="8183423"/>
                  </a:cubicBezTo>
                  <a:cubicBezTo>
                    <a:pt x="712215" y="8182615"/>
                    <a:pt x="723186" y="8204819"/>
                    <a:pt x="721003" y="8065770"/>
                  </a:cubicBezTo>
                  <a:cubicBezTo>
                    <a:pt x="714318" y="7638085"/>
                    <a:pt x="698684" y="7695079"/>
                    <a:pt x="758955" y="7695484"/>
                  </a:cubicBezTo>
                  <a:close/>
                  <a:moveTo>
                    <a:pt x="758955" y="8724826"/>
                  </a:moveTo>
                  <a:cubicBezTo>
                    <a:pt x="1227326" y="8727332"/>
                    <a:pt x="1158132" y="8692193"/>
                    <a:pt x="1159830" y="8802004"/>
                  </a:cubicBezTo>
                  <a:cubicBezTo>
                    <a:pt x="1162660" y="8983361"/>
                    <a:pt x="1160315" y="8986595"/>
                    <a:pt x="1163200" y="9170000"/>
                  </a:cubicBezTo>
                  <a:cubicBezTo>
                    <a:pt x="1164116" y="9227829"/>
                    <a:pt x="1180424" y="9216215"/>
                    <a:pt x="1082281" y="9215676"/>
                  </a:cubicBezTo>
                  <a:cubicBezTo>
                    <a:pt x="685745" y="9213547"/>
                    <a:pt x="740356" y="9228153"/>
                    <a:pt x="739440" y="9169434"/>
                  </a:cubicBezTo>
                  <a:cubicBezTo>
                    <a:pt x="731677" y="8672144"/>
                    <a:pt x="708981" y="8724557"/>
                    <a:pt x="758955" y="8724826"/>
                  </a:cubicBezTo>
                  <a:close/>
                  <a:moveTo>
                    <a:pt x="740275" y="9238069"/>
                  </a:moveTo>
                  <a:cubicBezTo>
                    <a:pt x="842300" y="9240306"/>
                    <a:pt x="816882" y="9240226"/>
                    <a:pt x="1164413" y="9241061"/>
                  </a:cubicBezTo>
                  <a:cubicBezTo>
                    <a:pt x="1166865" y="9367822"/>
                    <a:pt x="1172122" y="9502129"/>
                    <a:pt x="1172499" y="9727033"/>
                  </a:cubicBezTo>
                  <a:cubicBezTo>
                    <a:pt x="707525" y="9730294"/>
                    <a:pt x="746044" y="9734902"/>
                    <a:pt x="745586" y="9720808"/>
                  </a:cubicBezTo>
                  <a:cubicBezTo>
                    <a:pt x="737391" y="9466423"/>
                    <a:pt x="741408" y="9365101"/>
                    <a:pt x="740275" y="9238069"/>
                  </a:cubicBezTo>
                  <a:close/>
                  <a:moveTo>
                    <a:pt x="1177782" y="8617467"/>
                  </a:moveTo>
                  <a:cubicBezTo>
                    <a:pt x="1163766" y="8138609"/>
                    <a:pt x="1147754" y="8209050"/>
                    <a:pt x="1243876" y="8209050"/>
                  </a:cubicBezTo>
                  <a:cubicBezTo>
                    <a:pt x="1654077" y="8209050"/>
                    <a:pt x="1597364" y="8198406"/>
                    <a:pt x="1598469" y="8252139"/>
                  </a:cubicBezTo>
                  <a:cubicBezTo>
                    <a:pt x="1609440" y="8770287"/>
                    <a:pt x="1614939" y="8699280"/>
                    <a:pt x="1567013" y="8699280"/>
                  </a:cubicBezTo>
                  <a:cubicBezTo>
                    <a:pt x="1406873" y="8699280"/>
                    <a:pt x="1405957" y="8696127"/>
                    <a:pt x="1243876" y="8696127"/>
                  </a:cubicBezTo>
                  <a:cubicBezTo>
                    <a:pt x="1163119" y="8696100"/>
                    <a:pt x="1180559" y="8712619"/>
                    <a:pt x="1177782" y="8617467"/>
                  </a:cubicBezTo>
                  <a:close/>
                  <a:moveTo>
                    <a:pt x="1243903" y="8721135"/>
                  </a:moveTo>
                  <a:cubicBezTo>
                    <a:pt x="1402883" y="8721135"/>
                    <a:pt x="1405875" y="8724288"/>
                    <a:pt x="1567040" y="8724288"/>
                  </a:cubicBezTo>
                  <a:cubicBezTo>
                    <a:pt x="1614561" y="8724288"/>
                    <a:pt x="1604237" y="8708658"/>
                    <a:pt x="1605693" y="8802058"/>
                  </a:cubicBezTo>
                  <a:cubicBezTo>
                    <a:pt x="1613133" y="9277898"/>
                    <a:pt x="1635613" y="9212766"/>
                    <a:pt x="1567040" y="9212766"/>
                  </a:cubicBezTo>
                  <a:cubicBezTo>
                    <a:pt x="1128913" y="9212766"/>
                    <a:pt x="1186381" y="9238554"/>
                    <a:pt x="1185303" y="9169569"/>
                  </a:cubicBezTo>
                  <a:cubicBezTo>
                    <a:pt x="1177108" y="8648376"/>
                    <a:pt x="1166839" y="8721135"/>
                    <a:pt x="1243903" y="8721135"/>
                  </a:cubicBezTo>
                  <a:close/>
                  <a:moveTo>
                    <a:pt x="1243903" y="9241142"/>
                  </a:moveTo>
                  <a:cubicBezTo>
                    <a:pt x="1690844" y="9241142"/>
                    <a:pt x="1615100" y="9200289"/>
                    <a:pt x="1616879" y="9353729"/>
                  </a:cubicBezTo>
                  <a:cubicBezTo>
                    <a:pt x="1622055" y="9804211"/>
                    <a:pt x="1643700" y="9730051"/>
                    <a:pt x="1567040" y="9729997"/>
                  </a:cubicBezTo>
                  <a:cubicBezTo>
                    <a:pt x="1544963" y="9729997"/>
                    <a:pt x="1194656" y="9728866"/>
                    <a:pt x="1194656" y="9721240"/>
                  </a:cubicBezTo>
                  <a:cubicBezTo>
                    <a:pt x="1193470" y="9168815"/>
                    <a:pt x="1157027" y="9241142"/>
                    <a:pt x="1243903" y="9241142"/>
                  </a:cubicBezTo>
                  <a:close/>
                  <a:moveTo>
                    <a:pt x="1243903" y="9751798"/>
                  </a:moveTo>
                  <a:cubicBezTo>
                    <a:pt x="1403746" y="9751798"/>
                    <a:pt x="1402965" y="9755005"/>
                    <a:pt x="1567040" y="9755005"/>
                  </a:cubicBezTo>
                  <a:cubicBezTo>
                    <a:pt x="1636422" y="9755058"/>
                    <a:pt x="1620303" y="9672922"/>
                    <a:pt x="1629926" y="10243160"/>
                  </a:cubicBezTo>
                  <a:cubicBezTo>
                    <a:pt x="1469355" y="10242567"/>
                    <a:pt x="1336736" y="10244858"/>
                    <a:pt x="1200883" y="10244265"/>
                  </a:cubicBezTo>
                  <a:cubicBezTo>
                    <a:pt x="1192176" y="9672033"/>
                    <a:pt x="1177459" y="9751798"/>
                    <a:pt x="1243903" y="9751798"/>
                  </a:cubicBezTo>
                  <a:close/>
                  <a:moveTo>
                    <a:pt x="1243903" y="10269379"/>
                  </a:moveTo>
                  <a:cubicBezTo>
                    <a:pt x="1662272" y="10269379"/>
                    <a:pt x="1630276" y="10263963"/>
                    <a:pt x="1630411" y="10273287"/>
                  </a:cubicBezTo>
                  <a:cubicBezTo>
                    <a:pt x="1639333" y="10842986"/>
                    <a:pt x="1665803" y="10760526"/>
                    <a:pt x="1567040" y="10760526"/>
                  </a:cubicBezTo>
                  <a:cubicBezTo>
                    <a:pt x="1407520" y="10760526"/>
                    <a:pt x="1409973" y="10758397"/>
                    <a:pt x="1243903" y="10758397"/>
                  </a:cubicBezTo>
                  <a:cubicBezTo>
                    <a:pt x="1202635" y="10758397"/>
                    <a:pt x="1213767" y="10781357"/>
                    <a:pt x="1211584" y="10640744"/>
                  </a:cubicBezTo>
                  <a:cubicBezTo>
                    <a:pt x="1204872" y="10212548"/>
                    <a:pt x="1174332" y="10269379"/>
                    <a:pt x="1243903" y="10269379"/>
                  </a:cubicBezTo>
                  <a:close/>
                  <a:moveTo>
                    <a:pt x="1638983" y="9353351"/>
                  </a:moveTo>
                  <a:cubicBezTo>
                    <a:pt x="1637338" y="9209532"/>
                    <a:pt x="1550570" y="9234540"/>
                    <a:pt x="2051852" y="9237234"/>
                  </a:cubicBezTo>
                  <a:cubicBezTo>
                    <a:pt x="2063928" y="9237315"/>
                    <a:pt x="2065168" y="9177464"/>
                    <a:pt x="2073740" y="9729727"/>
                  </a:cubicBezTo>
                  <a:cubicBezTo>
                    <a:pt x="1595369" y="9732045"/>
                    <a:pt x="1643187" y="9733177"/>
                    <a:pt x="1643160" y="9721240"/>
                  </a:cubicBezTo>
                  <a:cubicBezTo>
                    <a:pt x="1642864" y="9579118"/>
                    <a:pt x="1641408" y="9566587"/>
                    <a:pt x="1638983" y="9353351"/>
                  </a:cubicBezTo>
                  <a:close/>
                  <a:moveTo>
                    <a:pt x="2074117" y="9754789"/>
                  </a:moveTo>
                  <a:cubicBezTo>
                    <a:pt x="2082716" y="10308966"/>
                    <a:pt x="2093094" y="10244373"/>
                    <a:pt x="2051852" y="10244508"/>
                  </a:cubicBezTo>
                  <a:cubicBezTo>
                    <a:pt x="1939046" y="10244966"/>
                    <a:pt x="1841226" y="10245127"/>
                    <a:pt x="1728716" y="10243915"/>
                  </a:cubicBezTo>
                  <a:cubicBezTo>
                    <a:pt x="1637338" y="10242917"/>
                    <a:pt x="1645613" y="10326886"/>
                    <a:pt x="1643241" y="9755058"/>
                  </a:cubicBezTo>
                  <a:cubicBezTo>
                    <a:pt x="1918830" y="9755301"/>
                    <a:pt x="1941526" y="9755490"/>
                    <a:pt x="2074117" y="9754789"/>
                  </a:cubicBezTo>
                  <a:close/>
                  <a:moveTo>
                    <a:pt x="1728527" y="10269003"/>
                  </a:moveTo>
                  <a:cubicBezTo>
                    <a:pt x="2108135" y="10273098"/>
                    <a:pt x="2081503" y="10264852"/>
                    <a:pt x="2081638" y="10273233"/>
                  </a:cubicBezTo>
                  <a:cubicBezTo>
                    <a:pt x="2090452" y="10836734"/>
                    <a:pt x="2101638" y="10760283"/>
                    <a:pt x="2052041" y="10759529"/>
                  </a:cubicBezTo>
                  <a:cubicBezTo>
                    <a:pt x="1581514" y="10752576"/>
                    <a:pt x="1662487" y="10801621"/>
                    <a:pt x="1659980" y="10640744"/>
                  </a:cubicBezTo>
                  <a:cubicBezTo>
                    <a:pt x="1652999" y="10193765"/>
                    <a:pt x="1622567" y="10267870"/>
                    <a:pt x="1728527" y="10269003"/>
                  </a:cubicBezTo>
                  <a:close/>
                  <a:moveTo>
                    <a:pt x="2084225" y="9237423"/>
                  </a:moveTo>
                  <a:cubicBezTo>
                    <a:pt x="2145872" y="9237746"/>
                    <a:pt x="2508066" y="9238043"/>
                    <a:pt x="2511570" y="9238043"/>
                  </a:cubicBezTo>
                  <a:cubicBezTo>
                    <a:pt x="2511597" y="9240144"/>
                    <a:pt x="2518794" y="9664623"/>
                    <a:pt x="2519953" y="9727302"/>
                  </a:cubicBezTo>
                  <a:cubicBezTo>
                    <a:pt x="2376202" y="9727464"/>
                    <a:pt x="2518417" y="9728084"/>
                    <a:pt x="2095816" y="9729647"/>
                  </a:cubicBezTo>
                  <a:cubicBezTo>
                    <a:pt x="2088484" y="9257579"/>
                    <a:pt x="2088700" y="9431391"/>
                    <a:pt x="2084225" y="9237423"/>
                  </a:cubicBezTo>
                  <a:close/>
                  <a:moveTo>
                    <a:pt x="2520438" y="9752310"/>
                  </a:moveTo>
                  <a:cubicBezTo>
                    <a:pt x="2529738" y="10243915"/>
                    <a:pt x="2528174" y="10097886"/>
                    <a:pt x="2530681" y="10243375"/>
                  </a:cubicBezTo>
                  <a:cubicBezTo>
                    <a:pt x="2512567" y="10243375"/>
                    <a:pt x="2607584" y="10243106"/>
                    <a:pt x="2103283" y="10244346"/>
                  </a:cubicBezTo>
                  <a:cubicBezTo>
                    <a:pt x="2101126" y="10103571"/>
                    <a:pt x="2102420" y="10154960"/>
                    <a:pt x="2096220" y="9754682"/>
                  </a:cubicBezTo>
                  <a:cubicBezTo>
                    <a:pt x="2552569" y="9752741"/>
                    <a:pt x="2387388" y="9752445"/>
                    <a:pt x="2520438" y="9752310"/>
                  </a:cubicBezTo>
                  <a:close/>
                  <a:moveTo>
                    <a:pt x="2526126" y="8724961"/>
                  </a:moveTo>
                  <a:cubicBezTo>
                    <a:pt x="2719070" y="8725149"/>
                    <a:pt x="2718315" y="8720811"/>
                    <a:pt x="2953713" y="8722428"/>
                  </a:cubicBezTo>
                  <a:cubicBezTo>
                    <a:pt x="2956732" y="8985840"/>
                    <a:pt x="2960075" y="8948006"/>
                    <a:pt x="2964037" y="9211472"/>
                  </a:cubicBezTo>
                  <a:cubicBezTo>
                    <a:pt x="2675753" y="9210853"/>
                    <a:pt x="2734488" y="9213008"/>
                    <a:pt x="2533269" y="9213008"/>
                  </a:cubicBezTo>
                  <a:cubicBezTo>
                    <a:pt x="2530169" y="9024564"/>
                    <a:pt x="2529280" y="8896267"/>
                    <a:pt x="2526126" y="8724961"/>
                  </a:cubicBezTo>
                  <a:close/>
                  <a:moveTo>
                    <a:pt x="2536800" y="9238043"/>
                  </a:moveTo>
                  <a:cubicBezTo>
                    <a:pt x="3046493" y="9238043"/>
                    <a:pt x="2963929" y="9196812"/>
                    <a:pt x="2966032" y="9353620"/>
                  </a:cubicBezTo>
                  <a:cubicBezTo>
                    <a:pt x="2968161" y="9524414"/>
                    <a:pt x="2969698" y="9573028"/>
                    <a:pt x="2970776" y="9721293"/>
                  </a:cubicBezTo>
                  <a:cubicBezTo>
                    <a:pt x="2970857" y="9733070"/>
                    <a:pt x="3005278" y="9727357"/>
                    <a:pt x="2542083" y="9727276"/>
                  </a:cubicBezTo>
                  <a:cubicBezTo>
                    <a:pt x="2542002" y="9722857"/>
                    <a:pt x="2532352" y="9238043"/>
                    <a:pt x="2536800" y="9238043"/>
                  </a:cubicBezTo>
                  <a:close/>
                  <a:moveTo>
                    <a:pt x="2971018" y="9753091"/>
                  </a:moveTo>
                  <a:cubicBezTo>
                    <a:pt x="2971045" y="9755463"/>
                    <a:pt x="2976679" y="10238902"/>
                    <a:pt x="2976706" y="10241651"/>
                  </a:cubicBezTo>
                  <a:cubicBezTo>
                    <a:pt x="2802361" y="10239198"/>
                    <a:pt x="2684109" y="10243214"/>
                    <a:pt x="2552731" y="10243375"/>
                  </a:cubicBezTo>
                  <a:cubicBezTo>
                    <a:pt x="2549927" y="10079507"/>
                    <a:pt x="2551625" y="10242136"/>
                    <a:pt x="2542542" y="9752310"/>
                  </a:cubicBezTo>
                  <a:cubicBezTo>
                    <a:pt x="2693759" y="9752337"/>
                    <a:pt x="2801229" y="9754304"/>
                    <a:pt x="2971018" y="9753091"/>
                  </a:cubicBezTo>
                  <a:close/>
                  <a:moveTo>
                    <a:pt x="2977110" y="10266712"/>
                  </a:moveTo>
                  <a:cubicBezTo>
                    <a:pt x="2980318" y="10475879"/>
                    <a:pt x="2978242" y="10425083"/>
                    <a:pt x="2983660" y="10757561"/>
                  </a:cubicBezTo>
                  <a:cubicBezTo>
                    <a:pt x="2882202" y="10758936"/>
                    <a:pt x="2761335" y="10758020"/>
                    <a:pt x="2558445" y="10757966"/>
                  </a:cubicBezTo>
                  <a:cubicBezTo>
                    <a:pt x="2558418" y="10754894"/>
                    <a:pt x="2553270" y="10275362"/>
                    <a:pt x="2553243" y="10272802"/>
                  </a:cubicBezTo>
                  <a:cubicBezTo>
                    <a:pt x="2553108" y="10263828"/>
                    <a:pt x="2967999" y="10266578"/>
                    <a:pt x="2977110" y="10266712"/>
                  </a:cubicBezTo>
                  <a:close/>
                  <a:moveTo>
                    <a:pt x="2975789" y="8722617"/>
                  </a:moveTo>
                  <a:cubicBezTo>
                    <a:pt x="3224261" y="8724826"/>
                    <a:pt x="3032125" y="8722859"/>
                    <a:pt x="3404428" y="8725204"/>
                  </a:cubicBezTo>
                  <a:cubicBezTo>
                    <a:pt x="3407959" y="8997940"/>
                    <a:pt x="3407232" y="9053398"/>
                    <a:pt x="3409954" y="9212496"/>
                  </a:cubicBezTo>
                  <a:cubicBezTo>
                    <a:pt x="3061722" y="9211634"/>
                    <a:pt x="3262510" y="9212362"/>
                    <a:pt x="2986086" y="9211553"/>
                  </a:cubicBezTo>
                  <a:cubicBezTo>
                    <a:pt x="2982097" y="8950593"/>
                    <a:pt x="2978593" y="8969914"/>
                    <a:pt x="2975789" y="8722617"/>
                  </a:cubicBezTo>
                  <a:close/>
                  <a:moveTo>
                    <a:pt x="3021667" y="9236749"/>
                  </a:moveTo>
                  <a:cubicBezTo>
                    <a:pt x="3490280" y="9238635"/>
                    <a:pt x="3409334" y="9204439"/>
                    <a:pt x="3412919" y="9354941"/>
                  </a:cubicBezTo>
                  <a:cubicBezTo>
                    <a:pt x="3415965" y="9480652"/>
                    <a:pt x="3417366" y="9578579"/>
                    <a:pt x="3419307" y="9721482"/>
                  </a:cubicBezTo>
                  <a:cubicBezTo>
                    <a:pt x="3419415" y="9730968"/>
                    <a:pt x="2992960" y="9730617"/>
                    <a:pt x="2992906" y="9721158"/>
                  </a:cubicBezTo>
                  <a:cubicBezTo>
                    <a:pt x="2988836" y="9166874"/>
                    <a:pt x="2968727" y="9236507"/>
                    <a:pt x="3021667" y="9236749"/>
                  </a:cubicBezTo>
                  <a:close/>
                  <a:moveTo>
                    <a:pt x="3021802" y="9752633"/>
                  </a:moveTo>
                  <a:cubicBezTo>
                    <a:pt x="3135013" y="9751556"/>
                    <a:pt x="3231700" y="9751717"/>
                    <a:pt x="3344938" y="9752040"/>
                  </a:cubicBezTo>
                  <a:cubicBezTo>
                    <a:pt x="3441680" y="9752310"/>
                    <a:pt x="3419253" y="9664838"/>
                    <a:pt x="3429038" y="10241489"/>
                  </a:cubicBezTo>
                  <a:cubicBezTo>
                    <a:pt x="3310894" y="10242351"/>
                    <a:pt x="3244666" y="10246313"/>
                    <a:pt x="2998809" y="10242001"/>
                  </a:cubicBezTo>
                  <a:cubicBezTo>
                    <a:pt x="2990588" y="9679578"/>
                    <a:pt x="2983175" y="9753038"/>
                    <a:pt x="3021802" y="9752633"/>
                  </a:cubicBezTo>
                  <a:close/>
                  <a:moveTo>
                    <a:pt x="3021532" y="10267467"/>
                  </a:moveTo>
                  <a:cubicBezTo>
                    <a:pt x="3419631" y="10274958"/>
                    <a:pt x="3429308" y="10256364"/>
                    <a:pt x="3429577" y="10273233"/>
                  </a:cubicBezTo>
                  <a:cubicBezTo>
                    <a:pt x="3432381" y="10451842"/>
                    <a:pt x="3428472" y="10460815"/>
                    <a:pt x="3431302" y="10641283"/>
                  </a:cubicBezTo>
                  <a:cubicBezTo>
                    <a:pt x="3433512" y="10783297"/>
                    <a:pt x="3455831" y="10761981"/>
                    <a:pt x="3345343" y="10758316"/>
                  </a:cubicBezTo>
                  <a:cubicBezTo>
                    <a:pt x="2936786" y="10744923"/>
                    <a:pt x="3006572" y="10807684"/>
                    <a:pt x="3003850" y="10640825"/>
                  </a:cubicBezTo>
                  <a:cubicBezTo>
                    <a:pt x="2997084" y="10210984"/>
                    <a:pt x="2988189" y="10266846"/>
                    <a:pt x="3021532" y="10267467"/>
                  </a:cubicBezTo>
                  <a:close/>
                  <a:moveTo>
                    <a:pt x="3432515" y="9237558"/>
                  </a:moveTo>
                  <a:cubicBezTo>
                    <a:pt x="3783173" y="9237989"/>
                    <a:pt x="3507935" y="9238016"/>
                    <a:pt x="3862690" y="9238770"/>
                  </a:cubicBezTo>
                  <a:cubicBezTo>
                    <a:pt x="3871505" y="9806367"/>
                    <a:pt x="3883850" y="9730455"/>
                    <a:pt x="3829967" y="9730455"/>
                  </a:cubicBezTo>
                  <a:cubicBezTo>
                    <a:pt x="3827864" y="9730455"/>
                    <a:pt x="3441518" y="9728919"/>
                    <a:pt x="3441410" y="9720997"/>
                  </a:cubicBezTo>
                  <a:cubicBezTo>
                    <a:pt x="3436801" y="9380810"/>
                    <a:pt x="3435318" y="9389353"/>
                    <a:pt x="3432515" y="9237558"/>
                  </a:cubicBezTo>
                  <a:close/>
                  <a:moveTo>
                    <a:pt x="3829967" y="9755516"/>
                  </a:moveTo>
                  <a:cubicBezTo>
                    <a:pt x="3881316" y="9755516"/>
                    <a:pt x="3867650" y="9677100"/>
                    <a:pt x="3877650" y="10241300"/>
                  </a:cubicBezTo>
                  <a:cubicBezTo>
                    <a:pt x="3846436" y="10241112"/>
                    <a:pt x="3822069" y="10241165"/>
                    <a:pt x="3506668" y="10241220"/>
                  </a:cubicBezTo>
                  <a:cubicBezTo>
                    <a:pt x="3437043" y="10241220"/>
                    <a:pt x="3449658" y="10322197"/>
                    <a:pt x="3441842" y="9752175"/>
                  </a:cubicBezTo>
                  <a:cubicBezTo>
                    <a:pt x="3673466" y="9752310"/>
                    <a:pt x="3678884" y="9755516"/>
                    <a:pt x="3829967" y="9755516"/>
                  </a:cubicBezTo>
                  <a:close/>
                  <a:moveTo>
                    <a:pt x="3883688" y="9169515"/>
                  </a:moveTo>
                  <a:cubicBezTo>
                    <a:pt x="3875494" y="8643310"/>
                    <a:pt x="3835493" y="8719652"/>
                    <a:pt x="3991427" y="8723640"/>
                  </a:cubicBezTo>
                  <a:cubicBezTo>
                    <a:pt x="4098115" y="8726362"/>
                    <a:pt x="4207256" y="8726147"/>
                    <a:pt x="4301491" y="8724530"/>
                  </a:cubicBezTo>
                  <a:cubicBezTo>
                    <a:pt x="4307071" y="9185818"/>
                    <a:pt x="4305400" y="9096137"/>
                    <a:pt x="4307556" y="9214140"/>
                  </a:cubicBezTo>
                  <a:cubicBezTo>
                    <a:pt x="3815114" y="9226670"/>
                    <a:pt x="3884416" y="9215380"/>
                    <a:pt x="3883688" y="9169515"/>
                  </a:cubicBezTo>
                  <a:close/>
                  <a:moveTo>
                    <a:pt x="4308014" y="9239202"/>
                  </a:moveTo>
                  <a:cubicBezTo>
                    <a:pt x="4311303" y="9402800"/>
                    <a:pt x="4314295" y="9390700"/>
                    <a:pt x="4317340" y="9728731"/>
                  </a:cubicBezTo>
                  <a:cubicBezTo>
                    <a:pt x="4258633" y="9729269"/>
                    <a:pt x="3892422" y="9730428"/>
                    <a:pt x="3890508" y="9730428"/>
                  </a:cubicBezTo>
                  <a:cubicBezTo>
                    <a:pt x="3890777" y="9595610"/>
                    <a:pt x="3890723" y="9622719"/>
                    <a:pt x="3884739" y="9238851"/>
                  </a:cubicBezTo>
                  <a:cubicBezTo>
                    <a:pt x="4003773" y="9239363"/>
                    <a:pt x="4138332" y="9243486"/>
                    <a:pt x="4308014" y="9239202"/>
                  </a:cubicBezTo>
                  <a:close/>
                  <a:moveTo>
                    <a:pt x="4315184" y="9753765"/>
                  </a:moveTo>
                  <a:cubicBezTo>
                    <a:pt x="4317906" y="9753765"/>
                    <a:pt x="4325643" y="10241165"/>
                    <a:pt x="4325670" y="10243295"/>
                  </a:cubicBezTo>
                  <a:cubicBezTo>
                    <a:pt x="4074584" y="10247579"/>
                    <a:pt x="4015444" y="10242459"/>
                    <a:pt x="3899699" y="10241435"/>
                  </a:cubicBezTo>
                  <a:cubicBezTo>
                    <a:pt x="3897166" y="10096484"/>
                    <a:pt x="3890238" y="9956168"/>
                    <a:pt x="3890454" y="9755436"/>
                  </a:cubicBezTo>
                  <a:cubicBezTo>
                    <a:pt x="3892368" y="9755463"/>
                    <a:pt x="4275372" y="9754142"/>
                    <a:pt x="4315184" y="9753765"/>
                  </a:cubicBezTo>
                  <a:close/>
                  <a:moveTo>
                    <a:pt x="4326182" y="10273287"/>
                  </a:moveTo>
                  <a:cubicBezTo>
                    <a:pt x="4334780" y="10821697"/>
                    <a:pt x="4339282" y="10759260"/>
                    <a:pt x="4315184" y="10758990"/>
                  </a:cubicBezTo>
                  <a:cubicBezTo>
                    <a:pt x="3824360" y="10753735"/>
                    <a:pt x="3906195" y="10798414"/>
                    <a:pt x="3903743" y="10640798"/>
                  </a:cubicBezTo>
                  <a:cubicBezTo>
                    <a:pt x="3900885" y="10457986"/>
                    <a:pt x="3903204" y="10461597"/>
                    <a:pt x="3900239" y="10272802"/>
                  </a:cubicBezTo>
                  <a:cubicBezTo>
                    <a:pt x="3900104" y="10263020"/>
                    <a:pt x="4326155" y="10271185"/>
                    <a:pt x="4326182" y="10273287"/>
                  </a:cubicBezTo>
                  <a:close/>
                  <a:moveTo>
                    <a:pt x="4330090" y="9238635"/>
                  </a:moveTo>
                  <a:cubicBezTo>
                    <a:pt x="4412195" y="9236587"/>
                    <a:pt x="4426616" y="9236938"/>
                    <a:pt x="4758406" y="9236883"/>
                  </a:cubicBezTo>
                  <a:cubicBezTo>
                    <a:pt x="4762233" y="9461007"/>
                    <a:pt x="4759699" y="9260732"/>
                    <a:pt x="4766734" y="9729889"/>
                  </a:cubicBezTo>
                  <a:cubicBezTo>
                    <a:pt x="4290116" y="9728946"/>
                    <a:pt x="4339498" y="9730563"/>
                    <a:pt x="4339417" y="9721105"/>
                  </a:cubicBezTo>
                  <a:cubicBezTo>
                    <a:pt x="4336991" y="9430206"/>
                    <a:pt x="4332867" y="9373750"/>
                    <a:pt x="4330090" y="9238635"/>
                  </a:cubicBezTo>
                  <a:close/>
                  <a:moveTo>
                    <a:pt x="4767112" y="9754924"/>
                  </a:moveTo>
                  <a:cubicBezTo>
                    <a:pt x="4774039" y="10216697"/>
                    <a:pt x="4770724" y="9974654"/>
                    <a:pt x="4775010" y="10244318"/>
                  </a:cubicBezTo>
                  <a:cubicBezTo>
                    <a:pt x="4630746" y="10244076"/>
                    <a:pt x="4528344" y="10240196"/>
                    <a:pt x="4347773" y="10242917"/>
                  </a:cubicBezTo>
                  <a:cubicBezTo>
                    <a:pt x="4345428" y="10099502"/>
                    <a:pt x="4341277" y="9934879"/>
                    <a:pt x="4339713" y="9753523"/>
                  </a:cubicBezTo>
                  <a:cubicBezTo>
                    <a:pt x="4559342" y="9751609"/>
                    <a:pt x="4630127" y="9754682"/>
                    <a:pt x="4767112" y="9754924"/>
                  </a:cubicBezTo>
                  <a:close/>
                  <a:moveTo>
                    <a:pt x="4775414" y="10269353"/>
                  </a:moveTo>
                  <a:cubicBezTo>
                    <a:pt x="4778568" y="10497222"/>
                    <a:pt x="4774929" y="10394254"/>
                    <a:pt x="4780589" y="10757427"/>
                  </a:cubicBezTo>
                  <a:cubicBezTo>
                    <a:pt x="4618805" y="10757643"/>
                    <a:pt x="4577348" y="10761307"/>
                    <a:pt x="4355374" y="10759394"/>
                  </a:cubicBezTo>
                  <a:cubicBezTo>
                    <a:pt x="4351627" y="10615198"/>
                    <a:pt x="4351061" y="10453836"/>
                    <a:pt x="4348231" y="10272856"/>
                  </a:cubicBezTo>
                  <a:cubicBezTo>
                    <a:pt x="4348096" y="10262481"/>
                    <a:pt x="4329955" y="10268679"/>
                    <a:pt x="4775414" y="10269353"/>
                  </a:cubicBezTo>
                  <a:close/>
                  <a:moveTo>
                    <a:pt x="4780482" y="9236911"/>
                  </a:moveTo>
                  <a:cubicBezTo>
                    <a:pt x="4918276" y="9236883"/>
                    <a:pt x="4929246" y="9239067"/>
                    <a:pt x="5206586" y="9239767"/>
                  </a:cubicBezTo>
                  <a:cubicBezTo>
                    <a:pt x="5206613" y="9241923"/>
                    <a:pt x="5215131" y="9709867"/>
                    <a:pt x="5215536" y="9729566"/>
                  </a:cubicBezTo>
                  <a:cubicBezTo>
                    <a:pt x="5005637" y="9729512"/>
                    <a:pt x="4863692" y="9729997"/>
                    <a:pt x="4788784" y="9729917"/>
                  </a:cubicBezTo>
                  <a:cubicBezTo>
                    <a:pt x="4782072" y="9281320"/>
                    <a:pt x="4783743" y="9429262"/>
                    <a:pt x="4780482" y="9236911"/>
                  </a:cubicBezTo>
                  <a:close/>
                  <a:moveTo>
                    <a:pt x="4800132" y="9754951"/>
                  </a:moveTo>
                  <a:cubicBezTo>
                    <a:pt x="5303193" y="9754951"/>
                    <a:pt x="5215778" y="9717817"/>
                    <a:pt x="5218716" y="9905345"/>
                  </a:cubicBezTo>
                  <a:cubicBezTo>
                    <a:pt x="5221600" y="10090043"/>
                    <a:pt x="5222167" y="10077297"/>
                    <a:pt x="5224889" y="10245774"/>
                  </a:cubicBezTo>
                  <a:cubicBezTo>
                    <a:pt x="5018979" y="10246986"/>
                    <a:pt x="4977577" y="10244346"/>
                    <a:pt x="4797086" y="10244346"/>
                  </a:cubicBezTo>
                  <a:cubicBezTo>
                    <a:pt x="4788487" y="9697283"/>
                    <a:pt x="4783716" y="9754951"/>
                    <a:pt x="4800132" y="9754951"/>
                  </a:cubicBezTo>
                  <a:close/>
                  <a:moveTo>
                    <a:pt x="4800132" y="10269379"/>
                  </a:moveTo>
                  <a:cubicBezTo>
                    <a:pt x="4802045" y="10269379"/>
                    <a:pt x="5225293" y="10270404"/>
                    <a:pt x="5225347" y="10273287"/>
                  </a:cubicBezTo>
                  <a:cubicBezTo>
                    <a:pt x="5225401" y="10276521"/>
                    <a:pt x="5231250" y="10757400"/>
                    <a:pt x="5231277" y="10760634"/>
                  </a:cubicBezTo>
                  <a:cubicBezTo>
                    <a:pt x="4934691" y="10762170"/>
                    <a:pt x="5006957" y="10757454"/>
                    <a:pt x="4802666" y="10757427"/>
                  </a:cubicBezTo>
                  <a:cubicBezTo>
                    <a:pt x="4794175" y="10215080"/>
                    <a:pt x="4798218" y="10269379"/>
                    <a:pt x="4800132" y="10269379"/>
                  </a:cubicBezTo>
                  <a:close/>
                  <a:moveTo>
                    <a:pt x="5284999" y="9240064"/>
                  </a:moveTo>
                  <a:cubicBezTo>
                    <a:pt x="5444572" y="9240711"/>
                    <a:pt x="5449801" y="9240091"/>
                    <a:pt x="5608162" y="9240711"/>
                  </a:cubicBezTo>
                  <a:cubicBezTo>
                    <a:pt x="5673285" y="9240980"/>
                    <a:pt x="5656600" y="9163775"/>
                    <a:pt x="5663258" y="9728758"/>
                  </a:cubicBezTo>
                  <a:cubicBezTo>
                    <a:pt x="5193702" y="9730913"/>
                    <a:pt x="5237692" y="9733420"/>
                    <a:pt x="5237450" y="9720970"/>
                  </a:cubicBezTo>
                  <a:cubicBezTo>
                    <a:pt x="5226398" y="9163505"/>
                    <a:pt x="5209147" y="9239740"/>
                    <a:pt x="5284999" y="9240064"/>
                  </a:cubicBezTo>
                  <a:close/>
                  <a:moveTo>
                    <a:pt x="5663582" y="9753765"/>
                  </a:moveTo>
                  <a:cubicBezTo>
                    <a:pt x="5665064" y="9878128"/>
                    <a:pt x="5666628" y="9982469"/>
                    <a:pt x="5669862" y="10089505"/>
                  </a:cubicBezTo>
                  <a:cubicBezTo>
                    <a:pt x="5675873" y="10287380"/>
                    <a:pt x="5751725" y="10241543"/>
                    <a:pt x="5284945" y="10245342"/>
                  </a:cubicBezTo>
                  <a:cubicBezTo>
                    <a:pt x="5230280" y="10245774"/>
                    <a:pt x="5249472" y="10320661"/>
                    <a:pt x="5238151" y="9754600"/>
                  </a:cubicBezTo>
                  <a:cubicBezTo>
                    <a:pt x="5630670" y="9754654"/>
                    <a:pt x="5477619" y="9754654"/>
                    <a:pt x="5663582" y="9753765"/>
                  </a:cubicBezTo>
                  <a:close/>
                  <a:moveTo>
                    <a:pt x="5285160" y="10270404"/>
                  </a:moveTo>
                  <a:cubicBezTo>
                    <a:pt x="5287074" y="10270377"/>
                    <a:pt x="5673986" y="10266578"/>
                    <a:pt x="5674094" y="10273287"/>
                  </a:cubicBezTo>
                  <a:cubicBezTo>
                    <a:pt x="5682908" y="10838135"/>
                    <a:pt x="5712990" y="10758181"/>
                    <a:pt x="5608135" y="10759044"/>
                  </a:cubicBezTo>
                  <a:cubicBezTo>
                    <a:pt x="5446863" y="10760364"/>
                    <a:pt x="5437052" y="10759071"/>
                    <a:pt x="5284999" y="10760283"/>
                  </a:cubicBezTo>
                  <a:cubicBezTo>
                    <a:pt x="5243380" y="10760553"/>
                    <a:pt x="5253973" y="10782596"/>
                    <a:pt x="5251763" y="10640798"/>
                  </a:cubicBezTo>
                  <a:cubicBezTo>
                    <a:pt x="5245267" y="10214110"/>
                    <a:pt x="5232355" y="10270835"/>
                    <a:pt x="5285160" y="10270404"/>
                  </a:cubicBezTo>
                  <a:close/>
                  <a:moveTo>
                    <a:pt x="5678110" y="9240899"/>
                  </a:moveTo>
                  <a:cubicBezTo>
                    <a:pt x="5946313" y="9241384"/>
                    <a:pt x="5907767" y="9239713"/>
                    <a:pt x="6093326" y="9239713"/>
                  </a:cubicBezTo>
                  <a:cubicBezTo>
                    <a:pt x="6115321" y="9239713"/>
                    <a:pt x="6105213" y="9181588"/>
                    <a:pt x="6113973" y="9731183"/>
                  </a:cubicBezTo>
                  <a:cubicBezTo>
                    <a:pt x="5947364" y="9731641"/>
                    <a:pt x="5920706" y="9727815"/>
                    <a:pt x="5685388" y="9728623"/>
                  </a:cubicBezTo>
                  <a:cubicBezTo>
                    <a:pt x="5683555" y="9586448"/>
                    <a:pt x="5685577" y="9714853"/>
                    <a:pt x="5678110" y="9240899"/>
                  </a:cubicBezTo>
                  <a:close/>
                  <a:moveTo>
                    <a:pt x="5769892" y="9753549"/>
                  </a:moveTo>
                  <a:cubicBezTo>
                    <a:pt x="5929816" y="9753549"/>
                    <a:pt x="5931487" y="9756271"/>
                    <a:pt x="6093298" y="9756271"/>
                  </a:cubicBezTo>
                  <a:cubicBezTo>
                    <a:pt x="6124863" y="9756271"/>
                    <a:pt x="6113892" y="9695612"/>
                    <a:pt x="6122841" y="10245208"/>
                  </a:cubicBezTo>
                  <a:cubicBezTo>
                    <a:pt x="5961974" y="10245639"/>
                    <a:pt x="5901648" y="10242782"/>
                    <a:pt x="5695685" y="10243510"/>
                  </a:cubicBezTo>
                  <a:cubicBezTo>
                    <a:pt x="5685873" y="9674970"/>
                    <a:pt x="5651533" y="9753549"/>
                    <a:pt x="5769892" y="9753549"/>
                  </a:cubicBezTo>
                  <a:close/>
                  <a:moveTo>
                    <a:pt x="6119580" y="8801680"/>
                  </a:moveTo>
                  <a:cubicBezTo>
                    <a:pt x="6117908" y="8694268"/>
                    <a:pt x="6045184" y="8725958"/>
                    <a:pt x="6549566" y="8724126"/>
                  </a:cubicBezTo>
                  <a:cubicBezTo>
                    <a:pt x="6554094" y="8993089"/>
                    <a:pt x="6551291" y="8997832"/>
                    <a:pt x="6555119" y="9213897"/>
                  </a:cubicBezTo>
                  <a:cubicBezTo>
                    <a:pt x="6465574" y="9214948"/>
                    <a:pt x="6428699" y="9214652"/>
                    <a:pt x="6129418" y="9214706"/>
                  </a:cubicBezTo>
                  <a:cubicBezTo>
                    <a:pt x="6126265" y="8988966"/>
                    <a:pt x="6122464" y="8985463"/>
                    <a:pt x="6119580" y="8801680"/>
                  </a:cubicBezTo>
                  <a:close/>
                  <a:moveTo>
                    <a:pt x="6555577" y="9238932"/>
                  </a:moveTo>
                  <a:cubicBezTo>
                    <a:pt x="6558138" y="9373670"/>
                    <a:pt x="6562154" y="9448503"/>
                    <a:pt x="6564418" y="9721347"/>
                  </a:cubicBezTo>
                  <a:cubicBezTo>
                    <a:pt x="6564472" y="9728731"/>
                    <a:pt x="6614069" y="9728246"/>
                    <a:pt x="6136022" y="9731102"/>
                  </a:cubicBezTo>
                  <a:cubicBezTo>
                    <a:pt x="6128637" y="9267658"/>
                    <a:pt x="6132249" y="9433897"/>
                    <a:pt x="6129768" y="9239713"/>
                  </a:cubicBezTo>
                  <a:cubicBezTo>
                    <a:pt x="6429077" y="9239660"/>
                    <a:pt x="6477165" y="9239902"/>
                    <a:pt x="6555577" y="9238932"/>
                  </a:cubicBezTo>
                  <a:close/>
                  <a:moveTo>
                    <a:pt x="6564715" y="9753415"/>
                  </a:moveTo>
                  <a:cubicBezTo>
                    <a:pt x="6564741" y="9755543"/>
                    <a:pt x="6570133" y="10241381"/>
                    <a:pt x="6570160" y="10243322"/>
                  </a:cubicBezTo>
                  <a:cubicBezTo>
                    <a:pt x="6345220" y="10240331"/>
                    <a:pt x="6253034" y="10244561"/>
                    <a:pt x="6144917" y="10245100"/>
                  </a:cubicBezTo>
                  <a:cubicBezTo>
                    <a:pt x="6142707" y="10108368"/>
                    <a:pt x="6142518" y="10138818"/>
                    <a:pt x="6136427" y="9756136"/>
                  </a:cubicBezTo>
                  <a:cubicBezTo>
                    <a:pt x="6260393" y="9755409"/>
                    <a:pt x="6353387" y="9748914"/>
                    <a:pt x="6564715" y="9753415"/>
                  </a:cubicBezTo>
                  <a:close/>
                  <a:moveTo>
                    <a:pt x="6569782" y="8617575"/>
                  </a:moveTo>
                  <a:cubicBezTo>
                    <a:pt x="6561237" y="8161865"/>
                    <a:pt x="6557248" y="8210801"/>
                    <a:pt x="6578516" y="8210640"/>
                  </a:cubicBezTo>
                  <a:cubicBezTo>
                    <a:pt x="7055619" y="8206759"/>
                    <a:pt x="6989876" y="8199807"/>
                    <a:pt x="6990091" y="8250064"/>
                  </a:cubicBezTo>
                  <a:cubicBezTo>
                    <a:pt x="6992329" y="8777913"/>
                    <a:pt x="7025484" y="8697232"/>
                    <a:pt x="6901814" y="8698067"/>
                  </a:cubicBezTo>
                  <a:cubicBezTo>
                    <a:pt x="6747120" y="8699118"/>
                    <a:pt x="6751891" y="8698310"/>
                    <a:pt x="6578354" y="8698983"/>
                  </a:cubicBezTo>
                  <a:cubicBezTo>
                    <a:pt x="6568731" y="8699037"/>
                    <a:pt x="6571562" y="8711245"/>
                    <a:pt x="6569782" y="8617575"/>
                  </a:cubicBezTo>
                  <a:close/>
                  <a:moveTo>
                    <a:pt x="6578489" y="8724018"/>
                  </a:moveTo>
                  <a:cubicBezTo>
                    <a:pt x="7072601" y="8721996"/>
                    <a:pt x="6994755" y="8700169"/>
                    <a:pt x="6996372" y="8802058"/>
                  </a:cubicBezTo>
                  <a:cubicBezTo>
                    <a:pt x="7004109" y="9297732"/>
                    <a:pt x="7034433" y="9215137"/>
                    <a:pt x="6902003" y="9213521"/>
                  </a:cubicBezTo>
                  <a:cubicBezTo>
                    <a:pt x="6522530" y="9208912"/>
                    <a:pt x="6577518" y="9235941"/>
                    <a:pt x="6576467" y="9169569"/>
                  </a:cubicBezTo>
                  <a:cubicBezTo>
                    <a:pt x="6568650" y="8671012"/>
                    <a:pt x="6571157" y="8724018"/>
                    <a:pt x="6578489" y="8724018"/>
                  </a:cubicBezTo>
                  <a:close/>
                  <a:moveTo>
                    <a:pt x="6578569" y="9238635"/>
                  </a:moveTo>
                  <a:cubicBezTo>
                    <a:pt x="7094947" y="9232356"/>
                    <a:pt x="7003919" y="9214437"/>
                    <a:pt x="7007721" y="9353944"/>
                  </a:cubicBezTo>
                  <a:cubicBezTo>
                    <a:pt x="7011198" y="9481918"/>
                    <a:pt x="7013246" y="9595717"/>
                    <a:pt x="7012842" y="9721185"/>
                  </a:cubicBezTo>
                  <a:cubicBezTo>
                    <a:pt x="7012788" y="9738055"/>
                    <a:pt x="6588543" y="9728838"/>
                    <a:pt x="6586602" y="9728811"/>
                  </a:cubicBezTo>
                  <a:cubicBezTo>
                    <a:pt x="6583422" y="9362459"/>
                    <a:pt x="6575470" y="9238689"/>
                    <a:pt x="6578569" y="9238635"/>
                  </a:cubicBezTo>
                  <a:close/>
                  <a:moveTo>
                    <a:pt x="7012761" y="9756191"/>
                  </a:moveTo>
                  <a:cubicBezTo>
                    <a:pt x="7012653" y="9934125"/>
                    <a:pt x="7018637" y="10090933"/>
                    <a:pt x="7021171" y="10240869"/>
                  </a:cubicBezTo>
                  <a:cubicBezTo>
                    <a:pt x="6894536" y="10241489"/>
                    <a:pt x="6824831" y="10246663"/>
                    <a:pt x="6592209" y="10243618"/>
                  </a:cubicBezTo>
                  <a:cubicBezTo>
                    <a:pt x="6592182" y="10241220"/>
                    <a:pt x="6586818" y="9755813"/>
                    <a:pt x="6586791" y="9753900"/>
                  </a:cubicBezTo>
                  <a:cubicBezTo>
                    <a:pt x="6676578" y="9755813"/>
                    <a:pt x="7009634" y="9756191"/>
                    <a:pt x="7012761" y="9756191"/>
                  </a:cubicBezTo>
                  <a:close/>
                  <a:moveTo>
                    <a:pt x="7021602" y="10265903"/>
                  </a:moveTo>
                  <a:cubicBezTo>
                    <a:pt x="7024540" y="10446803"/>
                    <a:pt x="7024405" y="10556668"/>
                    <a:pt x="7028556" y="10757723"/>
                  </a:cubicBezTo>
                  <a:lnTo>
                    <a:pt x="6600835" y="10757912"/>
                  </a:lnTo>
                  <a:cubicBezTo>
                    <a:pt x="6599460" y="10692780"/>
                    <a:pt x="6592802" y="10280563"/>
                    <a:pt x="6592667" y="10272937"/>
                  </a:cubicBezTo>
                  <a:cubicBezTo>
                    <a:pt x="6592613" y="10268437"/>
                    <a:pt x="6555146" y="10268275"/>
                    <a:pt x="7021602" y="10265903"/>
                  </a:cubicBezTo>
                  <a:close/>
                  <a:moveTo>
                    <a:pt x="7027074" y="9239471"/>
                  </a:moveTo>
                  <a:cubicBezTo>
                    <a:pt x="7212767" y="9239821"/>
                    <a:pt x="7179639" y="9237854"/>
                    <a:pt x="7454338" y="9237746"/>
                  </a:cubicBezTo>
                  <a:cubicBezTo>
                    <a:pt x="7455874" y="9369870"/>
                    <a:pt x="7454338" y="9528753"/>
                    <a:pt x="7462209" y="9726117"/>
                  </a:cubicBezTo>
                  <a:cubicBezTo>
                    <a:pt x="7184033" y="9725982"/>
                    <a:pt x="7249210" y="9731345"/>
                    <a:pt x="7034918" y="9731183"/>
                  </a:cubicBezTo>
                  <a:cubicBezTo>
                    <a:pt x="7035592" y="9507276"/>
                    <a:pt x="7029608" y="9366313"/>
                    <a:pt x="7027074" y="9239471"/>
                  </a:cubicBezTo>
                  <a:close/>
                  <a:moveTo>
                    <a:pt x="7063598" y="9756217"/>
                  </a:moveTo>
                  <a:cubicBezTo>
                    <a:pt x="7541267" y="9756217"/>
                    <a:pt x="7463880" y="9697444"/>
                    <a:pt x="7467115" y="9905291"/>
                  </a:cubicBezTo>
                  <a:cubicBezTo>
                    <a:pt x="7469864" y="10081447"/>
                    <a:pt x="7467869" y="10080478"/>
                    <a:pt x="7470160" y="10242756"/>
                  </a:cubicBezTo>
                  <a:cubicBezTo>
                    <a:pt x="7468247" y="10242729"/>
                    <a:pt x="7095783" y="10240680"/>
                    <a:pt x="7043247" y="10240815"/>
                  </a:cubicBezTo>
                  <a:cubicBezTo>
                    <a:pt x="7034082" y="9700462"/>
                    <a:pt x="7020389" y="9756217"/>
                    <a:pt x="7063598" y="9756217"/>
                  </a:cubicBezTo>
                  <a:close/>
                  <a:moveTo>
                    <a:pt x="7063598" y="10265795"/>
                  </a:moveTo>
                  <a:cubicBezTo>
                    <a:pt x="7516146" y="10265795"/>
                    <a:pt x="7470538" y="10266766"/>
                    <a:pt x="7470618" y="10273314"/>
                  </a:cubicBezTo>
                  <a:cubicBezTo>
                    <a:pt x="7479514" y="10841746"/>
                    <a:pt x="7506981" y="10755864"/>
                    <a:pt x="7386951" y="10755864"/>
                  </a:cubicBezTo>
                  <a:cubicBezTo>
                    <a:pt x="7225759" y="10755864"/>
                    <a:pt x="7222147" y="10757723"/>
                    <a:pt x="7063571" y="10757723"/>
                  </a:cubicBezTo>
                  <a:cubicBezTo>
                    <a:pt x="7046051" y="10757723"/>
                    <a:pt x="7050632" y="10775752"/>
                    <a:pt x="7048504" y="10640852"/>
                  </a:cubicBezTo>
                  <a:cubicBezTo>
                    <a:pt x="7041953" y="10219688"/>
                    <a:pt x="7033300" y="10265795"/>
                    <a:pt x="7063598" y="10265795"/>
                  </a:cubicBezTo>
                  <a:close/>
                  <a:moveTo>
                    <a:pt x="7898799" y="8802004"/>
                  </a:moveTo>
                  <a:cubicBezTo>
                    <a:pt x="7906266" y="9276389"/>
                    <a:pt x="7918341" y="9214355"/>
                    <a:pt x="7872599" y="9213628"/>
                  </a:cubicBezTo>
                  <a:cubicBezTo>
                    <a:pt x="7779361" y="9212119"/>
                    <a:pt x="7698173" y="9212146"/>
                    <a:pt x="7548654" y="9212550"/>
                  </a:cubicBezTo>
                  <a:cubicBezTo>
                    <a:pt x="7451696" y="9212793"/>
                    <a:pt x="7476576" y="9282399"/>
                    <a:pt x="7469082" y="8801627"/>
                  </a:cubicBezTo>
                  <a:cubicBezTo>
                    <a:pt x="7467546" y="8701948"/>
                    <a:pt x="7446871" y="8723237"/>
                    <a:pt x="7548815" y="8721996"/>
                  </a:cubicBezTo>
                  <a:cubicBezTo>
                    <a:pt x="7959448" y="8717038"/>
                    <a:pt x="7897344" y="8707499"/>
                    <a:pt x="7898799" y="8802004"/>
                  </a:cubicBezTo>
                  <a:close/>
                  <a:moveTo>
                    <a:pt x="7888125" y="8250603"/>
                  </a:moveTo>
                  <a:cubicBezTo>
                    <a:pt x="7892600" y="8358609"/>
                    <a:pt x="7892761" y="8389491"/>
                    <a:pt x="7896077" y="8618060"/>
                  </a:cubicBezTo>
                  <a:cubicBezTo>
                    <a:pt x="7897397" y="8714856"/>
                    <a:pt x="7904406" y="8699603"/>
                    <a:pt x="7872815" y="8698606"/>
                  </a:cubicBezTo>
                  <a:cubicBezTo>
                    <a:pt x="7357003" y="8681737"/>
                    <a:pt x="7465848" y="8837817"/>
                    <a:pt x="7461158" y="8207325"/>
                  </a:cubicBezTo>
                  <a:cubicBezTo>
                    <a:pt x="7952116" y="8209239"/>
                    <a:pt x="7885591" y="8189621"/>
                    <a:pt x="7888125" y="8250603"/>
                  </a:cubicBezTo>
                  <a:close/>
                  <a:moveTo>
                    <a:pt x="7878232" y="7698367"/>
                  </a:moveTo>
                  <a:cubicBezTo>
                    <a:pt x="7886723" y="8242654"/>
                    <a:pt x="7889257" y="8182911"/>
                    <a:pt x="7872437" y="8183045"/>
                  </a:cubicBezTo>
                  <a:cubicBezTo>
                    <a:pt x="7375252" y="8186360"/>
                    <a:pt x="7461724" y="8210801"/>
                    <a:pt x="7459460" y="8065770"/>
                  </a:cubicBezTo>
                  <a:cubicBezTo>
                    <a:pt x="7456521" y="7880074"/>
                    <a:pt x="7455740" y="7893359"/>
                    <a:pt x="7452586" y="7697882"/>
                  </a:cubicBezTo>
                  <a:cubicBezTo>
                    <a:pt x="7452505" y="7691226"/>
                    <a:pt x="7878152" y="7693759"/>
                    <a:pt x="7878232" y="7698367"/>
                  </a:cubicBezTo>
                  <a:close/>
                  <a:moveTo>
                    <a:pt x="7877747" y="7668401"/>
                  </a:moveTo>
                  <a:cubicBezTo>
                    <a:pt x="7658495" y="7672740"/>
                    <a:pt x="7572967" y="7668563"/>
                    <a:pt x="7452101" y="7667916"/>
                  </a:cubicBezTo>
                  <a:cubicBezTo>
                    <a:pt x="7449593" y="7517171"/>
                    <a:pt x="7444311" y="7346136"/>
                    <a:pt x="7444014" y="7178360"/>
                  </a:cubicBezTo>
                  <a:cubicBezTo>
                    <a:pt x="7596445" y="7178980"/>
                    <a:pt x="7538383" y="7181027"/>
                    <a:pt x="7869256" y="7180219"/>
                  </a:cubicBezTo>
                  <a:cubicBezTo>
                    <a:pt x="7875133" y="7542394"/>
                    <a:pt x="7875726" y="7543499"/>
                    <a:pt x="7877747" y="7668401"/>
                  </a:cubicBezTo>
                  <a:close/>
                  <a:moveTo>
                    <a:pt x="7868879" y="7155131"/>
                  </a:moveTo>
                  <a:cubicBezTo>
                    <a:pt x="7388756" y="7156397"/>
                    <a:pt x="7444014" y="7154188"/>
                    <a:pt x="7444014" y="7146912"/>
                  </a:cubicBezTo>
                  <a:cubicBezTo>
                    <a:pt x="7443772" y="6909396"/>
                    <a:pt x="7437760" y="6783228"/>
                    <a:pt x="7435227" y="6661478"/>
                  </a:cubicBezTo>
                  <a:cubicBezTo>
                    <a:pt x="7575851" y="6662449"/>
                    <a:pt x="7588681" y="6667838"/>
                    <a:pt x="7861844" y="6665009"/>
                  </a:cubicBezTo>
                  <a:cubicBezTo>
                    <a:pt x="7864594" y="6860244"/>
                    <a:pt x="7861547" y="6702843"/>
                    <a:pt x="7868879" y="7155131"/>
                  </a:cubicBezTo>
                  <a:close/>
                  <a:moveTo>
                    <a:pt x="7858556" y="6227030"/>
                  </a:moveTo>
                  <a:cubicBezTo>
                    <a:pt x="7861413" y="6409088"/>
                    <a:pt x="7857881" y="6410731"/>
                    <a:pt x="7860766" y="6594864"/>
                  </a:cubicBezTo>
                  <a:cubicBezTo>
                    <a:pt x="7861844" y="6661829"/>
                    <a:pt x="7924029" y="6639651"/>
                    <a:pt x="7434715" y="6636471"/>
                  </a:cubicBezTo>
                  <a:cubicBezTo>
                    <a:pt x="7430753" y="6428436"/>
                    <a:pt x="7434688" y="6406150"/>
                    <a:pt x="7429755" y="6149124"/>
                  </a:cubicBezTo>
                  <a:cubicBezTo>
                    <a:pt x="7937156" y="6149879"/>
                    <a:pt x="7856965" y="6125896"/>
                    <a:pt x="7858556" y="6227030"/>
                  </a:cubicBezTo>
                  <a:close/>
                  <a:moveTo>
                    <a:pt x="7845401" y="5633159"/>
                  </a:moveTo>
                  <a:cubicBezTo>
                    <a:pt x="7854296" y="6153598"/>
                    <a:pt x="7851062" y="5922307"/>
                    <a:pt x="7856479" y="6125087"/>
                  </a:cubicBezTo>
                  <a:cubicBezTo>
                    <a:pt x="7350426" y="6125249"/>
                    <a:pt x="7430025" y="6148612"/>
                    <a:pt x="7427383" y="6042520"/>
                  </a:cubicBezTo>
                  <a:cubicBezTo>
                    <a:pt x="7424229" y="5916405"/>
                    <a:pt x="7422315" y="5803845"/>
                    <a:pt x="7421776" y="5675063"/>
                  </a:cubicBezTo>
                  <a:cubicBezTo>
                    <a:pt x="7421479" y="5616048"/>
                    <a:pt x="7355117" y="5628956"/>
                    <a:pt x="7845401" y="5633159"/>
                  </a:cubicBezTo>
                  <a:close/>
                  <a:moveTo>
                    <a:pt x="7840954" y="5123689"/>
                  </a:moveTo>
                  <a:cubicBezTo>
                    <a:pt x="7844269" y="5334500"/>
                    <a:pt x="7838986" y="5245761"/>
                    <a:pt x="7844970" y="5608152"/>
                  </a:cubicBezTo>
                  <a:cubicBezTo>
                    <a:pt x="7842248" y="5608125"/>
                    <a:pt x="7424607" y="5606535"/>
                    <a:pt x="7421345" y="5606508"/>
                  </a:cubicBezTo>
                  <a:cubicBezTo>
                    <a:pt x="7419027" y="5326119"/>
                    <a:pt x="7413824" y="5326927"/>
                    <a:pt x="7410752" y="5117733"/>
                  </a:cubicBezTo>
                  <a:cubicBezTo>
                    <a:pt x="7412719" y="5117733"/>
                    <a:pt x="7840926" y="5121775"/>
                    <a:pt x="7840954" y="5123689"/>
                  </a:cubicBezTo>
                  <a:close/>
                  <a:moveTo>
                    <a:pt x="7829902" y="4604221"/>
                  </a:moveTo>
                  <a:cubicBezTo>
                    <a:pt x="7844027" y="5265218"/>
                    <a:pt x="7839094" y="5014335"/>
                    <a:pt x="7840495" y="5094882"/>
                  </a:cubicBezTo>
                  <a:cubicBezTo>
                    <a:pt x="7663590" y="5099220"/>
                    <a:pt x="7542669" y="5093023"/>
                    <a:pt x="7410401" y="5092726"/>
                  </a:cubicBezTo>
                  <a:cubicBezTo>
                    <a:pt x="7408083" y="4937211"/>
                    <a:pt x="7407976" y="4827023"/>
                    <a:pt x="7403420" y="4604059"/>
                  </a:cubicBezTo>
                  <a:cubicBezTo>
                    <a:pt x="7533127" y="4604113"/>
                    <a:pt x="7707365" y="4605972"/>
                    <a:pt x="7829902" y="4604221"/>
                  </a:cubicBezTo>
                  <a:close/>
                  <a:moveTo>
                    <a:pt x="7829201" y="4572314"/>
                  </a:moveTo>
                  <a:cubicBezTo>
                    <a:pt x="7829471" y="4584010"/>
                    <a:pt x="7863650" y="4579186"/>
                    <a:pt x="7402907" y="4579025"/>
                  </a:cubicBezTo>
                  <a:cubicBezTo>
                    <a:pt x="7402854" y="4576546"/>
                    <a:pt x="7393582" y="4089010"/>
                    <a:pt x="7393555" y="4087016"/>
                  </a:cubicBezTo>
                  <a:cubicBezTo>
                    <a:pt x="7395495" y="4087016"/>
                    <a:pt x="7819713" y="4089414"/>
                    <a:pt x="7821761" y="4089441"/>
                  </a:cubicBezTo>
                  <a:cubicBezTo>
                    <a:pt x="7823325" y="4198660"/>
                    <a:pt x="7824673" y="4365465"/>
                    <a:pt x="7829201" y="4572314"/>
                  </a:cubicBezTo>
                  <a:close/>
                  <a:moveTo>
                    <a:pt x="7815913" y="3653079"/>
                  </a:moveTo>
                  <a:cubicBezTo>
                    <a:pt x="7818797" y="3836808"/>
                    <a:pt x="7817826" y="3836457"/>
                    <a:pt x="7820710" y="4020644"/>
                  </a:cubicBezTo>
                  <a:cubicBezTo>
                    <a:pt x="7821708" y="4083971"/>
                    <a:pt x="7887208" y="4062170"/>
                    <a:pt x="7393123" y="4061982"/>
                  </a:cubicBezTo>
                  <a:cubicBezTo>
                    <a:pt x="7388703" y="3797895"/>
                    <a:pt x="7392611" y="3858716"/>
                    <a:pt x="7387517" y="3575578"/>
                  </a:cubicBezTo>
                  <a:cubicBezTo>
                    <a:pt x="7888152" y="3575578"/>
                    <a:pt x="7814241" y="3545424"/>
                    <a:pt x="7815913" y="3653079"/>
                  </a:cubicBezTo>
                  <a:close/>
                  <a:moveTo>
                    <a:pt x="7808824" y="3101517"/>
                  </a:moveTo>
                  <a:cubicBezTo>
                    <a:pt x="7819983" y="3636075"/>
                    <a:pt x="7838986" y="3549466"/>
                    <a:pt x="7710519" y="3549466"/>
                  </a:cubicBezTo>
                  <a:cubicBezTo>
                    <a:pt x="7548464" y="3549466"/>
                    <a:pt x="7549165" y="3550544"/>
                    <a:pt x="7387031" y="3550544"/>
                  </a:cubicBezTo>
                  <a:cubicBezTo>
                    <a:pt x="7382746" y="3326744"/>
                    <a:pt x="7382018" y="3364121"/>
                    <a:pt x="7379322" y="3058319"/>
                  </a:cubicBezTo>
                  <a:cubicBezTo>
                    <a:pt x="7866615" y="3058347"/>
                    <a:pt x="7807556" y="3040372"/>
                    <a:pt x="7808824" y="3101517"/>
                  </a:cubicBezTo>
                  <a:close/>
                  <a:moveTo>
                    <a:pt x="7798499" y="2550169"/>
                  </a:moveTo>
                  <a:cubicBezTo>
                    <a:pt x="7807502" y="3124260"/>
                    <a:pt x="7839552" y="3032881"/>
                    <a:pt x="7710519" y="3032881"/>
                  </a:cubicBezTo>
                  <a:cubicBezTo>
                    <a:pt x="7550486" y="3032881"/>
                    <a:pt x="7548654" y="3033312"/>
                    <a:pt x="7386951" y="3033312"/>
                  </a:cubicBezTo>
                  <a:cubicBezTo>
                    <a:pt x="7376222" y="3033312"/>
                    <a:pt x="7379537" y="3048133"/>
                    <a:pt x="7377489" y="2917249"/>
                  </a:cubicBezTo>
                  <a:cubicBezTo>
                    <a:pt x="7370805" y="2488217"/>
                    <a:pt x="7368378" y="2544187"/>
                    <a:pt x="7386951" y="2544187"/>
                  </a:cubicBezTo>
                  <a:cubicBezTo>
                    <a:pt x="7828150" y="2544187"/>
                    <a:pt x="7798284" y="2535779"/>
                    <a:pt x="7798499" y="2550169"/>
                  </a:cubicBezTo>
                  <a:close/>
                  <a:moveTo>
                    <a:pt x="7798015" y="2517428"/>
                  </a:moveTo>
                  <a:cubicBezTo>
                    <a:pt x="7645772" y="2515676"/>
                    <a:pt x="7545715" y="2519126"/>
                    <a:pt x="7373473" y="2519153"/>
                  </a:cubicBezTo>
                  <a:cubicBezTo>
                    <a:pt x="7363958" y="1966431"/>
                    <a:pt x="7350157" y="2026821"/>
                    <a:pt x="7386977" y="2026821"/>
                  </a:cubicBezTo>
                  <a:cubicBezTo>
                    <a:pt x="7522993" y="2026821"/>
                    <a:pt x="7559382" y="2027144"/>
                    <a:pt x="7710545" y="2027144"/>
                  </a:cubicBezTo>
                  <a:cubicBezTo>
                    <a:pt x="7818554" y="2027171"/>
                    <a:pt x="7789254" y="1938406"/>
                    <a:pt x="7798015" y="2517428"/>
                  </a:cubicBezTo>
                  <a:close/>
                  <a:moveTo>
                    <a:pt x="7783432" y="1631257"/>
                  </a:moveTo>
                  <a:cubicBezTo>
                    <a:pt x="7786828" y="1743171"/>
                    <a:pt x="7786882" y="1767908"/>
                    <a:pt x="7790709" y="2002622"/>
                  </a:cubicBezTo>
                  <a:cubicBezTo>
                    <a:pt x="7742972" y="2002002"/>
                    <a:pt x="7396276" y="2001759"/>
                    <a:pt x="7362987" y="2001867"/>
                  </a:cubicBezTo>
                  <a:cubicBezTo>
                    <a:pt x="7354066" y="1440603"/>
                    <a:pt x="7339806" y="1515841"/>
                    <a:pt x="7386977" y="1515841"/>
                  </a:cubicBezTo>
                  <a:cubicBezTo>
                    <a:pt x="7861089" y="1515841"/>
                    <a:pt x="7778633" y="1472105"/>
                    <a:pt x="7783432" y="1631257"/>
                  </a:cubicBezTo>
                  <a:close/>
                  <a:moveTo>
                    <a:pt x="7775722" y="1079479"/>
                  </a:moveTo>
                  <a:cubicBezTo>
                    <a:pt x="7783054" y="1561005"/>
                    <a:pt x="7799254" y="1487250"/>
                    <a:pt x="7710519" y="1487250"/>
                  </a:cubicBezTo>
                  <a:cubicBezTo>
                    <a:pt x="7300883" y="1487250"/>
                    <a:pt x="7353958" y="1511907"/>
                    <a:pt x="7352960" y="1446882"/>
                  </a:cubicBezTo>
                  <a:cubicBezTo>
                    <a:pt x="7344874" y="930971"/>
                    <a:pt x="7335817" y="999579"/>
                    <a:pt x="7386977" y="999579"/>
                  </a:cubicBezTo>
                  <a:cubicBezTo>
                    <a:pt x="7845509" y="999579"/>
                    <a:pt x="7774079" y="974545"/>
                    <a:pt x="7775722" y="1079479"/>
                  </a:cubicBezTo>
                  <a:close/>
                  <a:moveTo>
                    <a:pt x="7386977" y="482860"/>
                  </a:moveTo>
                  <a:cubicBezTo>
                    <a:pt x="7826802" y="482860"/>
                    <a:pt x="7766935" y="472377"/>
                    <a:pt x="7766989" y="527674"/>
                  </a:cubicBezTo>
                  <a:cubicBezTo>
                    <a:pt x="7766989" y="1049567"/>
                    <a:pt x="7801330" y="973629"/>
                    <a:pt x="7710519" y="973629"/>
                  </a:cubicBezTo>
                  <a:cubicBezTo>
                    <a:pt x="7280478" y="973629"/>
                    <a:pt x="7348189" y="996912"/>
                    <a:pt x="7345844" y="895104"/>
                  </a:cubicBezTo>
                  <a:cubicBezTo>
                    <a:pt x="7335359" y="416784"/>
                    <a:pt x="7321018" y="482860"/>
                    <a:pt x="7386977" y="482860"/>
                  </a:cubicBezTo>
                  <a:close/>
                  <a:moveTo>
                    <a:pt x="7340911" y="2001975"/>
                  </a:moveTo>
                  <a:cubicBezTo>
                    <a:pt x="7227107" y="2002702"/>
                    <a:pt x="6914402" y="2014829"/>
                    <a:pt x="6913728" y="1997906"/>
                  </a:cubicBezTo>
                  <a:cubicBezTo>
                    <a:pt x="6906773" y="1825819"/>
                    <a:pt x="6907124" y="1660522"/>
                    <a:pt x="6905183" y="1515248"/>
                  </a:cubicBezTo>
                  <a:cubicBezTo>
                    <a:pt x="7366410" y="1515410"/>
                    <a:pt x="7141821" y="1515679"/>
                    <a:pt x="7332016" y="1515841"/>
                  </a:cubicBezTo>
                  <a:cubicBezTo>
                    <a:pt x="7336113" y="1745138"/>
                    <a:pt x="7332744" y="1487842"/>
                    <a:pt x="7340911" y="2001975"/>
                  </a:cubicBezTo>
                  <a:close/>
                  <a:moveTo>
                    <a:pt x="7330884" y="1447313"/>
                  </a:moveTo>
                  <a:cubicBezTo>
                    <a:pt x="7331827" y="1508107"/>
                    <a:pt x="7398811" y="1490402"/>
                    <a:pt x="6904833" y="1490241"/>
                  </a:cubicBezTo>
                  <a:cubicBezTo>
                    <a:pt x="6899550" y="1120520"/>
                    <a:pt x="6904779" y="1395843"/>
                    <a:pt x="6898849" y="997990"/>
                  </a:cubicBezTo>
                  <a:cubicBezTo>
                    <a:pt x="7495229" y="1000172"/>
                    <a:pt x="7275572" y="999391"/>
                    <a:pt x="7325924" y="999526"/>
                  </a:cubicBezTo>
                  <a:cubicBezTo>
                    <a:pt x="7330776" y="1262426"/>
                    <a:pt x="7327542" y="1233996"/>
                    <a:pt x="7330884" y="1447313"/>
                  </a:cubicBezTo>
                  <a:close/>
                  <a:moveTo>
                    <a:pt x="6901949" y="485312"/>
                  </a:moveTo>
                  <a:cubicBezTo>
                    <a:pt x="7380562" y="484369"/>
                    <a:pt x="7314792" y="464562"/>
                    <a:pt x="7316463" y="528051"/>
                  </a:cubicBezTo>
                  <a:cubicBezTo>
                    <a:pt x="7330372" y="1060400"/>
                    <a:pt x="7349591" y="974895"/>
                    <a:pt x="7225382" y="973871"/>
                  </a:cubicBezTo>
                  <a:cubicBezTo>
                    <a:pt x="6832459" y="970692"/>
                    <a:pt x="6898930" y="1000226"/>
                    <a:pt x="6897448" y="900978"/>
                  </a:cubicBezTo>
                  <a:cubicBezTo>
                    <a:pt x="6890897" y="435756"/>
                    <a:pt x="6885129" y="485366"/>
                    <a:pt x="6901949" y="485312"/>
                  </a:cubicBezTo>
                  <a:close/>
                  <a:moveTo>
                    <a:pt x="6891679" y="1999038"/>
                  </a:moveTo>
                  <a:cubicBezTo>
                    <a:pt x="6891895" y="2004400"/>
                    <a:pt x="6942543" y="2002164"/>
                    <a:pt x="6465925" y="2004778"/>
                  </a:cubicBezTo>
                  <a:cubicBezTo>
                    <a:pt x="6459348" y="1721047"/>
                    <a:pt x="6460992" y="1651899"/>
                    <a:pt x="6459213" y="1512607"/>
                  </a:cubicBezTo>
                  <a:cubicBezTo>
                    <a:pt x="6670783" y="1513362"/>
                    <a:pt x="6462043" y="1515113"/>
                    <a:pt x="6883134" y="1515248"/>
                  </a:cubicBezTo>
                  <a:cubicBezTo>
                    <a:pt x="6885075" y="1662301"/>
                    <a:pt x="6884752" y="1827085"/>
                    <a:pt x="6891679" y="1999038"/>
                  </a:cubicBezTo>
                  <a:close/>
                  <a:moveTo>
                    <a:pt x="6878013" y="1079479"/>
                  </a:moveTo>
                  <a:cubicBezTo>
                    <a:pt x="6880843" y="1260001"/>
                    <a:pt x="6879280" y="1264070"/>
                    <a:pt x="6882137" y="1447313"/>
                  </a:cubicBezTo>
                  <a:cubicBezTo>
                    <a:pt x="6883134" y="1510613"/>
                    <a:pt x="6947503" y="1489244"/>
                    <a:pt x="6458862" y="1487573"/>
                  </a:cubicBezTo>
                  <a:cubicBezTo>
                    <a:pt x="6456517" y="1318504"/>
                    <a:pt x="6455358" y="1315998"/>
                    <a:pt x="6450237" y="998367"/>
                  </a:cubicBezTo>
                  <a:cubicBezTo>
                    <a:pt x="6952247" y="998043"/>
                    <a:pt x="6876368" y="970260"/>
                    <a:pt x="6878013" y="1079479"/>
                  </a:cubicBezTo>
                  <a:close/>
                  <a:moveTo>
                    <a:pt x="6740138" y="485528"/>
                  </a:moveTo>
                  <a:cubicBezTo>
                    <a:pt x="6891598" y="485528"/>
                    <a:pt x="6867959" y="473644"/>
                    <a:pt x="6869091" y="527916"/>
                  </a:cubicBezTo>
                  <a:cubicBezTo>
                    <a:pt x="6871759" y="655648"/>
                    <a:pt x="6873430" y="766618"/>
                    <a:pt x="6875317" y="901382"/>
                  </a:cubicBezTo>
                  <a:cubicBezTo>
                    <a:pt x="6876719" y="995160"/>
                    <a:pt x="6954565" y="972928"/>
                    <a:pt x="6449859" y="973333"/>
                  </a:cubicBezTo>
                  <a:cubicBezTo>
                    <a:pt x="6444549" y="642497"/>
                    <a:pt x="6444576" y="634063"/>
                    <a:pt x="6441908" y="527269"/>
                  </a:cubicBezTo>
                  <a:cubicBezTo>
                    <a:pt x="6440506" y="471299"/>
                    <a:pt x="6388025" y="485258"/>
                    <a:pt x="6740138" y="485528"/>
                  </a:cubicBezTo>
                  <a:close/>
                  <a:moveTo>
                    <a:pt x="6416731" y="2004912"/>
                  </a:moveTo>
                  <a:cubicBezTo>
                    <a:pt x="6256700" y="2004912"/>
                    <a:pt x="6257589" y="2001706"/>
                    <a:pt x="6093326" y="2001706"/>
                  </a:cubicBezTo>
                  <a:cubicBezTo>
                    <a:pt x="5985937" y="2001706"/>
                    <a:pt x="6016207" y="2094028"/>
                    <a:pt x="6006396" y="1514709"/>
                  </a:cubicBezTo>
                  <a:cubicBezTo>
                    <a:pt x="6189123" y="1516649"/>
                    <a:pt x="6254543" y="1512230"/>
                    <a:pt x="6437136" y="1512526"/>
                  </a:cubicBezTo>
                  <a:cubicBezTo>
                    <a:pt x="6444172" y="2077752"/>
                    <a:pt x="6455763" y="2004912"/>
                    <a:pt x="6416731" y="2004912"/>
                  </a:cubicBezTo>
                  <a:close/>
                  <a:moveTo>
                    <a:pt x="6429481" y="1079425"/>
                  </a:moveTo>
                  <a:cubicBezTo>
                    <a:pt x="6436921" y="1550091"/>
                    <a:pt x="6445061" y="1487519"/>
                    <a:pt x="6416731" y="1487519"/>
                  </a:cubicBezTo>
                  <a:cubicBezTo>
                    <a:pt x="5944938" y="1487519"/>
                    <a:pt x="6006288" y="1510047"/>
                    <a:pt x="6005290" y="1446882"/>
                  </a:cubicBezTo>
                  <a:cubicBezTo>
                    <a:pt x="6002352" y="1258599"/>
                    <a:pt x="6004562" y="1262130"/>
                    <a:pt x="6001678" y="1079048"/>
                  </a:cubicBezTo>
                  <a:cubicBezTo>
                    <a:pt x="6000115" y="982037"/>
                    <a:pt x="5976287" y="998825"/>
                    <a:pt x="6093298" y="998825"/>
                  </a:cubicBezTo>
                  <a:cubicBezTo>
                    <a:pt x="6495979" y="998825"/>
                    <a:pt x="6427675" y="967808"/>
                    <a:pt x="6429481" y="1079425"/>
                  </a:cubicBezTo>
                  <a:close/>
                  <a:moveTo>
                    <a:pt x="6419831" y="527997"/>
                  </a:moveTo>
                  <a:cubicBezTo>
                    <a:pt x="6422608" y="638374"/>
                    <a:pt x="6422689" y="656025"/>
                    <a:pt x="6427783" y="973359"/>
                  </a:cubicBezTo>
                  <a:cubicBezTo>
                    <a:pt x="6380558" y="973359"/>
                    <a:pt x="6047610" y="973737"/>
                    <a:pt x="5999980" y="974249"/>
                  </a:cubicBezTo>
                  <a:lnTo>
                    <a:pt x="5992028" y="483587"/>
                  </a:lnTo>
                  <a:cubicBezTo>
                    <a:pt x="6500373" y="475503"/>
                    <a:pt x="6418511" y="475638"/>
                    <a:pt x="6419831" y="527997"/>
                  </a:cubicBezTo>
                  <a:close/>
                  <a:moveTo>
                    <a:pt x="5986422" y="1631042"/>
                  </a:moveTo>
                  <a:cubicBezTo>
                    <a:pt x="5988605" y="1747078"/>
                    <a:pt x="5987850" y="1703585"/>
                    <a:pt x="5992649" y="2002568"/>
                  </a:cubicBezTo>
                  <a:cubicBezTo>
                    <a:pt x="5853533" y="2005289"/>
                    <a:pt x="5909735" y="2008523"/>
                    <a:pt x="5564738" y="2005236"/>
                  </a:cubicBezTo>
                  <a:cubicBezTo>
                    <a:pt x="5558484" y="1502286"/>
                    <a:pt x="5562123" y="1668229"/>
                    <a:pt x="5560533" y="1511960"/>
                  </a:cubicBezTo>
                  <a:cubicBezTo>
                    <a:pt x="6072004" y="1511718"/>
                    <a:pt x="5983646" y="1490914"/>
                    <a:pt x="5986422" y="1631042"/>
                  </a:cubicBezTo>
                  <a:close/>
                  <a:moveTo>
                    <a:pt x="5979602" y="1079479"/>
                  </a:moveTo>
                  <a:cubicBezTo>
                    <a:pt x="5986853" y="1555616"/>
                    <a:pt x="5999333" y="1489863"/>
                    <a:pt x="5931784" y="1488489"/>
                  </a:cubicBezTo>
                  <a:cubicBezTo>
                    <a:pt x="5830703" y="1486441"/>
                    <a:pt x="5812050" y="1486845"/>
                    <a:pt x="5560236" y="1486953"/>
                  </a:cubicBezTo>
                  <a:cubicBezTo>
                    <a:pt x="5557217" y="1250003"/>
                    <a:pt x="5552392" y="1251324"/>
                    <a:pt x="5549751" y="999903"/>
                  </a:cubicBezTo>
                  <a:cubicBezTo>
                    <a:pt x="6054483" y="1004834"/>
                    <a:pt x="5977823" y="968482"/>
                    <a:pt x="5979602" y="1079479"/>
                  </a:cubicBezTo>
                  <a:close/>
                  <a:moveTo>
                    <a:pt x="5608081" y="485797"/>
                  </a:moveTo>
                  <a:cubicBezTo>
                    <a:pt x="5717734" y="487252"/>
                    <a:pt x="5823479" y="487495"/>
                    <a:pt x="5931838" y="484881"/>
                  </a:cubicBezTo>
                  <a:cubicBezTo>
                    <a:pt x="5985371" y="483534"/>
                    <a:pt x="5968793" y="410640"/>
                    <a:pt x="5977904" y="974545"/>
                  </a:cubicBezTo>
                  <a:cubicBezTo>
                    <a:pt x="5785796" y="977294"/>
                    <a:pt x="5861189" y="977968"/>
                    <a:pt x="5549508" y="974922"/>
                  </a:cubicBezTo>
                  <a:cubicBezTo>
                    <a:pt x="5544872" y="403095"/>
                    <a:pt x="5518887" y="484638"/>
                    <a:pt x="5608081" y="485797"/>
                  </a:cubicBezTo>
                  <a:close/>
                  <a:moveTo>
                    <a:pt x="5550829" y="2521551"/>
                  </a:moveTo>
                  <a:cubicBezTo>
                    <a:pt x="5445192" y="2522306"/>
                    <a:pt x="5308180" y="2521551"/>
                    <a:pt x="5127123" y="2521551"/>
                  </a:cubicBezTo>
                  <a:cubicBezTo>
                    <a:pt x="5126827" y="2503658"/>
                    <a:pt x="5119576" y="2084569"/>
                    <a:pt x="5118228" y="2028141"/>
                  </a:cubicBezTo>
                  <a:cubicBezTo>
                    <a:pt x="5120196" y="2028141"/>
                    <a:pt x="5539966" y="2030054"/>
                    <a:pt x="5542931" y="2030081"/>
                  </a:cubicBezTo>
                  <a:cubicBezTo>
                    <a:pt x="5545141" y="2209525"/>
                    <a:pt x="5548942" y="2403332"/>
                    <a:pt x="5550829" y="2521551"/>
                  </a:cubicBezTo>
                  <a:close/>
                  <a:moveTo>
                    <a:pt x="5538807" y="1630772"/>
                  </a:moveTo>
                  <a:cubicBezTo>
                    <a:pt x="5537863" y="2080365"/>
                    <a:pt x="5586733" y="2004751"/>
                    <a:pt x="5446621" y="2004751"/>
                  </a:cubicBezTo>
                  <a:cubicBezTo>
                    <a:pt x="5080302" y="2004751"/>
                    <a:pt x="5117662" y="2004724"/>
                    <a:pt x="5117500" y="1998175"/>
                  </a:cubicBezTo>
                  <a:cubicBezTo>
                    <a:pt x="5115343" y="1908790"/>
                    <a:pt x="5101516" y="1513119"/>
                    <a:pt x="5123484" y="1513119"/>
                  </a:cubicBezTo>
                  <a:cubicBezTo>
                    <a:pt x="5623041" y="1513119"/>
                    <a:pt x="5539130" y="1476336"/>
                    <a:pt x="5538807" y="1630772"/>
                  </a:cubicBezTo>
                  <a:close/>
                  <a:moveTo>
                    <a:pt x="5528753" y="1079479"/>
                  </a:moveTo>
                  <a:cubicBezTo>
                    <a:pt x="5536273" y="1559146"/>
                    <a:pt x="5568377" y="1486953"/>
                    <a:pt x="5446621" y="1487007"/>
                  </a:cubicBezTo>
                  <a:cubicBezTo>
                    <a:pt x="5061218" y="1487007"/>
                    <a:pt x="5110087" y="1506328"/>
                    <a:pt x="5109144" y="1446828"/>
                  </a:cubicBezTo>
                  <a:cubicBezTo>
                    <a:pt x="5108928" y="1432438"/>
                    <a:pt x="5102567" y="1019548"/>
                    <a:pt x="5102216" y="996669"/>
                  </a:cubicBezTo>
                  <a:cubicBezTo>
                    <a:pt x="5614173" y="995591"/>
                    <a:pt x="5527162" y="979126"/>
                    <a:pt x="5528753" y="1079479"/>
                  </a:cubicBezTo>
                  <a:close/>
                  <a:moveTo>
                    <a:pt x="5123484" y="486094"/>
                  </a:moveTo>
                  <a:cubicBezTo>
                    <a:pt x="5582043" y="486094"/>
                    <a:pt x="5520504" y="467015"/>
                    <a:pt x="5521825" y="526704"/>
                  </a:cubicBezTo>
                  <a:cubicBezTo>
                    <a:pt x="5534009" y="1062502"/>
                    <a:pt x="5544144" y="974464"/>
                    <a:pt x="5446621" y="974464"/>
                  </a:cubicBezTo>
                  <a:cubicBezTo>
                    <a:pt x="5285484" y="974464"/>
                    <a:pt x="5285322" y="971635"/>
                    <a:pt x="5123484" y="971635"/>
                  </a:cubicBezTo>
                  <a:cubicBezTo>
                    <a:pt x="5094669" y="971635"/>
                    <a:pt x="5102028" y="985701"/>
                    <a:pt x="5100788" y="895158"/>
                  </a:cubicBezTo>
                  <a:cubicBezTo>
                    <a:pt x="5094400" y="423117"/>
                    <a:pt x="5082108" y="486094"/>
                    <a:pt x="5123484" y="486094"/>
                  </a:cubicBezTo>
                  <a:close/>
                  <a:moveTo>
                    <a:pt x="5088038" y="1513173"/>
                  </a:moveTo>
                  <a:cubicBezTo>
                    <a:pt x="5089898" y="1648342"/>
                    <a:pt x="5089925" y="1774106"/>
                    <a:pt x="5095532" y="2003161"/>
                  </a:cubicBezTo>
                  <a:cubicBezTo>
                    <a:pt x="4645140" y="2003969"/>
                    <a:pt x="4669130" y="2009278"/>
                    <a:pt x="4668861" y="1999226"/>
                  </a:cubicBezTo>
                  <a:cubicBezTo>
                    <a:pt x="4667837" y="1955760"/>
                    <a:pt x="4659642" y="1516676"/>
                    <a:pt x="4659615" y="1514709"/>
                  </a:cubicBezTo>
                  <a:cubicBezTo>
                    <a:pt x="4885444" y="1516622"/>
                    <a:pt x="4951107" y="1513469"/>
                    <a:pt x="5088038" y="1513173"/>
                  </a:cubicBezTo>
                  <a:close/>
                  <a:moveTo>
                    <a:pt x="5087688" y="1488139"/>
                  </a:moveTo>
                  <a:cubicBezTo>
                    <a:pt x="4593872" y="1489190"/>
                    <a:pt x="4659481" y="1507945"/>
                    <a:pt x="4658510" y="1446828"/>
                  </a:cubicBezTo>
                  <a:cubicBezTo>
                    <a:pt x="4655626" y="1262749"/>
                    <a:pt x="4656407" y="1262642"/>
                    <a:pt x="4653523" y="1079048"/>
                  </a:cubicBezTo>
                  <a:cubicBezTo>
                    <a:pt x="4651906" y="976593"/>
                    <a:pt x="4568157" y="999633"/>
                    <a:pt x="5080114" y="996777"/>
                  </a:cubicBezTo>
                  <a:cubicBezTo>
                    <a:pt x="5080140" y="998825"/>
                    <a:pt x="5087014" y="1441358"/>
                    <a:pt x="5087688" y="1488139"/>
                  </a:cubicBezTo>
                  <a:close/>
                  <a:moveTo>
                    <a:pt x="5071784" y="485959"/>
                  </a:moveTo>
                  <a:cubicBezTo>
                    <a:pt x="5077229" y="760608"/>
                    <a:pt x="5076798" y="769393"/>
                    <a:pt x="5079763" y="971743"/>
                  </a:cubicBezTo>
                  <a:cubicBezTo>
                    <a:pt x="4584438" y="974356"/>
                    <a:pt x="4652553" y="1006936"/>
                    <a:pt x="4649992" y="895050"/>
                  </a:cubicBezTo>
                  <a:cubicBezTo>
                    <a:pt x="4645976" y="719864"/>
                    <a:pt x="4644952" y="619403"/>
                    <a:pt x="4644574" y="527593"/>
                  </a:cubicBezTo>
                  <a:cubicBezTo>
                    <a:pt x="4644305" y="465048"/>
                    <a:pt x="4581392" y="483534"/>
                    <a:pt x="5071784" y="485959"/>
                  </a:cubicBezTo>
                  <a:close/>
                  <a:moveTo>
                    <a:pt x="4638617" y="2003673"/>
                  </a:moveTo>
                  <a:cubicBezTo>
                    <a:pt x="4375105" y="1997987"/>
                    <a:pt x="4216583" y="2007850"/>
                    <a:pt x="4216475" y="1998391"/>
                  </a:cubicBezTo>
                  <a:cubicBezTo>
                    <a:pt x="4210491" y="1425028"/>
                    <a:pt x="4174775" y="1510802"/>
                    <a:pt x="4314969" y="1512688"/>
                  </a:cubicBezTo>
                  <a:cubicBezTo>
                    <a:pt x="4447965" y="1514467"/>
                    <a:pt x="4483114" y="1513038"/>
                    <a:pt x="4637566" y="1514467"/>
                  </a:cubicBezTo>
                  <a:cubicBezTo>
                    <a:pt x="4646920" y="2067161"/>
                    <a:pt x="4651825" y="2003915"/>
                    <a:pt x="4638617" y="2003673"/>
                  </a:cubicBezTo>
                  <a:close/>
                  <a:moveTo>
                    <a:pt x="4631447" y="1079479"/>
                  </a:moveTo>
                  <a:cubicBezTo>
                    <a:pt x="4634331" y="1263154"/>
                    <a:pt x="4633550" y="1262965"/>
                    <a:pt x="4636434" y="1447259"/>
                  </a:cubicBezTo>
                  <a:cubicBezTo>
                    <a:pt x="4637405" y="1508242"/>
                    <a:pt x="4703929" y="1488462"/>
                    <a:pt x="4209413" y="1486684"/>
                  </a:cubicBezTo>
                  <a:cubicBezTo>
                    <a:pt x="4205450" y="1225939"/>
                    <a:pt x="4209197" y="1228634"/>
                    <a:pt x="4204453" y="1000738"/>
                  </a:cubicBezTo>
                  <a:cubicBezTo>
                    <a:pt x="4696490" y="997801"/>
                    <a:pt x="4629695" y="966326"/>
                    <a:pt x="4631447" y="1079479"/>
                  </a:cubicBezTo>
                  <a:close/>
                  <a:moveTo>
                    <a:pt x="4622229" y="485177"/>
                  </a:moveTo>
                  <a:cubicBezTo>
                    <a:pt x="4623927" y="762576"/>
                    <a:pt x="4626083" y="801892"/>
                    <a:pt x="4629587" y="973710"/>
                  </a:cubicBezTo>
                  <a:cubicBezTo>
                    <a:pt x="4529476" y="971581"/>
                    <a:pt x="4422330" y="971554"/>
                    <a:pt x="4314861" y="974006"/>
                  </a:cubicBezTo>
                  <a:cubicBezTo>
                    <a:pt x="4169870" y="977321"/>
                    <a:pt x="4207714" y="1056816"/>
                    <a:pt x="4193886" y="527323"/>
                  </a:cubicBezTo>
                  <a:cubicBezTo>
                    <a:pt x="4191946" y="453676"/>
                    <a:pt x="4138359" y="495202"/>
                    <a:pt x="4622229" y="485177"/>
                  </a:cubicBezTo>
                  <a:close/>
                  <a:moveTo>
                    <a:pt x="4153373" y="2002676"/>
                  </a:moveTo>
                  <a:cubicBezTo>
                    <a:pt x="3836786" y="2002729"/>
                    <a:pt x="3808160" y="2002676"/>
                    <a:pt x="3767916" y="2002864"/>
                  </a:cubicBezTo>
                  <a:cubicBezTo>
                    <a:pt x="3760423" y="1737916"/>
                    <a:pt x="3763819" y="1637186"/>
                    <a:pt x="3762606" y="1514089"/>
                  </a:cubicBezTo>
                  <a:cubicBezTo>
                    <a:pt x="3995632" y="1513389"/>
                    <a:pt x="4054960" y="1511341"/>
                    <a:pt x="4187687" y="1511637"/>
                  </a:cubicBezTo>
                  <a:cubicBezTo>
                    <a:pt x="4196151" y="2090525"/>
                    <a:pt x="4212513" y="2002676"/>
                    <a:pt x="4153373" y="2002676"/>
                  </a:cubicBezTo>
                  <a:close/>
                  <a:moveTo>
                    <a:pt x="4183805" y="1079425"/>
                  </a:moveTo>
                  <a:cubicBezTo>
                    <a:pt x="4191164" y="1550522"/>
                    <a:pt x="4195396" y="1486576"/>
                    <a:pt x="4153400" y="1486576"/>
                  </a:cubicBezTo>
                  <a:cubicBezTo>
                    <a:pt x="3702389" y="1486576"/>
                    <a:pt x="3762714" y="1508403"/>
                    <a:pt x="3761771" y="1446828"/>
                  </a:cubicBezTo>
                  <a:cubicBezTo>
                    <a:pt x="3753495" y="918440"/>
                    <a:pt x="3728077" y="998717"/>
                    <a:pt x="3829994" y="998717"/>
                  </a:cubicBezTo>
                  <a:cubicBezTo>
                    <a:pt x="3991508" y="998717"/>
                    <a:pt x="3991562" y="1000900"/>
                    <a:pt x="4153400" y="1000900"/>
                  </a:cubicBezTo>
                  <a:cubicBezTo>
                    <a:pt x="4189708" y="1000873"/>
                    <a:pt x="4182269" y="985082"/>
                    <a:pt x="4183805" y="1079425"/>
                  </a:cubicBezTo>
                  <a:close/>
                  <a:moveTo>
                    <a:pt x="3829967" y="483614"/>
                  </a:moveTo>
                  <a:cubicBezTo>
                    <a:pt x="3842851" y="483614"/>
                    <a:pt x="4150785" y="483803"/>
                    <a:pt x="4170678" y="483830"/>
                  </a:cubicBezTo>
                  <a:cubicBezTo>
                    <a:pt x="4172349" y="553274"/>
                    <a:pt x="4165746" y="280618"/>
                    <a:pt x="4181784" y="975839"/>
                  </a:cubicBezTo>
                  <a:cubicBezTo>
                    <a:pt x="4001913" y="976351"/>
                    <a:pt x="3927409" y="972416"/>
                    <a:pt x="3752983" y="974006"/>
                  </a:cubicBezTo>
                  <a:cubicBezTo>
                    <a:pt x="3746245" y="394741"/>
                    <a:pt x="3714923" y="483614"/>
                    <a:pt x="3829967" y="483614"/>
                  </a:cubicBezTo>
                  <a:close/>
                  <a:moveTo>
                    <a:pt x="3740530" y="1514170"/>
                  </a:moveTo>
                  <a:cubicBezTo>
                    <a:pt x="3742147" y="1685476"/>
                    <a:pt x="3737511" y="1647776"/>
                    <a:pt x="3745813" y="2002972"/>
                  </a:cubicBezTo>
                  <a:cubicBezTo>
                    <a:pt x="3247981" y="2006098"/>
                    <a:pt x="3372971" y="2005289"/>
                    <a:pt x="3321137" y="2005774"/>
                  </a:cubicBezTo>
                  <a:cubicBezTo>
                    <a:pt x="3319547" y="1803075"/>
                    <a:pt x="3316123" y="1666047"/>
                    <a:pt x="3313563" y="1512850"/>
                  </a:cubicBezTo>
                  <a:cubicBezTo>
                    <a:pt x="3522491" y="1516811"/>
                    <a:pt x="3575404" y="1514898"/>
                    <a:pt x="3740530" y="1514170"/>
                  </a:cubicBezTo>
                  <a:close/>
                  <a:moveTo>
                    <a:pt x="3732390" y="1079479"/>
                  </a:moveTo>
                  <a:cubicBezTo>
                    <a:pt x="3739910" y="1559846"/>
                    <a:pt x="3764304" y="1488786"/>
                    <a:pt x="3668210" y="1489567"/>
                  </a:cubicBezTo>
                  <a:cubicBezTo>
                    <a:pt x="3256337" y="1492908"/>
                    <a:pt x="3313320" y="1497409"/>
                    <a:pt x="3312511" y="1446828"/>
                  </a:cubicBezTo>
                  <a:cubicBezTo>
                    <a:pt x="3305503" y="1010493"/>
                    <a:pt x="3305988" y="1038007"/>
                    <a:pt x="3305207" y="1000065"/>
                  </a:cubicBezTo>
                  <a:cubicBezTo>
                    <a:pt x="3806678" y="1007313"/>
                    <a:pt x="3730584" y="963685"/>
                    <a:pt x="3732390" y="1079479"/>
                  </a:cubicBezTo>
                  <a:close/>
                  <a:moveTo>
                    <a:pt x="3345100" y="486067"/>
                  </a:moveTo>
                  <a:cubicBezTo>
                    <a:pt x="3782715" y="482240"/>
                    <a:pt x="3722147" y="471892"/>
                    <a:pt x="3723764" y="528078"/>
                  </a:cubicBezTo>
                  <a:cubicBezTo>
                    <a:pt x="3738913" y="1045606"/>
                    <a:pt x="3741015" y="973818"/>
                    <a:pt x="3668129" y="975381"/>
                  </a:cubicBezTo>
                  <a:cubicBezTo>
                    <a:pt x="3558125" y="977752"/>
                    <a:pt x="3454133" y="977617"/>
                    <a:pt x="3345154" y="975704"/>
                  </a:cubicBezTo>
                  <a:cubicBezTo>
                    <a:pt x="3294020" y="974815"/>
                    <a:pt x="3305314" y="991145"/>
                    <a:pt x="3302700" y="894996"/>
                  </a:cubicBezTo>
                  <a:cubicBezTo>
                    <a:pt x="3289869" y="422902"/>
                    <a:pt x="3283885" y="486633"/>
                    <a:pt x="3345100" y="486067"/>
                  </a:cubicBezTo>
                  <a:close/>
                  <a:moveTo>
                    <a:pt x="3298980" y="1997475"/>
                  </a:moveTo>
                  <a:cubicBezTo>
                    <a:pt x="3299115" y="2012646"/>
                    <a:pt x="3332674" y="2004562"/>
                    <a:pt x="2871123" y="2004293"/>
                  </a:cubicBezTo>
                  <a:cubicBezTo>
                    <a:pt x="2870692" y="1915231"/>
                    <a:pt x="2865409" y="1515248"/>
                    <a:pt x="2865355" y="1512176"/>
                  </a:cubicBezTo>
                  <a:cubicBezTo>
                    <a:pt x="3091399" y="1512176"/>
                    <a:pt x="3196551" y="1511071"/>
                    <a:pt x="3291487" y="1512526"/>
                  </a:cubicBezTo>
                  <a:cubicBezTo>
                    <a:pt x="3294182" y="1674373"/>
                    <a:pt x="3297632" y="1812291"/>
                    <a:pt x="3298980" y="1997475"/>
                  </a:cubicBezTo>
                  <a:close/>
                  <a:moveTo>
                    <a:pt x="3291082" y="1487465"/>
                  </a:moveTo>
                  <a:cubicBezTo>
                    <a:pt x="2804463" y="1480082"/>
                    <a:pt x="2865409" y="1511502"/>
                    <a:pt x="2864384" y="1446774"/>
                  </a:cubicBezTo>
                  <a:cubicBezTo>
                    <a:pt x="2858239" y="1057247"/>
                    <a:pt x="2858131" y="1046010"/>
                    <a:pt x="2857053" y="996588"/>
                  </a:cubicBezTo>
                  <a:cubicBezTo>
                    <a:pt x="2860072" y="996588"/>
                    <a:pt x="3281028" y="999768"/>
                    <a:pt x="3283131" y="999795"/>
                  </a:cubicBezTo>
                  <a:cubicBezTo>
                    <a:pt x="3284236" y="1053717"/>
                    <a:pt x="3284371" y="1069562"/>
                    <a:pt x="3291082" y="1487465"/>
                  </a:cubicBezTo>
                  <a:close/>
                  <a:moveTo>
                    <a:pt x="2860018" y="487171"/>
                  </a:moveTo>
                  <a:cubicBezTo>
                    <a:pt x="3338954" y="487171"/>
                    <a:pt x="3273993" y="470733"/>
                    <a:pt x="3274478" y="527781"/>
                  </a:cubicBezTo>
                  <a:cubicBezTo>
                    <a:pt x="3278306" y="1054553"/>
                    <a:pt x="3316770" y="974303"/>
                    <a:pt x="3183370" y="974303"/>
                  </a:cubicBezTo>
                  <a:cubicBezTo>
                    <a:pt x="3024794" y="974303"/>
                    <a:pt x="3020723" y="971581"/>
                    <a:pt x="2859991" y="971581"/>
                  </a:cubicBezTo>
                  <a:cubicBezTo>
                    <a:pt x="2855112" y="971554"/>
                    <a:pt x="2834410" y="487171"/>
                    <a:pt x="2860018" y="487171"/>
                  </a:cubicBezTo>
                  <a:close/>
                  <a:moveTo>
                    <a:pt x="2848966" y="1998553"/>
                  </a:moveTo>
                  <a:cubicBezTo>
                    <a:pt x="2849020" y="2007122"/>
                    <a:pt x="2505505" y="2006502"/>
                    <a:pt x="2423131" y="2005370"/>
                  </a:cubicBezTo>
                  <a:cubicBezTo>
                    <a:pt x="2414748" y="1524222"/>
                    <a:pt x="2416123" y="1654217"/>
                    <a:pt x="2413481" y="1514359"/>
                  </a:cubicBezTo>
                  <a:cubicBezTo>
                    <a:pt x="2612678" y="1517458"/>
                    <a:pt x="2683947" y="1512392"/>
                    <a:pt x="2843306" y="1512176"/>
                  </a:cubicBezTo>
                  <a:cubicBezTo>
                    <a:pt x="2843306" y="1514116"/>
                    <a:pt x="2848696" y="1930483"/>
                    <a:pt x="2848966" y="1998553"/>
                  </a:cubicBezTo>
                  <a:close/>
                  <a:moveTo>
                    <a:pt x="2842928" y="1487142"/>
                  </a:moveTo>
                  <a:cubicBezTo>
                    <a:pt x="2351107" y="1487869"/>
                    <a:pt x="2413292" y="1509697"/>
                    <a:pt x="2412322" y="1446828"/>
                  </a:cubicBezTo>
                  <a:cubicBezTo>
                    <a:pt x="2409923" y="1292526"/>
                    <a:pt x="2409842" y="1260001"/>
                    <a:pt x="2406985" y="1079048"/>
                  </a:cubicBezTo>
                  <a:cubicBezTo>
                    <a:pt x="2405367" y="972551"/>
                    <a:pt x="2330729" y="996777"/>
                    <a:pt x="2834977" y="996588"/>
                  </a:cubicBezTo>
                  <a:cubicBezTo>
                    <a:pt x="2836324" y="1057732"/>
                    <a:pt x="2842901" y="1485121"/>
                    <a:pt x="2842928" y="1487142"/>
                  </a:cubicBezTo>
                  <a:close/>
                  <a:moveTo>
                    <a:pt x="2826081" y="487091"/>
                  </a:moveTo>
                  <a:cubicBezTo>
                    <a:pt x="2827645" y="817171"/>
                    <a:pt x="2831176" y="844173"/>
                    <a:pt x="2834356" y="971581"/>
                  </a:cubicBezTo>
                  <a:cubicBezTo>
                    <a:pt x="2524724" y="971716"/>
                    <a:pt x="2463482" y="972012"/>
                    <a:pt x="2405341" y="973440"/>
                  </a:cubicBezTo>
                  <a:cubicBezTo>
                    <a:pt x="2399437" y="587174"/>
                    <a:pt x="2400839" y="666157"/>
                    <a:pt x="2396661" y="483884"/>
                  </a:cubicBezTo>
                  <a:cubicBezTo>
                    <a:pt x="2606587" y="478225"/>
                    <a:pt x="2688772" y="486390"/>
                    <a:pt x="2826081" y="487091"/>
                  </a:cubicBezTo>
                  <a:close/>
                  <a:moveTo>
                    <a:pt x="2394073" y="1631150"/>
                  </a:moveTo>
                  <a:cubicBezTo>
                    <a:pt x="2405367" y="2063658"/>
                    <a:pt x="2409626" y="2005182"/>
                    <a:pt x="2375313" y="2004589"/>
                  </a:cubicBezTo>
                  <a:cubicBezTo>
                    <a:pt x="1974518" y="1997070"/>
                    <a:pt x="1973386" y="2011164"/>
                    <a:pt x="1973171" y="1998337"/>
                  </a:cubicBezTo>
                  <a:cubicBezTo>
                    <a:pt x="1963629" y="1427076"/>
                    <a:pt x="1930797" y="1512958"/>
                    <a:pt x="2051933" y="1512472"/>
                  </a:cubicBezTo>
                  <a:cubicBezTo>
                    <a:pt x="2200375" y="1511880"/>
                    <a:pt x="2269892" y="1511691"/>
                    <a:pt x="2374908" y="1513658"/>
                  </a:cubicBezTo>
                  <a:cubicBezTo>
                    <a:pt x="2397173" y="1514089"/>
                    <a:pt x="2390542" y="1495657"/>
                    <a:pt x="2394073" y="1631150"/>
                  </a:cubicBezTo>
                  <a:close/>
                  <a:moveTo>
                    <a:pt x="2384909" y="1079479"/>
                  </a:moveTo>
                  <a:cubicBezTo>
                    <a:pt x="2392079" y="1537911"/>
                    <a:pt x="2396580" y="1489001"/>
                    <a:pt x="2375313" y="1488597"/>
                  </a:cubicBezTo>
                  <a:cubicBezTo>
                    <a:pt x="1903600" y="1479731"/>
                    <a:pt x="1962227" y="1511071"/>
                    <a:pt x="1961230" y="1446882"/>
                  </a:cubicBezTo>
                  <a:cubicBezTo>
                    <a:pt x="1958372" y="1264501"/>
                    <a:pt x="1962739" y="1265040"/>
                    <a:pt x="1959828" y="1078994"/>
                  </a:cubicBezTo>
                  <a:cubicBezTo>
                    <a:pt x="1957995" y="962985"/>
                    <a:pt x="1893330" y="1012487"/>
                    <a:pt x="2375393" y="999310"/>
                  </a:cubicBezTo>
                  <a:cubicBezTo>
                    <a:pt x="2387065" y="998987"/>
                    <a:pt x="2383507" y="987022"/>
                    <a:pt x="2384909" y="1079479"/>
                  </a:cubicBezTo>
                  <a:close/>
                  <a:moveTo>
                    <a:pt x="2374585" y="484504"/>
                  </a:moveTo>
                  <a:cubicBezTo>
                    <a:pt x="2386903" y="1028521"/>
                    <a:pt x="2385825" y="973952"/>
                    <a:pt x="2374828" y="974222"/>
                  </a:cubicBezTo>
                  <a:cubicBezTo>
                    <a:pt x="2268463" y="977294"/>
                    <a:pt x="2249810" y="976189"/>
                    <a:pt x="2051852" y="976728"/>
                  </a:cubicBezTo>
                  <a:cubicBezTo>
                    <a:pt x="1927725" y="977051"/>
                    <a:pt x="1962739" y="1058514"/>
                    <a:pt x="1948911" y="527269"/>
                  </a:cubicBezTo>
                  <a:cubicBezTo>
                    <a:pt x="1947051" y="453622"/>
                    <a:pt x="1896403" y="498220"/>
                    <a:pt x="2374585" y="484504"/>
                  </a:cubicBezTo>
                  <a:close/>
                  <a:moveTo>
                    <a:pt x="1951122" y="1998822"/>
                  </a:moveTo>
                  <a:cubicBezTo>
                    <a:pt x="1951283" y="2008901"/>
                    <a:pt x="1523157" y="2001679"/>
                    <a:pt x="1523022" y="1998014"/>
                  </a:cubicBezTo>
                  <a:cubicBezTo>
                    <a:pt x="1502563" y="1431684"/>
                    <a:pt x="1509437" y="1511556"/>
                    <a:pt x="1567013" y="1511556"/>
                  </a:cubicBezTo>
                  <a:cubicBezTo>
                    <a:pt x="1721276" y="1511556"/>
                    <a:pt x="1725454" y="1512796"/>
                    <a:pt x="1890284" y="1512796"/>
                  </a:cubicBezTo>
                  <a:cubicBezTo>
                    <a:pt x="1955542" y="1512796"/>
                    <a:pt x="1941094" y="1434082"/>
                    <a:pt x="1951122" y="1998822"/>
                  </a:cubicBezTo>
                  <a:close/>
                  <a:moveTo>
                    <a:pt x="1937779" y="1079425"/>
                  </a:moveTo>
                  <a:cubicBezTo>
                    <a:pt x="1945245" y="1554726"/>
                    <a:pt x="1951122" y="1487788"/>
                    <a:pt x="1890284" y="1487788"/>
                  </a:cubicBezTo>
                  <a:cubicBezTo>
                    <a:pt x="1455904" y="1487788"/>
                    <a:pt x="1515232" y="1497571"/>
                    <a:pt x="1514450" y="1446828"/>
                  </a:cubicBezTo>
                  <a:cubicBezTo>
                    <a:pt x="1506283" y="925501"/>
                    <a:pt x="1484422" y="1000172"/>
                    <a:pt x="1567013" y="1000172"/>
                  </a:cubicBezTo>
                  <a:cubicBezTo>
                    <a:pt x="2007835" y="1000172"/>
                    <a:pt x="1936296" y="984246"/>
                    <a:pt x="1937779" y="1079425"/>
                  </a:cubicBezTo>
                  <a:close/>
                  <a:moveTo>
                    <a:pt x="1567013" y="484827"/>
                  </a:moveTo>
                  <a:cubicBezTo>
                    <a:pt x="1897616" y="484908"/>
                    <a:pt x="1898505" y="484908"/>
                    <a:pt x="1925757" y="484962"/>
                  </a:cubicBezTo>
                  <a:cubicBezTo>
                    <a:pt x="1928345" y="592456"/>
                    <a:pt x="1935919" y="974869"/>
                    <a:pt x="1935973" y="976997"/>
                  </a:cubicBezTo>
                  <a:cubicBezTo>
                    <a:pt x="1796777" y="977132"/>
                    <a:pt x="1923250" y="977132"/>
                    <a:pt x="1505178" y="975030"/>
                  </a:cubicBezTo>
                  <a:cubicBezTo>
                    <a:pt x="1496040" y="395927"/>
                    <a:pt x="1477819" y="484827"/>
                    <a:pt x="1567013" y="484827"/>
                  </a:cubicBezTo>
                  <a:close/>
                  <a:moveTo>
                    <a:pt x="1494234" y="1630934"/>
                  </a:moveTo>
                  <a:cubicBezTo>
                    <a:pt x="1494881" y="1755944"/>
                    <a:pt x="1496444" y="1875564"/>
                    <a:pt x="1500892" y="1998984"/>
                  </a:cubicBezTo>
                  <a:cubicBezTo>
                    <a:pt x="1501000" y="2001867"/>
                    <a:pt x="1073951" y="2018709"/>
                    <a:pt x="1073951" y="1999092"/>
                  </a:cubicBezTo>
                  <a:cubicBezTo>
                    <a:pt x="1073951" y="1471674"/>
                    <a:pt x="1048964" y="1513766"/>
                    <a:pt x="1082146" y="1513981"/>
                  </a:cubicBezTo>
                  <a:cubicBezTo>
                    <a:pt x="1575989" y="1517350"/>
                    <a:pt x="1493398" y="1470111"/>
                    <a:pt x="1494234" y="1630934"/>
                  </a:cubicBezTo>
                  <a:close/>
                  <a:moveTo>
                    <a:pt x="1484746" y="1079533"/>
                  </a:moveTo>
                  <a:cubicBezTo>
                    <a:pt x="1492266" y="1561786"/>
                    <a:pt x="1520353" y="1485821"/>
                    <a:pt x="1405256" y="1488004"/>
                  </a:cubicBezTo>
                  <a:cubicBezTo>
                    <a:pt x="1003141" y="1495037"/>
                    <a:pt x="1064787" y="1497705"/>
                    <a:pt x="1064005" y="1446882"/>
                  </a:cubicBezTo>
                  <a:cubicBezTo>
                    <a:pt x="1056134" y="944040"/>
                    <a:pt x="1051633" y="999633"/>
                    <a:pt x="1082389" y="999148"/>
                  </a:cubicBezTo>
                  <a:cubicBezTo>
                    <a:pt x="1565854" y="991333"/>
                    <a:pt x="1483290" y="987345"/>
                    <a:pt x="1484746" y="1079533"/>
                  </a:cubicBezTo>
                  <a:close/>
                  <a:moveTo>
                    <a:pt x="1082281" y="483695"/>
                  </a:moveTo>
                  <a:cubicBezTo>
                    <a:pt x="1537012" y="480947"/>
                    <a:pt x="1474772" y="470922"/>
                    <a:pt x="1475878" y="531797"/>
                  </a:cubicBezTo>
                  <a:cubicBezTo>
                    <a:pt x="1478169" y="656833"/>
                    <a:pt x="1479517" y="748024"/>
                    <a:pt x="1483102" y="974869"/>
                  </a:cubicBezTo>
                  <a:cubicBezTo>
                    <a:pt x="1379972" y="974087"/>
                    <a:pt x="1297489" y="970853"/>
                    <a:pt x="1058452" y="974491"/>
                  </a:cubicBezTo>
                  <a:cubicBezTo>
                    <a:pt x="1051768" y="416488"/>
                    <a:pt x="1033519" y="483965"/>
                    <a:pt x="1082281" y="483695"/>
                  </a:cubicBezTo>
                  <a:close/>
                  <a:moveTo>
                    <a:pt x="1051875" y="1999092"/>
                  </a:moveTo>
                  <a:cubicBezTo>
                    <a:pt x="1051875" y="2011299"/>
                    <a:pt x="1089127" y="2006071"/>
                    <a:pt x="624881" y="2005640"/>
                  </a:cubicBezTo>
                  <a:cubicBezTo>
                    <a:pt x="625528" y="1783969"/>
                    <a:pt x="619544" y="1639934"/>
                    <a:pt x="617118" y="1514224"/>
                  </a:cubicBezTo>
                  <a:cubicBezTo>
                    <a:pt x="751650" y="1514170"/>
                    <a:pt x="879741" y="1512850"/>
                    <a:pt x="1043142" y="1513766"/>
                  </a:cubicBezTo>
                  <a:cubicBezTo>
                    <a:pt x="1045730" y="1643653"/>
                    <a:pt x="1051875" y="1764163"/>
                    <a:pt x="1051875" y="1999092"/>
                  </a:cubicBezTo>
                  <a:close/>
                  <a:moveTo>
                    <a:pt x="1041929" y="1447313"/>
                  </a:moveTo>
                  <a:cubicBezTo>
                    <a:pt x="1042792" y="1501694"/>
                    <a:pt x="1112551" y="1488947"/>
                    <a:pt x="616606" y="1489190"/>
                  </a:cubicBezTo>
                  <a:cubicBezTo>
                    <a:pt x="611242" y="1186272"/>
                    <a:pt x="609220" y="1150540"/>
                    <a:pt x="607657" y="1000253"/>
                  </a:cubicBezTo>
                  <a:cubicBezTo>
                    <a:pt x="912437" y="1000469"/>
                    <a:pt x="962654" y="1000765"/>
                    <a:pt x="1036673" y="999822"/>
                  </a:cubicBezTo>
                  <a:cubicBezTo>
                    <a:pt x="1040446" y="1280669"/>
                    <a:pt x="1039988" y="1322923"/>
                    <a:pt x="1041929" y="1447313"/>
                  </a:cubicBezTo>
                  <a:close/>
                  <a:moveTo>
                    <a:pt x="1026942" y="483965"/>
                  </a:moveTo>
                  <a:cubicBezTo>
                    <a:pt x="1034813" y="731128"/>
                    <a:pt x="1032387" y="656160"/>
                    <a:pt x="1036349" y="974815"/>
                  </a:cubicBezTo>
                  <a:cubicBezTo>
                    <a:pt x="970660" y="975623"/>
                    <a:pt x="945888" y="975461"/>
                    <a:pt x="607441" y="975246"/>
                  </a:cubicBezTo>
                  <a:cubicBezTo>
                    <a:pt x="606201" y="821510"/>
                    <a:pt x="608870" y="862416"/>
                    <a:pt x="601161" y="486633"/>
                  </a:cubicBezTo>
                  <a:cubicBezTo>
                    <a:pt x="738955" y="486552"/>
                    <a:pt x="628574" y="485582"/>
                    <a:pt x="1026942" y="483965"/>
                  </a:cubicBezTo>
                  <a:close/>
                  <a:moveTo>
                    <a:pt x="274358" y="484207"/>
                  </a:moveTo>
                  <a:cubicBezTo>
                    <a:pt x="432853" y="484207"/>
                    <a:pt x="431937" y="486417"/>
                    <a:pt x="579058" y="486579"/>
                  </a:cubicBezTo>
                  <a:cubicBezTo>
                    <a:pt x="586982" y="874812"/>
                    <a:pt x="584098" y="825687"/>
                    <a:pt x="585365" y="975192"/>
                  </a:cubicBezTo>
                  <a:cubicBezTo>
                    <a:pt x="281717" y="974976"/>
                    <a:pt x="233872" y="974788"/>
                    <a:pt x="159449" y="975354"/>
                  </a:cubicBezTo>
                  <a:cubicBezTo>
                    <a:pt x="153546" y="382777"/>
                    <a:pt x="111792" y="484207"/>
                    <a:pt x="274358" y="484207"/>
                  </a:cubicBezTo>
                  <a:close/>
                  <a:moveTo>
                    <a:pt x="274358" y="1000011"/>
                  </a:moveTo>
                  <a:cubicBezTo>
                    <a:pt x="645070" y="1000253"/>
                    <a:pt x="584988" y="973764"/>
                    <a:pt x="586632" y="1079533"/>
                  </a:cubicBezTo>
                  <a:cubicBezTo>
                    <a:pt x="589543" y="1266630"/>
                    <a:pt x="590945" y="1263477"/>
                    <a:pt x="593829" y="1447259"/>
                  </a:cubicBezTo>
                  <a:cubicBezTo>
                    <a:pt x="594772" y="1507541"/>
                    <a:pt x="661594" y="1488678"/>
                    <a:pt x="166241" y="1488435"/>
                  </a:cubicBezTo>
                  <a:cubicBezTo>
                    <a:pt x="156376" y="910060"/>
                    <a:pt x="128235" y="1000011"/>
                    <a:pt x="274358" y="1000011"/>
                  </a:cubicBezTo>
                  <a:close/>
                  <a:moveTo>
                    <a:pt x="174436" y="1997798"/>
                  </a:moveTo>
                  <a:cubicBezTo>
                    <a:pt x="172630" y="1423033"/>
                    <a:pt x="124219" y="1513443"/>
                    <a:pt x="274358" y="1513523"/>
                  </a:cubicBezTo>
                  <a:cubicBezTo>
                    <a:pt x="414821" y="1513523"/>
                    <a:pt x="437436" y="1514224"/>
                    <a:pt x="594988" y="1514224"/>
                  </a:cubicBezTo>
                  <a:cubicBezTo>
                    <a:pt x="597818" y="1662840"/>
                    <a:pt x="603398" y="1777340"/>
                    <a:pt x="602724" y="2005640"/>
                  </a:cubicBezTo>
                  <a:cubicBezTo>
                    <a:pt x="600029" y="2005640"/>
                    <a:pt x="174463" y="2005640"/>
                    <a:pt x="174436" y="1997798"/>
                  </a:cubicBezTo>
                  <a:close/>
                  <a:moveTo>
                    <a:pt x="179342" y="2365956"/>
                  </a:moveTo>
                  <a:cubicBezTo>
                    <a:pt x="177455" y="2265684"/>
                    <a:pt x="175002" y="2129652"/>
                    <a:pt x="174571" y="2029138"/>
                  </a:cubicBezTo>
                  <a:cubicBezTo>
                    <a:pt x="420427" y="2028141"/>
                    <a:pt x="399348" y="2030647"/>
                    <a:pt x="602697" y="2030647"/>
                  </a:cubicBezTo>
                  <a:cubicBezTo>
                    <a:pt x="602050" y="2545992"/>
                    <a:pt x="622563" y="2517644"/>
                    <a:pt x="597441" y="2517644"/>
                  </a:cubicBezTo>
                  <a:cubicBezTo>
                    <a:pt x="94514" y="2517644"/>
                    <a:pt x="182900" y="2557149"/>
                    <a:pt x="179342" y="2365956"/>
                  </a:cubicBezTo>
                  <a:close/>
                  <a:moveTo>
                    <a:pt x="182495" y="2549792"/>
                  </a:moveTo>
                  <a:cubicBezTo>
                    <a:pt x="182334" y="2540064"/>
                    <a:pt x="609975" y="2539552"/>
                    <a:pt x="610137" y="2550223"/>
                  </a:cubicBezTo>
                  <a:cubicBezTo>
                    <a:pt x="618600" y="3090010"/>
                    <a:pt x="635043" y="3031561"/>
                    <a:pt x="597414" y="3031561"/>
                  </a:cubicBezTo>
                  <a:cubicBezTo>
                    <a:pt x="301771" y="3031507"/>
                    <a:pt x="249263" y="3031318"/>
                    <a:pt x="191337" y="3031857"/>
                  </a:cubicBezTo>
                  <a:cubicBezTo>
                    <a:pt x="189854" y="2972815"/>
                    <a:pt x="182738" y="2565044"/>
                    <a:pt x="182495" y="2549792"/>
                  </a:cubicBezTo>
                  <a:close/>
                  <a:moveTo>
                    <a:pt x="200286" y="3468758"/>
                  </a:moveTo>
                  <a:cubicBezTo>
                    <a:pt x="194194" y="2981708"/>
                    <a:pt x="167347" y="3056541"/>
                    <a:pt x="274358" y="3056541"/>
                  </a:cubicBezTo>
                  <a:cubicBezTo>
                    <a:pt x="296758" y="3056541"/>
                    <a:pt x="601673" y="3056595"/>
                    <a:pt x="620703" y="3056622"/>
                  </a:cubicBezTo>
                  <a:cubicBezTo>
                    <a:pt x="622239" y="3185916"/>
                    <a:pt x="621215" y="3122185"/>
                    <a:pt x="627603" y="3550436"/>
                  </a:cubicBezTo>
                  <a:cubicBezTo>
                    <a:pt x="122628" y="3550813"/>
                    <a:pt x="201526" y="3566578"/>
                    <a:pt x="200286" y="3468758"/>
                  </a:cubicBezTo>
                  <a:close/>
                  <a:moveTo>
                    <a:pt x="208696" y="4020159"/>
                  </a:moveTo>
                  <a:cubicBezTo>
                    <a:pt x="203601" y="3700183"/>
                    <a:pt x="202577" y="3638824"/>
                    <a:pt x="201660" y="3572506"/>
                  </a:cubicBezTo>
                  <a:cubicBezTo>
                    <a:pt x="370345" y="3570727"/>
                    <a:pt x="435225" y="3575605"/>
                    <a:pt x="628008" y="3575470"/>
                  </a:cubicBezTo>
                  <a:cubicBezTo>
                    <a:pt x="632779" y="3888197"/>
                    <a:pt x="628493" y="3852437"/>
                    <a:pt x="632752" y="4066401"/>
                  </a:cubicBezTo>
                  <a:cubicBezTo>
                    <a:pt x="135863" y="4068018"/>
                    <a:pt x="209477" y="4070686"/>
                    <a:pt x="208696" y="4020159"/>
                  </a:cubicBezTo>
                  <a:close/>
                  <a:moveTo>
                    <a:pt x="216378" y="4571668"/>
                  </a:moveTo>
                  <a:cubicBezTo>
                    <a:pt x="204086" y="4008787"/>
                    <a:pt x="191283" y="4088094"/>
                    <a:pt x="274385" y="4088094"/>
                  </a:cubicBezTo>
                  <a:cubicBezTo>
                    <a:pt x="433366" y="4088094"/>
                    <a:pt x="436331" y="4091462"/>
                    <a:pt x="597468" y="4091462"/>
                  </a:cubicBezTo>
                  <a:cubicBezTo>
                    <a:pt x="639437" y="4091462"/>
                    <a:pt x="638601" y="4013341"/>
                    <a:pt x="643911" y="4570752"/>
                  </a:cubicBezTo>
                  <a:cubicBezTo>
                    <a:pt x="644019" y="4583013"/>
                    <a:pt x="652375" y="4579833"/>
                    <a:pt x="597468" y="4579833"/>
                  </a:cubicBezTo>
                  <a:cubicBezTo>
                    <a:pt x="171552" y="4579833"/>
                    <a:pt x="216593" y="4581234"/>
                    <a:pt x="216378" y="4571668"/>
                  </a:cubicBezTo>
                  <a:close/>
                  <a:moveTo>
                    <a:pt x="217106" y="4604113"/>
                  </a:moveTo>
                  <a:cubicBezTo>
                    <a:pt x="283253" y="4604059"/>
                    <a:pt x="642186" y="4604921"/>
                    <a:pt x="644208" y="4604921"/>
                  </a:cubicBezTo>
                  <a:cubicBezTo>
                    <a:pt x="649922" y="5172491"/>
                    <a:pt x="677093" y="5095232"/>
                    <a:pt x="597441" y="5095232"/>
                  </a:cubicBezTo>
                  <a:cubicBezTo>
                    <a:pt x="276110" y="5095178"/>
                    <a:pt x="258266" y="5095205"/>
                    <a:pt x="222146" y="5095124"/>
                  </a:cubicBezTo>
                  <a:cubicBezTo>
                    <a:pt x="219612" y="4911827"/>
                    <a:pt x="223683" y="4904659"/>
                    <a:pt x="217106" y="4604113"/>
                  </a:cubicBezTo>
                  <a:close/>
                  <a:moveTo>
                    <a:pt x="233359" y="5610847"/>
                  </a:moveTo>
                  <a:cubicBezTo>
                    <a:pt x="223602" y="5131908"/>
                    <a:pt x="224491" y="5261202"/>
                    <a:pt x="222497" y="5120132"/>
                  </a:cubicBezTo>
                  <a:cubicBezTo>
                    <a:pt x="685611" y="5121317"/>
                    <a:pt x="652510" y="5117491"/>
                    <a:pt x="652591" y="5123716"/>
                  </a:cubicBezTo>
                  <a:cubicBezTo>
                    <a:pt x="661297" y="5680776"/>
                    <a:pt x="685152" y="5607721"/>
                    <a:pt x="597414" y="5607721"/>
                  </a:cubicBezTo>
                  <a:cubicBezTo>
                    <a:pt x="421910" y="5607748"/>
                    <a:pt x="420077" y="5611709"/>
                    <a:pt x="233359" y="5610847"/>
                  </a:cubicBezTo>
                  <a:close/>
                  <a:moveTo>
                    <a:pt x="233899" y="5635881"/>
                  </a:moveTo>
                  <a:cubicBezTo>
                    <a:pt x="381100" y="5636528"/>
                    <a:pt x="402772" y="5633456"/>
                    <a:pt x="660569" y="5632675"/>
                  </a:cubicBezTo>
                  <a:cubicBezTo>
                    <a:pt x="669734" y="6217275"/>
                    <a:pt x="691109" y="6123093"/>
                    <a:pt x="597441" y="6123093"/>
                  </a:cubicBezTo>
                  <a:cubicBezTo>
                    <a:pt x="435845" y="6123093"/>
                    <a:pt x="435684" y="6126138"/>
                    <a:pt x="274358" y="6126138"/>
                  </a:cubicBezTo>
                  <a:cubicBezTo>
                    <a:pt x="225650" y="6126138"/>
                    <a:pt x="245651" y="6189088"/>
                    <a:pt x="233899" y="5635881"/>
                  </a:cubicBezTo>
                  <a:close/>
                  <a:moveTo>
                    <a:pt x="245058" y="6594433"/>
                  </a:moveTo>
                  <a:cubicBezTo>
                    <a:pt x="237025" y="6079707"/>
                    <a:pt x="236944" y="6151145"/>
                    <a:pt x="274358" y="6151145"/>
                  </a:cubicBezTo>
                  <a:cubicBezTo>
                    <a:pt x="736259" y="6151145"/>
                    <a:pt x="669330" y="6118243"/>
                    <a:pt x="671082" y="6227030"/>
                  </a:cubicBezTo>
                  <a:cubicBezTo>
                    <a:pt x="673885" y="6406474"/>
                    <a:pt x="670462" y="6411270"/>
                    <a:pt x="673346" y="6594810"/>
                  </a:cubicBezTo>
                  <a:cubicBezTo>
                    <a:pt x="674182" y="6647547"/>
                    <a:pt x="689276" y="6636363"/>
                    <a:pt x="597468" y="6636363"/>
                  </a:cubicBezTo>
                  <a:cubicBezTo>
                    <a:pt x="189153" y="6636363"/>
                    <a:pt x="245947" y="6652209"/>
                    <a:pt x="245058" y="6594433"/>
                  </a:cubicBezTo>
                  <a:close/>
                  <a:moveTo>
                    <a:pt x="254843" y="7146049"/>
                  </a:moveTo>
                  <a:cubicBezTo>
                    <a:pt x="241365" y="6584435"/>
                    <a:pt x="237322" y="6662044"/>
                    <a:pt x="274358" y="6662044"/>
                  </a:cubicBezTo>
                  <a:cubicBezTo>
                    <a:pt x="757203" y="6662044"/>
                    <a:pt x="673993" y="6630192"/>
                    <a:pt x="675880" y="6778701"/>
                  </a:cubicBezTo>
                  <a:cubicBezTo>
                    <a:pt x="677362" y="6896488"/>
                    <a:pt x="679195" y="7029528"/>
                    <a:pt x="682268" y="7146750"/>
                  </a:cubicBezTo>
                  <a:cubicBezTo>
                    <a:pt x="682457" y="7154295"/>
                    <a:pt x="695153" y="7152086"/>
                    <a:pt x="597468" y="7152086"/>
                  </a:cubicBezTo>
                  <a:cubicBezTo>
                    <a:pt x="226675" y="7152086"/>
                    <a:pt x="255328" y="7167041"/>
                    <a:pt x="254843" y="7146049"/>
                  </a:cubicBezTo>
                  <a:close/>
                  <a:moveTo>
                    <a:pt x="265274" y="7669668"/>
                  </a:moveTo>
                  <a:cubicBezTo>
                    <a:pt x="256298" y="7124788"/>
                    <a:pt x="245354" y="7181566"/>
                    <a:pt x="274358" y="7181566"/>
                  </a:cubicBezTo>
                  <a:cubicBezTo>
                    <a:pt x="764319" y="7181566"/>
                    <a:pt x="682807" y="7124437"/>
                    <a:pt x="686042" y="7330425"/>
                  </a:cubicBezTo>
                  <a:cubicBezTo>
                    <a:pt x="688899" y="7513237"/>
                    <a:pt x="690921" y="7510246"/>
                    <a:pt x="693670" y="7670045"/>
                  </a:cubicBezTo>
                  <a:cubicBezTo>
                    <a:pt x="641324" y="7669830"/>
                    <a:pt x="290477" y="7669668"/>
                    <a:pt x="265274" y="7669668"/>
                  </a:cubicBezTo>
                  <a:close/>
                  <a:moveTo>
                    <a:pt x="274358" y="7694675"/>
                  </a:moveTo>
                  <a:cubicBezTo>
                    <a:pt x="654100" y="7694918"/>
                    <a:pt x="648871" y="7694891"/>
                    <a:pt x="694101" y="7695106"/>
                  </a:cubicBezTo>
                  <a:cubicBezTo>
                    <a:pt x="697821" y="7954934"/>
                    <a:pt x="696635" y="7943185"/>
                    <a:pt x="700867" y="8182560"/>
                  </a:cubicBezTo>
                  <a:cubicBezTo>
                    <a:pt x="592885" y="8181294"/>
                    <a:pt x="436196" y="8182695"/>
                    <a:pt x="274035" y="8182695"/>
                  </a:cubicBezTo>
                  <a:cubicBezTo>
                    <a:pt x="271555" y="7656760"/>
                    <a:pt x="254654" y="7694675"/>
                    <a:pt x="274358" y="7694675"/>
                  </a:cubicBezTo>
                  <a:close/>
                  <a:moveTo>
                    <a:pt x="274358" y="8207676"/>
                  </a:moveTo>
                  <a:cubicBezTo>
                    <a:pt x="767877" y="8207676"/>
                    <a:pt x="701002" y="8190941"/>
                    <a:pt x="702107" y="8250199"/>
                  </a:cubicBezTo>
                  <a:cubicBezTo>
                    <a:pt x="712215" y="8786779"/>
                    <a:pt x="731515" y="8699307"/>
                    <a:pt x="597441" y="8699307"/>
                  </a:cubicBezTo>
                  <a:cubicBezTo>
                    <a:pt x="441910" y="8699307"/>
                    <a:pt x="437005" y="8696100"/>
                    <a:pt x="281744" y="8695992"/>
                  </a:cubicBezTo>
                  <a:cubicBezTo>
                    <a:pt x="269425" y="8170596"/>
                    <a:pt x="276272" y="8207676"/>
                    <a:pt x="274358" y="8207676"/>
                  </a:cubicBezTo>
                  <a:close/>
                  <a:moveTo>
                    <a:pt x="286407" y="9169569"/>
                  </a:moveTo>
                  <a:cubicBezTo>
                    <a:pt x="283604" y="8990610"/>
                    <a:pt x="286649" y="8985059"/>
                    <a:pt x="283765" y="8801573"/>
                  </a:cubicBezTo>
                  <a:cubicBezTo>
                    <a:pt x="282067" y="8691169"/>
                    <a:pt x="210448" y="8722374"/>
                    <a:pt x="706555" y="8724557"/>
                  </a:cubicBezTo>
                  <a:cubicBezTo>
                    <a:pt x="708792" y="8977405"/>
                    <a:pt x="715234" y="8978511"/>
                    <a:pt x="717957" y="9212550"/>
                  </a:cubicBezTo>
                  <a:cubicBezTo>
                    <a:pt x="231553" y="9203819"/>
                    <a:pt x="287566" y="9243675"/>
                    <a:pt x="286407" y="9169569"/>
                  </a:cubicBezTo>
                  <a:close/>
                  <a:moveTo>
                    <a:pt x="294709" y="9720970"/>
                  </a:moveTo>
                  <a:cubicBezTo>
                    <a:pt x="291960" y="9589493"/>
                    <a:pt x="290288" y="9491485"/>
                    <a:pt x="288860" y="9353459"/>
                  </a:cubicBezTo>
                  <a:cubicBezTo>
                    <a:pt x="287350" y="9208293"/>
                    <a:pt x="257430" y="9241465"/>
                    <a:pt x="436088" y="9238096"/>
                  </a:cubicBezTo>
                  <a:cubicBezTo>
                    <a:pt x="552264" y="9236049"/>
                    <a:pt x="650003" y="9236345"/>
                    <a:pt x="718226" y="9237611"/>
                  </a:cubicBezTo>
                  <a:cubicBezTo>
                    <a:pt x="719439" y="9377523"/>
                    <a:pt x="714911" y="9445943"/>
                    <a:pt x="723779" y="9729620"/>
                  </a:cubicBezTo>
                  <a:cubicBezTo>
                    <a:pt x="256433" y="9729620"/>
                    <a:pt x="294817" y="9725685"/>
                    <a:pt x="294709" y="9720970"/>
                  </a:cubicBezTo>
                  <a:close/>
                  <a:moveTo>
                    <a:pt x="295356" y="9751232"/>
                  </a:moveTo>
                  <a:cubicBezTo>
                    <a:pt x="439134" y="9751529"/>
                    <a:pt x="394820" y="9754627"/>
                    <a:pt x="724561" y="9754627"/>
                  </a:cubicBezTo>
                  <a:cubicBezTo>
                    <a:pt x="731785" y="9990015"/>
                    <a:pt x="727661" y="10081474"/>
                    <a:pt x="729763" y="10241758"/>
                  </a:cubicBezTo>
                  <a:cubicBezTo>
                    <a:pt x="299211" y="10243510"/>
                    <a:pt x="444202" y="10244399"/>
                    <a:pt x="304979" y="10244749"/>
                  </a:cubicBezTo>
                  <a:cubicBezTo>
                    <a:pt x="304952" y="10242001"/>
                    <a:pt x="295410" y="9753307"/>
                    <a:pt x="295356" y="9751232"/>
                  </a:cubicBezTo>
                  <a:close/>
                  <a:moveTo>
                    <a:pt x="305437" y="10272856"/>
                  </a:moveTo>
                  <a:cubicBezTo>
                    <a:pt x="305383" y="10269379"/>
                    <a:pt x="268671" y="10268841"/>
                    <a:pt x="730113" y="10266793"/>
                  </a:cubicBezTo>
                  <a:cubicBezTo>
                    <a:pt x="733024" y="10455561"/>
                    <a:pt x="737715" y="10463698"/>
                    <a:pt x="741273" y="10759906"/>
                  </a:cubicBezTo>
                  <a:cubicBezTo>
                    <a:pt x="552129" y="10759232"/>
                    <a:pt x="448973" y="10760121"/>
                    <a:pt x="312823" y="10760230"/>
                  </a:cubicBezTo>
                  <a:cubicBezTo>
                    <a:pt x="309426" y="10600592"/>
                    <a:pt x="307998" y="10432790"/>
                    <a:pt x="305437" y="10272856"/>
                  </a:cubicBezTo>
                  <a:close/>
                  <a:moveTo>
                    <a:pt x="319885" y="11192926"/>
                  </a:moveTo>
                  <a:cubicBezTo>
                    <a:pt x="317863" y="10702049"/>
                    <a:pt x="275463" y="10785641"/>
                    <a:pt x="435926" y="10784994"/>
                  </a:cubicBezTo>
                  <a:cubicBezTo>
                    <a:pt x="545579" y="10784698"/>
                    <a:pt x="618466" y="10784590"/>
                    <a:pt x="741569" y="10784941"/>
                  </a:cubicBezTo>
                  <a:cubicBezTo>
                    <a:pt x="747445" y="11315161"/>
                    <a:pt x="741650" y="10669390"/>
                    <a:pt x="746098" y="11275170"/>
                  </a:cubicBezTo>
                  <a:cubicBezTo>
                    <a:pt x="235354" y="11277838"/>
                    <a:pt x="320289" y="11287836"/>
                    <a:pt x="319885" y="11192926"/>
                  </a:cubicBezTo>
                  <a:close/>
                  <a:moveTo>
                    <a:pt x="327891" y="11744651"/>
                  </a:moveTo>
                  <a:cubicBezTo>
                    <a:pt x="319454" y="11206374"/>
                    <a:pt x="286892" y="11294546"/>
                    <a:pt x="435630" y="11298426"/>
                  </a:cubicBezTo>
                  <a:cubicBezTo>
                    <a:pt x="527358" y="11300932"/>
                    <a:pt x="604773" y="11300932"/>
                    <a:pt x="746313" y="11300231"/>
                  </a:cubicBezTo>
                  <a:cubicBezTo>
                    <a:pt x="748928" y="11565207"/>
                    <a:pt x="755235" y="11549631"/>
                    <a:pt x="758039" y="11786770"/>
                  </a:cubicBezTo>
                  <a:cubicBezTo>
                    <a:pt x="264978" y="11780788"/>
                    <a:pt x="329023" y="11813906"/>
                    <a:pt x="327891" y="11744651"/>
                  </a:cubicBezTo>
                  <a:close/>
                  <a:moveTo>
                    <a:pt x="335654" y="12305619"/>
                  </a:moveTo>
                  <a:cubicBezTo>
                    <a:pt x="335195" y="12170665"/>
                    <a:pt x="335384" y="12200604"/>
                    <a:pt x="329050" y="11814257"/>
                  </a:cubicBezTo>
                  <a:cubicBezTo>
                    <a:pt x="459728" y="11813448"/>
                    <a:pt x="495497" y="11808651"/>
                    <a:pt x="758308" y="11811859"/>
                  </a:cubicBezTo>
                  <a:cubicBezTo>
                    <a:pt x="759494" y="11946542"/>
                    <a:pt x="761381" y="12249999"/>
                    <a:pt x="762109" y="12305646"/>
                  </a:cubicBezTo>
                  <a:lnTo>
                    <a:pt x="335654" y="12305619"/>
                  </a:lnTo>
                  <a:close/>
                  <a:moveTo>
                    <a:pt x="759063" y="10266658"/>
                  </a:moveTo>
                  <a:cubicBezTo>
                    <a:pt x="1214252" y="10264799"/>
                    <a:pt x="1179184" y="10270323"/>
                    <a:pt x="1179238" y="10273341"/>
                  </a:cubicBezTo>
                  <a:cubicBezTo>
                    <a:pt x="1188025" y="10834955"/>
                    <a:pt x="1237326" y="10757427"/>
                    <a:pt x="1082146" y="10759313"/>
                  </a:cubicBezTo>
                  <a:cubicBezTo>
                    <a:pt x="977183" y="10760445"/>
                    <a:pt x="913920" y="10760418"/>
                    <a:pt x="763403" y="10759987"/>
                  </a:cubicBezTo>
                  <a:cubicBezTo>
                    <a:pt x="756853" y="10227934"/>
                    <a:pt x="743348" y="10266739"/>
                    <a:pt x="759063" y="10266658"/>
                  </a:cubicBezTo>
                  <a:close/>
                  <a:moveTo>
                    <a:pt x="767985" y="11192981"/>
                  </a:moveTo>
                  <a:cubicBezTo>
                    <a:pt x="767985" y="10700298"/>
                    <a:pt x="716285" y="10785264"/>
                    <a:pt x="920577" y="10785264"/>
                  </a:cubicBezTo>
                  <a:cubicBezTo>
                    <a:pt x="1072873" y="10785264"/>
                    <a:pt x="1066835" y="10783917"/>
                    <a:pt x="1190613" y="10783485"/>
                  </a:cubicBezTo>
                  <a:cubicBezTo>
                    <a:pt x="1190074" y="11090364"/>
                    <a:pt x="1194737" y="11135637"/>
                    <a:pt x="1198268" y="11273958"/>
                  </a:cubicBezTo>
                  <a:cubicBezTo>
                    <a:pt x="691864" y="11274497"/>
                    <a:pt x="767985" y="11302550"/>
                    <a:pt x="767985" y="11192981"/>
                  </a:cubicBezTo>
                  <a:close/>
                  <a:moveTo>
                    <a:pt x="779549" y="11744597"/>
                  </a:moveTo>
                  <a:cubicBezTo>
                    <a:pt x="771220" y="11211035"/>
                    <a:pt x="718657" y="11299747"/>
                    <a:pt x="920577" y="11299747"/>
                  </a:cubicBezTo>
                  <a:cubicBezTo>
                    <a:pt x="1081607" y="11299747"/>
                    <a:pt x="1059423" y="11299181"/>
                    <a:pt x="1198861" y="11299019"/>
                  </a:cubicBezTo>
                  <a:cubicBezTo>
                    <a:pt x="1203821" y="11519019"/>
                    <a:pt x="1199400" y="11546640"/>
                    <a:pt x="1203309" y="11786959"/>
                  </a:cubicBezTo>
                  <a:cubicBezTo>
                    <a:pt x="712566" y="11787471"/>
                    <a:pt x="780438" y="11802534"/>
                    <a:pt x="779549" y="11744597"/>
                  </a:cubicBezTo>
                  <a:close/>
                  <a:moveTo>
                    <a:pt x="784212" y="12305672"/>
                  </a:moveTo>
                  <a:cubicBezTo>
                    <a:pt x="783403" y="12244367"/>
                    <a:pt x="781517" y="11940021"/>
                    <a:pt x="780384" y="11812127"/>
                  </a:cubicBezTo>
                  <a:cubicBezTo>
                    <a:pt x="928368" y="11813826"/>
                    <a:pt x="1091823" y="11812101"/>
                    <a:pt x="1203740" y="11811966"/>
                  </a:cubicBezTo>
                  <a:cubicBezTo>
                    <a:pt x="1210425" y="12222539"/>
                    <a:pt x="1209616" y="12182522"/>
                    <a:pt x="1212419" y="12301873"/>
                  </a:cubicBezTo>
                  <a:cubicBezTo>
                    <a:pt x="1060959" y="12302385"/>
                    <a:pt x="1127457" y="12305699"/>
                    <a:pt x="784212" y="12305672"/>
                  </a:cubicBezTo>
                  <a:close/>
                  <a:moveTo>
                    <a:pt x="1217999" y="11192523"/>
                  </a:moveTo>
                  <a:cubicBezTo>
                    <a:pt x="1202662" y="10719296"/>
                    <a:pt x="1209859" y="10783405"/>
                    <a:pt x="1243903" y="10783405"/>
                  </a:cubicBezTo>
                  <a:cubicBezTo>
                    <a:pt x="1701869" y="10783405"/>
                    <a:pt x="1639495" y="10772949"/>
                    <a:pt x="1639710" y="10825012"/>
                  </a:cubicBezTo>
                  <a:cubicBezTo>
                    <a:pt x="1641948" y="11353803"/>
                    <a:pt x="1673027" y="11271991"/>
                    <a:pt x="1567040" y="11271991"/>
                  </a:cubicBezTo>
                  <a:cubicBezTo>
                    <a:pt x="1162175" y="11271991"/>
                    <a:pt x="1221557" y="11303008"/>
                    <a:pt x="1217999" y="11192523"/>
                  </a:cubicBezTo>
                  <a:close/>
                  <a:moveTo>
                    <a:pt x="1224711" y="11744705"/>
                  </a:moveTo>
                  <a:cubicBezTo>
                    <a:pt x="1216813" y="11239627"/>
                    <a:pt x="1217029" y="11298992"/>
                    <a:pt x="1243903" y="11298992"/>
                  </a:cubicBezTo>
                  <a:cubicBezTo>
                    <a:pt x="1717853" y="11298992"/>
                    <a:pt x="1645074" y="11270643"/>
                    <a:pt x="1646746" y="11377248"/>
                  </a:cubicBezTo>
                  <a:cubicBezTo>
                    <a:pt x="1654266" y="11859933"/>
                    <a:pt x="1687717" y="11789249"/>
                    <a:pt x="1567013" y="11789249"/>
                  </a:cubicBezTo>
                  <a:cubicBezTo>
                    <a:pt x="1168914" y="11789249"/>
                    <a:pt x="1225573" y="11798923"/>
                    <a:pt x="1224711" y="11744705"/>
                  </a:cubicBezTo>
                  <a:close/>
                  <a:moveTo>
                    <a:pt x="1661948" y="12297184"/>
                  </a:moveTo>
                  <a:cubicBezTo>
                    <a:pt x="1661921" y="12311708"/>
                    <a:pt x="1698715" y="12301792"/>
                    <a:pt x="1243876" y="12301792"/>
                  </a:cubicBezTo>
                  <a:cubicBezTo>
                    <a:pt x="1229644" y="12301792"/>
                    <a:pt x="1234657" y="12356819"/>
                    <a:pt x="1225789" y="11811912"/>
                  </a:cubicBezTo>
                  <a:cubicBezTo>
                    <a:pt x="1417817" y="11811804"/>
                    <a:pt x="1373664" y="11814607"/>
                    <a:pt x="1657042" y="11814176"/>
                  </a:cubicBezTo>
                  <a:cubicBezTo>
                    <a:pt x="1657096" y="11817329"/>
                    <a:pt x="1662056" y="12207394"/>
                    <a:pt x="1661948" y="12297184"/>
                  </a:cubicBezTo>
                  <a:close/>
                  <a:moveTo>
                    <a:pt x="1666234" y="11192819"/>
                  </a:moveTo>
                  <a:cubicBezTo>
                    <a:pt x="1660250" y="10717059"/>
                    <a:pt x="1638767" y="10785669"/>
                    <a:pt x="1728797" y="10784456"/>
                  </a:cubicBezTo>
                  <a:cubicBezTo>
                    <a:pt x="2145360" y="10778823"/>
                    <a:pt x="2088996" y="10776613"/>
                    <a:pt x="2090209" y="10825308"/>
                  </a:cubicBezTo>
                  <a:cubicBezTo>
                    <a:pt x="2102744" y="11346581"/>
                    <a:pt x="2102447" y="11274147"/>
                    <a:pt x="2052014" y="11273581"/>
                  </a:cubicBezTo>
                  <a:cubicBezTo>
                    <a:pt x="1598038" y="11268676"/>
                    <a:pt x="1667528" y="11297888"/>
                    <a:pt x="1666234" y="11192819"/>
                  </a:cubicBezTo>
                  <a:close/>
                  <a:moveTo>
                    <a:pt x="1678121" y="11744597"/>
                  </a:moveTo>
                  <a:cubicBezTo>
                    <a:pt x="1670062" y="11229656"/>
                    <a:pt x="1639683" y="11297052"/>
                    <a:pt x="1728581" y="11297402"/>
                  </a:cubicBezTo>
                  <a:cubicBezTo>
                    <a:pt x="2164848" y="11299154"/>
                    <a:pt x="2095735" y="11278108"/>
                    <a:pt x="2097272" y="11377248"/>
                  </a:cubicBezTo>
                  <a:cubicBezTo>
                    <a:pt x="2100129" y="11559144"/>
                    <a:pt x="2101692" y="11571136"/>
                    <a:pt x="2104415" y="11745028"/>
                  </a:cubicBezTo>
                  <a:cubicBezTo>
                    <a:pt x="2105304" y="11803127"/>
                    <a:pt x="2144847" y="11788575"/>
                    <a:pt x="1890284" y="11788765"/>
                  </a:cubicBezTo>
                  <a:cubicBezTo>
                    <a:pt x="1638767" y="11788765"/>
                    <a:pt x="1679065" y="11803828"/>
                    <a:pt x="1678121" y="11744597"/>
                  </a:cubicBezTo>
                  <a:close/>
                  <a:moveTo>
                    <a:pt x="2051799" y="12303948"/>
                  </a:moveTo>
                  <a:cubicBezTo>
                    <a:pt x="1950744" y="12304756"/>
                    <a:pt x="1934436" y="12304621"/>
                    <a:pt x="1683997" y="12304541"/>
                  </a:cubicBezTo>
                  <a:cubicBezTo>
                    <a:pt x="1684132" y="12211087"/>
                    <a:pt x="1679199" y="11817437"/>
                    <a:pt x="1679145" y="11814176"/>
                  </a:cubicBezTo>
                  <a:cubicBezTo>
                    <a:pt x="1881362" y="11813771"/>
                    <a:pt x="1643268" y="11813961"/>
                    <a:pt x="2105304" y="11813637"/>
                  </a:cubicBezTo>
                  <a:cubicBezTo>
                    <a:pt x="2110884" y="12395623"/>
                    <a:pt x="2133310" y="12303274"/>
                    <a:pt x="2051799" y="12303948"/>
                  </a:cubicBezTo>
                  <a:close/>
                  <a:moveTo>
                    <a:pt x="2108566" y="10640798"/>
                  </a:moveTo>
                  <a:cubicBezTo>
                    <a:pt x="2105763" y="10461705"/>
                    <a:pt x="2106733" y="10464831"/>
                    <a:pt x="2103714" y="10272802"/>
                  </a:cubicBezTo>
                  <a:cubicBezTo>
                    <a:pt x="2103660" y="10268410"/>
                    <a:pt x="2067810" y="10268490"/>
                    <a:pt x="2531086" y="10268410"/>
                  </a:cubicBezTo>
                  <a:cubicBezTo>
                    <a:pt x="2531113" y="10270404"/>
                    <a:pt x="2532622" y="10347393"/>
                    <a:pt x="2536342" y="10757966"/>
                  </a:cubicBezTo>
                  <a:cubicBezTo>
                    <a:pt x="2026110" y="10757966"/>
                    <a:pt x="2111073" y="10800920"/>
                    <a:pt x="2108566" y="10640798"/>
                  </a:cubicBezTo>
                  <a:close/>
                  <a:moveTo>
                    <a:pt x="2213502" y="10785803"/>
                  </a:moveTo>
                  <a:cubicBezTo>
                    <a:pt x="2375205" y="10785803"/>
                    <a:pt x="2375717" y="10782974"/>
                    <a:pt x="2536530" y="10782974"/>
                  </a:cubicBezTo>
                  <a:cubicBezTo>
                    <a:pt x="2538930" y="11102733"/>
                    <a:pt x="2541544" y="11135609"/>
                    <a:pt x="2544428" y="11272718"/>
                  </a:cubicBezTo>
                  <a:cubicBezTo>
                    <a:pt x="2368089" y="11272718"/>
                    <a:pt x="2307682" y="11275413"/>
                    <a:pt x="2118054" y="11274174"/>
                  </a:cubicBezTo>
                  <a:cubicBezTo>
                    <a:pt x="2113310" y="10701295"/>
                    <a:pt x="2077837" y="10785803"/>
                    <a:pt x="2213502" y="10785803"/>
                  </a:cubicBezTo>
                  <a:close/>
                  <a:moveTo>
                    <a:pt x="2126491" y="11744597"/>
                  </a:moveTo>
                  <a:cubicBezTo>
                    <a:pt x="2118270" y="11217638"/>
                    <a:pt x="2089023" y="11299477"/>
                    <a:pt x="2213502" y="11299477"/>
                  </a:cubicBezTo>
                  <a:cubicBezTo>
                    <a:pt x="2610765" y="11299477"/>
                    <a:pt x="2544563" y="11264499"/>
                    <a:pt x="2546315" y="11377248"/>
                  </a:cubicBezTo>
                  <a:cubicBezTo>
                    <a:pt x="2552758" y="11784722"/>
                    <a:pt x="2552272" y="11754999"/>
                    <a:pt x="2552838" y="11789384"/>
                  </a:cubicBezTo>
                  <a:cubicBezTo>
                    <a:pt x="2058079" y="11790057"/>
                    <a:pt x="2127407" y="11802804"/>
                    <a:pt x="2126491" y="11744597"/>
                  </a:cubicBezTo>
                  <a:close/>
                  <a:moveTo>
                    <a:pt x="2536800" y="12303732"/>
                  </a:moveTo>
                  <a:cubicBezTo>
                    <a:pt x="2084603" y="12303732"/>
                    <a:pt x="2131747" y="12305699"/>
                    <a:pt x="2131639" y="12297157"/>
                  </a:cubicBezTo>
                  <a:cubicBezTo>
                    <a:pt x="2123768" y="11714550"/>
                    <a:pt x="2103714" y="11813664"/>
                    <a:pt x="2213529" y="11813583"/>
                  </a:cubicBezTo>
                  <a:cubicBezTo>
                    <a:pt x="2375663" y="11813583"/>
                    <a:pt x="2375043" y="11814445"/>
                    <a:pt x="2536800" y="11814445"/>
                  </a:cubicBezTo>
                  <a:cubicBezTo>
                    <a:pt x="2559065" y="11814445"/>
                    <a:pt x="2552623" y="11796849"/>
                    <a:pt x="2555642" y="11929269"/>
                  </a:cubicBezTo>
                  <a:cubicBezTo>
                    <a:pt x="2565561" y="12361131"/>
                    <a:pt x="2568526" y="12303732"/>
                    <a:pt x="2536800" y="12303732"/>
                  </a:cubicBezTo>
                  <a:close/>
                  <a:moveTo>
                    <a:pt x="2558957" y="10824904"/>
                  </a:moveTo>
                  <a:cubicBezTo>
                    <a:pt x="2558553" y="10759933"/>
                    <a:pt x="2497580" y="10789090"/>
                    <a:pt x="2984065" y="10782569"/>
                  </a:cubicBezTo>
                  <a:cubicBezTo>
                    <a:pt x="2988970" y="11083116"/>
                    <a:pt x="2988863" y="11089987"/>
                    <a:pt x="2991989" y="11193412"/>
                  </a:cubicBezTo>
                  <a:cubicBezTo>
                    <a:pt x="2995493" y="11309152"/>
                    <a:pt x="3063124" y="11273931"/>
                    <a:pt x="2566532" y="11272745"/>
                  </a:cubicBezTo>
                  <a:cubicBezTo>
                    <a:pt x="2564429" y="11172905"/>
                    <a:pt x="2560386" y="11055170"/>
                    <a:pt x="2558957" y="10824904"/>
                  </a:cubicBezTo>
                  <a:close/>
                  <a:moveTo>
                    <a:pt x="2567017" y="11297753"/>
                  </a:moveTo>
                  <a:cubicBezTo>
                    <a:pt x="3075119" y="11299019"/>
                    <a:pt x="2994712" y="11279374"/>
                    <a:pt x="2996221" y="11377167"/>
                  </a:cubicBezTo>
                  <a:cubicBezTo>
                    <a:pt x="2999079" y="11561515"/>
                    <a:pt x="3000696" y="11554024"/>
                    <a:pt x="3003796" y="11745001"/>
                  </a:cubicBezTo>
                  <a:cubicBezTo>
                    <a:pt x="3004685" y="11801780"/>
                    <a:pt x="3073421" y="11787309"/>
                    <a:pt x="2574914" y="11789303"/>
                  </a:cubicBezTo>
                  <a:cubicBezTo>
                    <a:pt x="2573675" y="11715871"/>
                    <a:pt x="2568337" y="11365850"/>
                    <a:pt x="2567017" y="11297753"/>
                  </a:cubicBezTo>
                  <a:close/>
                  <a:moveTo>
                    <a:pt x="2583001" y="12303652"/>
                  </a:moveTo>
                  <a:cubicBezTo>
                    <a:pt x="2582381" y="12091062"/>
                    <a:pt x="2577529" y="11934066"/>
                    <a:pt x="2575373" y="11814337"/>
                  </a:cubicBezTo>
                  <a:cubicBezTo>
                    <a:pt x="2723544" y="11813718"/>
                    <a:pt x="2772656" y="11808598"/>
                    <a:pt x="3004631" y="11811885"/>
                  </a:cubicBezTo>
                  <a:cubicBezTo>
                    <a:pt x="3005979" y="11984889"/>
                    <a:pt x="3000750" y="11894264"/>
                    <a:pt x="3008297" y="12297453"/>
                  </a:cubicBezTo>
                  <a:cubicBezTo>
                    <a:pt x="3008405" y="12303490"/>
                    <a:pt x="3045792" y="12302628"/>
                    <a:pt x="2583001" y="12303652"/>
                  </a:cubicBezTo>
                  <a:close/>
                  <a:moveTo>
                    <a:pt x="3014092" y="11192603"/>
                  </a:moveTo>
                  <a:cubicBezTo>
                    <a:pt x="3010615" y="11077780"/>
                    <a:pt x="3010831" y="11069992"/>
                    <a:pt x="3006141" y="10782273"/>
                  </a:cubicBezTo>
                  <a:cubicBezTo>
                    <a:pt x="3302188" y="10777638"/>
                    <a:pt x="3304964" y="10783835"/>
                    <a:pt x="3433701" y="10785587"/>
                  </a:cubicBezTo>
                  <a:cubicBezTo>
                    <a:pt x="3436046" y="10916956"/>
                    <a:pt x="3442111" y="11271721"/>
                    <a:pt x="3442138" y="11273716"/>
                  </a:cubicBezTo>
                  <a:cubicBezTo>
                    <a:pt x="2943740" y="11275898"/>
                    <a:pt x="3017516" y="11305702"/>
                    <a:pt x="3014092" y="11192603"/>
                  </a:cubicBezTo>
                  <a:close/>
                  <a:moveTo>
                    <a:pt x="3016923" y="11300636"/>
                  </a:moveTo>
                  <a:cubicBezTo>
                    <a:pt x="3196767" y="11300717"/>
                    <a:pt x="3246849" y="11301014"/>
                    <a:pt x="3345127" y="11299693"/>
                  </a:cubicBezTo>
                  <a:cubicBezTo>
                    <a:pt x="3468204" y="11298023"/>
                    <a:pt x="3442192" y="11214485"/>
                    <a:pt x="3450521" y="11745083"/>
                  </a:cubicBezTo>
                  <a:cubicBezTo>
                    <a:pt x="3451411" y="11801241"/>
                    <a:pt x="3519580" y="11794451"/>
                    <a:pt x="3026465" y="11787201"/>
                  </a:cubicBezTo>
                  <a:cubicBezTo>
                    <a:pt x="3025980" y="11744921"/>
                    <a:pt x="3016977" y="11302765"/>
                    <a:pt x="3016923" y="11300636"/>
                  </a:cubicBezTo>
                  <a:close/>
                  <a:moveTo>
                    <a:pt x="3030481" y="12301603"/>
                  </a:moveTo>
                  <a:cubicBezTo>
                    <a:pt x="3022637" y="11919191"/>
                    <a:pt x="3028055" y="11982383"/>
                    <a:pt x="3026708" y="11812235"/>
                  </a:cubicBezTo>
                  <a:cubicBezTo>
                    <a:pt x="3150674" y="11814068"/>
                    <a:pt x="3166308" y="11812748"/>
                    <a:pt x="3344938" y="11813961"/>
                  </a:cubicBezTo>
                  <a:cubicBezTo>
                    <a:pt x="3495698" y="11814984"/>
                    <a:pt x="3439416" y="11730476"/>
                    <a:pt x="3459443" y="12298181"/>
                  </a:cubicBezTo>
                  <a:cubicBezTo>
                    <a:pt x="3459928" y="12312140"/>
                    <a:pt x="3473352" y="12298666"/>
                    <a:pt x="3030481" y="12301603"/>
                  </a:cubicBezTo>
                  <a:close/>
                  <a:moveTo>
                    <a:pt x="3462759" y="11192819"/>
                  </a:moveTo>
                  <a:cubicBezTo>
                    <a:pt x="3454403" y="10720159"/>
                    <a:pt x="3438607" y="10786045"/>
                    <a:pt x="3506641" y="10786045"/>
                  </a:cubicBezTo>
                  <a:cubicBezTo>
                    <a:pt x="3942531" y="10786045"/>
                    <a:pt x="3884039" y="10764649"/>
                    <a:pt x="3885952" y="10825470"/>
                  </a:cubicBezTo>
                  <a:cubicBezTo>
                    <a:pt x="3901694" y="11345423"/>
                    <a:pt x="3903419" y="11272017"/>
                    <a:pt x="3829967" y="11272017"/>
                  </a:cubicBezTo>
                  <a:cubicBezTo>
                    <a:pt x="3398255" y="11271991"/>
                    <a:pt x="3464753" y="11298588"/>
                    <a:pt x="3462759" y="11192819"/>
                  </a:cubicBezTo>
                  <a:close/>
                  <a:moveTo>
                    <a:pt x="3472597" y="11744651"/>
                  </a:moveTo>
                  <a:cubicBezTo>
                    <a:pt x="3464538" y="11229872"/>
                    <a:pt x="3447205" y="11298588"/>
                    <a:pt x="3506668" y="11298588"/>
                  </a:cubicBezTo>
                  <a:cubicBezTo>
                    <a:pt x="3963852" y="11298588"/>
                    <a:pt x="3893095" y="11271991"/>
                    <a:pt x="3894740" y="11377167"/>
                  </a:cubicBezTo>
                  <a:cubicBezTo>
                    <a:pt x="3902314" y="11861334"/>
                    <a:pt x="3920428" y="11786663"/>
                    <a:pt x="3829967" y="11786663"/>
                  </a:cubicBezTo>
                  <a:cubicBezTo>
                    <a:pt x="3416639" y="11786689"/>
                    <a:pt x="3473595" y="11808516"/>
                    <a:pt x="3472597" y="11744651"/>
                  </a:cubicBezTo>
                  <a:close/>
                  <a:moveTo>
                    <a:pt x="3481762" y="12304325"/>
                  </a:moveTo>
                  <a:cubicBezTo>
                    <a:pt x="3474538" y="12088071"/>
                    <a:pt x="3475724" y="11975754"/>
                    <a:pt x="3473595" y="11814445"/>
                  </a:cubicBezTo>
                  <a:cubicBezTo>
                    <a:pt x="3690016" y="11814661"/>
                    <a:pt x="3605512" y="11812020"/>
                    <a:pt x="3901155" y="11811643"/>
                  </a:cubicBezTo>
                  <a:lnTo>
                    <a:pt x="3909026" y="12304433"/>
                  </a:lnTo>
                  <a:cubicBezTo>
                    <a:pt x="3840263" y="12304810"/>
                    <a:pt x="3483891" y="12304352"/>
                    <a:pt x="3481762" y="12304325"/>
                  </a:cubicBezTo>
                  <a:close/>
                  <a:moveTo>
                    <a:pt x="3914579" y="11194112"/>
                  </a:moveTo>
                  <a:cubicBezTo>
                    <a:pt x="3910589" y="10712129"/>
                    <a:pt x="3878998" y="10783728"/>
                    <a:pt x="3991670" y="10783405"/>
                  </a:cubicBezTo>
                  <a:cubicBezTo>
                    <a:pt x="4391925" y="10782326"/>
                    <a:pt x="4333514" y="10771575"/>
                    <a:pt x="4335131" y="10825443"/>
                  </a:cubicBezTo>
                  <a:cubicBezTo>
                    <a:pt x="4350684" y="11339360"/>
                    <a:pt x="4341061" y="11274955"/>
                    <a:pt x="4315211" y="11274551"/>
                  </a:cubicBezTo>
                  <a:cubicBezTo>
                    <a:pt x="3846194" y="11266359"/>
                    <a:pt x="3915495" y="11301714"/>
                    <a:pt x="3914579" y="11194112"/>
                  </a:cubicBezTo>
                  <a:close/>
                  <a:moveTo>
                    <a:pt x="3922180" y="11744651"/>
                  </a:moveTo>
                  <a:cubicBezTo>
                    <a:pt x="3913878" y="11214242"/>
                    <a:pt x="3894336" y="11296972"/>
                    <a:pt x="3991589" y="11297618"/>
                  </a:cubicBezTo>
                  <a:cubicBezTo>
                    <a:pt x="4400389" y="11300932"/>
                    <a:pt x="4339821" y="11274847"/>
                    <a:pt x="4341438" y="11377248"/>
                  </a:cubicBezTo>
                  <a:cubicBezTo>
                    <a:pt x="4348743" y="11844060"/>
                    <a:pt x="4371062" y="11787201"/>
                    <a:pt x="4315211" y="11786743"/>
                  </a:cubicBezTo>
                  <a:cubicBezTo>
                    <a:pt x="3862636" y="11783079"/>
                    <a:pt x="3923150" y="11805580"/>
                    <a:pt x="3922180" y="11744651"/>
                  </a:cubicBezTo>
                  <a:close/>
                  <a:moveTo>
                    <a:pt x="4357989" y="12297184"/>
                  </a:moveTo>
                  <a:cubicBezTo>
                    <a:pt x="4357962" y="12312032"/>
                    <a:pt x="4398259" y="12299986"/>
                    <a:pt x="3991589" y="12303813"/>
                  </a:cubicBezTo>
                  <a:cubicBezTo>
                    <a:pt x="3906681" y="12304621"/>
                    <a:pt x="3932288" y="12378808"/>
                    <a:pt x="3923258" y="11811616"/>
                  </a:cubicBezTo>
                  <a:cubicBezTo>
                    <a:pt x="4103992" y="11811266"/>
                    <a:pt x="4099867" y="11810376"/>
                    <a:pt x="4351735" y="11812074"/>
                  </a:cubicBezTo>
                  <a:cubicBezTo>
                    <a:pt x="4356614" y="12113024"/>
                    <a:pt x="4358285" y="12151532"/>
                    <a:pt x="4357989" y="12297184"/>
                  </a:cubicBezTo>
                  <a:close/>
                  <a:moveTo>
                    <a:pt x="4476752" y="10784886"/>
                  </a:moveTo>
                  <a:cubicBezTo>
                    <a:pt x="4640289" y="10784886"/>
                    <a:pt x="4634574" y="10782677"/>
                    <a:pt x="4780994" y="10782461"/>
                  </a:cubicBezTo>
                  <a:cubicBezTo>
                    <a:pt x="4785361" y="11061907"/>
                    <a:pt x="4785333" y="11081202"/>
                    <a:pt x="4788945" y="11194005"/>
                  </a:cubicBezTo>
                  <a:cubicBezTo>
                    <a:pt x="4791964" y="11290288"/>
                    <a:pt x="4876495" y="11281880"/>
                    <a:pt x="4362436" y="11275278"/>
                  </a:cubicBezTo>
                  <a:cubicBezTo>
                    <a:pt x="4359902" y="10693453"/>
                    <a:pt x="4317906" y="10784886"/>
                    <a:pt x="4476752" y="10784886"/>
                  </a:cubicBezTo>
                  <a:close/>
                  <a:moveTo>
                    <a:pt x="4372706" y="11744597"/>
                  </a:moveTo>
                  <a:cubicBezTo>
                    <a:pt x="4364512" y="11219389"/>
                    <a:pt x="4324187" y="11300932"/>
                    <a:pt x="4476752" y="11300932"/>
                  </a:cubicBezTo>
                  <a:cubicBezTo>
                    <a:pt x="4636137" y="11300932"/>
                    <a:pt x="4636218" y="11299262"/>
                    <a:pt x="4791857" y="11299208"/>
                  </a:cubicBezTo>
                  <a:cubicBezTo>
                    <a:pt x="4794040" y="11396327"/>
                    <a:pt x="4795118" y="11511770"/>
                    <a:pt x="4799377" y="11787794"/>
                  </a:cubicBezTo>
                  <a:cubicBezTo>
                    <a:pt x="4305588" y="11787767"/>
                    <a:pt x="4373596" y="11802076"/>
                    <a:pt x="4372706" y="11744597"/>
                  </a:cubicBezTo>
                  <a:close/>
                  <a:moveTo>
                    <a:pt x="4800132" y="12301172"/>
                  </a:moveTo>
                  <a:cubicBezTo>
                    <a:pt x="4593522" y="12301172"/>
                    <a:pt x="4380065" y="12314376"/>
                    <a:pt x="4380092" y="12297265"/>
                  </a:cubicBezTo>
                  <a:cubicBezTo>
                    <a:pt x="4381278" y="11726920"/>
                    <a:pt x="4331330" y="11812478"/>
                    <a:pt x="4476752" y="11812478"/>
                  </a:cubicBezTo>
                  <a:cubicBezTo>
                    <a:pt x="4616757" y="11812478"/>
                    <a:pt x="4647297" y="11812802"/>
                    <a:pt x="4799781" y="11812802"/>
                  </a:cubicBezTo>
                  <a:cubicBezTo>
                    <a:pt x="4807706" y="12342482"/>
                    <a:pt x="4808676" y="12301172"/>
                    <a:pt x="4800132" y="12301172"/>
                  </a:cubicBezTo>
                  <a:close/>
                  <a:moveTo>
                    <a:pt x="4803070" y="10782434"/>
                  </a:moveTo>
                  <a:cubicBezTo>
                    <a:pt x="4961862" y="10782488"/>
                    <a:pt x="4962401" y="10785910"/>
                    <a:pt x="5123511" y="10785910"/>
                  </a:cubicBezTo>
                  <a:cubicBezTo>
                    <a:pt x="5271925" y="10785910"/>
                    <a:pt x="5220252" y="10715578"/>
                    <a:pt x="5238986" y="11193492"/>
                  </a:cubicBezTo>
                  <a:cubicBezTo>
                    <a:pt x="5242895" y="11293091"/>
                    <a:pt x="5323140" y="11273661"/>
                    <a:pt x="4813421" y="11274147"/>
                  </a:cubicBezTo>
                  <a:cubicBezTo>
                    <a:pt x="4808622" y="11082442"/>
                    <a:pt x="4810725" y="11272638"/>
                    <a:pt x="4803070" y="10782434"/>
                  </a:cubicBezTo>
                  <a:close/>
                  <a:moveTo>
                    <a:pt x="4820806" y="11744651"/>
                  </a:moveTo>
                  <a:cubicBezTo>
                    <a:pt x="4817976" y="11563267"/>
                    <a:pt x="4818300" y="11560222"/>
                    <a:pt x="4815442" y="11376763"/>
                  </a:cubicBezTo>
                  <a:cubicBezTo>
                    <a:pt x="4813933" y="11281234"/>
                    <a:pt x="4729348" y="11294250"/>
                    <a:pt x="5242410" y="11296972"/>
                  </a:cubicBezTo>
                  <a:cubicBezTo>
                    <a:pt x="5245051" y="11402794"/>
                    <a:pt x="5245375" y="11504575"/>
                    <a:pt x="5249499" y="11788198"/>
                  </a:cubicBezTo>
                  <a:cubicBezTo>
                    <a:pt x="4749483" y="11797011"/>
                    <a:pt x="4821615" y="11794881"/>
                    <a:pt x="4820806" y="11744651"/>
                  </a:cubicBezTo>
                  <a:close/>
                  <a:moveTo>
                    <a:pt x="4827895" y="12301172"/>
                  </a:moveTo>
                  <a:cubicBezTo>
                    <a:pt x="4827895" y="12212892"/>
                    <a:pt x="4823205" y="11901459"/>
                    <a:pt x="4821857" y="11812802"/>
                  </a:cubicBezTo>
                  <a:cubicBezTo>
                    <a:pt x="4952482" y="11812910"/>
                    <a:pt x="5111085" y="11815631"/>
                    <a:pt x="5249822" y="11813233"/>
                  </a:cubicBezTo>
                  <a:cubicBezTo>
                    <a:pt x="5252087" y="11977613"/>
                    <a:pt x="5251574" y="12046464"/>
                    <a:pt x="5256777" y="12297508"/>
                  </a:cubicBezTo>
                  <a:cubicBezTo>
                    <a:pt x="5257019" y="12307694"/>
                    <a:pt x="5291171" y="12301846"/>
                    <a:pt x="4827895" y="12301172"/>
                  </a:cubicBezTo>
                  <a:close/>
                  <a:moveTo>
                    <a:pt x="5261009" y="11192415"/>
                  </a:moveTo>
                  <a:cubicBezTo>
                    <a:pt x="5242517" y="10721749"/>
                    <a:pt x="5251709" y="10785587"/>
                    <a:pt x="5285133" y="10785318"/>
                  </a:cubicBezTo>
                  <a:cubicBezTo>
                    <a:pt x="5745713" y="10782219"/>
                    <a:pt x="5683501" y="10768610"/>
                    <a:pt x="5683906" y="10825065"/>
                  </a:cubicBezTo>
                  <a:cubicBezTo>
                    <a:pt x="5684822" y="10951584"/>
                    <a:pt x="5685604" y="10982736"/>
                    <a:pt x="5690267" y="11275818"/>
                  </a:cubicBezTo>
                  <a:cubicBezTo>
                    <a:pt x="5189955" y="11270805"/>
                    <a:pt x="5265187" y="11298804"/>
                    <a:pt x="5261009" y="11192415"/>
                  </a:cubicBezTo>
                  <a:close/>
                  <a:moveTo>
                    <a:pt x="5270901" y="11744597"/>
                  </a:moveTo>
                  <a:cubicBezTo>
                    <a:pt x="5263030" y="11241891"/>
                    <a:pt x="5257720" y="11297052"/>
                    <a:pt x="5284999" y="11297240"/>
                  </a:cubicBezTo>
                  <a:cubicBezTo>
                    <a:pt x="5767466" y="11300474"/>
                    <a:pt x="5690321" y="11279670"/>
                    <a:pt x="5691884" y="11377194"/>
                  </a:cubicBezTo>
                  <a:cubicBezTo>
                    <a:pt x="5694742" y="11559521"/>
                    <a:pt x="5692612" y="11556045"/>
                    <a:pt x="5695577" y="11745083"/>
                  </a:cubicBezTo>
                  <a:cubicBezTo>
                    <a:pt x="5696440" y="11799571"/>
                    <a:pt x="5742182" y="11785935"/>
                    <a:pt x="5446621" y="11785881"/>
                  </a:cubicBezTo>
                  <a:cubicBezTo>
                    <a:pt x="5238151" y="11785881"/>
                    <a:pt x="5271818" y="11802723"/>
                    <a:pt x="5270901" y="11744597"/>
                  </a:cubicBezTo>
                  <a:close/>
                  <a:moveTo>
                    <a:pt x="5278907" y="12296915"/>
                  </a:moveTo>
                  <a:cubicBezTo>
                    <a:pt x="5267612" y="11754083"/>
                    <a:pt x="5269607" y="11812882"/>
                    <a:pt x="5285241" y="11812586"/>
                  </a:cubicBezTo>
                  <a:cubicBezTo>
                    <a:pt x="5397212" y="11810322"/>
                    <a:pt x="5416809" y="11810888"/>
                    <a:pt x="5696628" y="11810942"/>
                  </a:cubicBezTo>
                  <a:cubicBezTo>
                    <a:pt x="5696682" y="11813987"/>
                    <a:pt x="5702586" y="12172282"/>
                    <a:pt x="5705389" y="12301953"/>
                  </a:cubicBezTo>
                  <a:cubicBezTo>
                    <a:pt x="5296077" y="12303570"/>
                    <a:pt x="5279203" y="12309957"/>
                    <a:pt x="5278907" y="12296915"/>
                  </a:cubicBezTo>
                  <a:close/>
                  <a:moveTo>
                    <a:pt x="5703879" y="10640744"/>
                  </a:moveTo>
                  <a:cubicBezTo>
                    <a:pt x="5696898" y="10194089"/>
                    <a:pt x="5666951" y="10268383"/>
                    <a:pt x="5769892" y="10268383"/>
                  </a:cubicBezTo>
                  <a:cubicBezTo>
                    <a:pt x="5771914" y="10268383"/>
                    <a:pt x="6123219" y="10268545"/>
                    <a:pt x="6123300" y="10273287"/>
                  </a:cubicBezTo>
                  <a:cubicBezTo>
                    <a:pt x="6132006" y="10828838"/>
                    <a:pt x="6150551" y="10755783"/>
                    <a:pt x="6093326" y="10755783"/>
                  </a:cubicBezTo>
                  <a:cubicBezTo>
                    <a:pt x="5625925" y="10755783"/>
                    <a:pt x="5706305" y="10795477"/>
                    <a:pt x="5703879" y="10640744"/>
                  </a:cubicBezTo>
                  <a:close/>
                  <a:moveTo>
                    <a:pt x="5705659" y="10783512"/>
                  </a:moveTo>
                  <a:cubicBezTo>
                    <a:pt x="6006746" y="10782623"/>
                    <a:pt x="5953132" y="10780332"/>
                    <a:pt x="6132707" y="10780872"/>
                  </a:cubicBezTo>
                  <a:cubicBezTo>
                    <a:pt x="6133408" y="10859882"/>
                    <a:pt x="6133758" y="10855516"/>
                    <a:pt x="6136858" y="11274470"/>
                  </a:cubicBezTo>
                  <a:cubicBezTo>
                    <a:pt x="5929655" y="11274416"/>
                    <a:pt x="5855259" y="11277003"/>
                    <a:pt x="5712343" y="11276006"/>
                  </a:cubicBezTo>
                  <a:cubicBezTo>
                    <a:pt x="5705497" y="10845033"/>
                    <a:pt x="5707114" y="10953309"/>
                    <a:pt x="5705659" y="10783512"/>
                  </a:cubicBezTo>
                  <a:close/>
                  <a:moveTo>
                    <a:pt x="5717653" y="11744651"/>
                  </a:moveTo>
                  <a:cubicBezTo>
                    <a:pt x="5709567" y="11228417"/>
                    <a:pt x="5699593" y="11301202"/>
                    <a:pt x="5769892" y="11301202"/>
                  </a:cubicBezTo>
                  <a:cubicBezTo>
                    <a:pt x="6204003" y="11301202"/>
                    <a:pt x="6136534" y="11275844"/>
                    <a:pt x="6138098" y="11377248"/>
                  </a:cubicBezTo>
                  <a:cubicBezTo>
                    <a:pt x="6145537" y="11853034"/>
                    <a:pt x="6171091" y="11788333"/>
                    <a:pt x="6093298" y="11788333"/>
                  </a:cubicBezTo>
                  <a:cubicBezTo>
                    <a:pt x="5657894" y="11788333"/>
                    <a:pt x="5718489" y="11795502"/>
                    <a:pt x="5717653" y="11744651"/>
                  </a:cubicBezTo>
                  <a:close/>
                  <a:moveTo>
                    <a:pt x="6093298" y="12304541"/>
                  </a:moveTo>
                  <a:cubicBezTo>
                    <a:pt x="5684984" y="12304541"/>
                    <a:pt x="5727519" y="12302304"/>
                    <a:pt x="5727384" y="12295567"/>
                  </a:cubicBezTo>
                  <a:cubicBezTo>
                    <a:pt x="5714365" y="11733468"/>
                    <a:pt x="5703178" y="11810942"/>
                    <a:pt x="5769892" y="11810942"/>
                  </a:cubicBezTo>
                  <a:cubicBezTo>
                    <a:pt x="5931380" y="11810942"/>
                    <a:pt x="5931461" y="11813340"/>
                    <a:pt x="6093298" y="11813340"/>
                  </a:cubicBezTo>
                  <a:cubicBezTo>
                    <a:pt x="6161845" y="11813340"/>
                    <a:pt x="6148233" y="11790543"/>
                    <a:pt x="6148933" y="11929026"/>
                  </a:cubicBezTo>
                  <a:cubicBezTo>
                    <a:pt x="6150793" y="12376975"/>
                    <a:pt x="6182789" y="12304541"/>
                    <a:pt x="6093298" y="12304541"/>
                  </a:cubicBezTo>
                  <a:close/>
                  <a:moveTo>
                    <a:pt x="6153031" y="10640744"/>
                  </a:moveTo>
                  <a:cubicBezTo>
                    <a:pt x="6150146" y="10456611"/>
                    <a:pt x="6148233" y="10456315"/>
                    <a:pt x="6145349" y="10272856"/>
                  </a:cubicBezTo>
                  <a:cubicBezTo>
                    <a:pt x="6145295" y="10270296"/>
                    <a:pt x="6345597" y="10265337"/>
                    <a:pt x="6570537" y="10268356"/>
                  </a:cubicBezTo>
                  <a:cubicBezTo>
                    <a:pt x="6570564" y="10270565"/>
                    <a:pt x="6577384" y="10693400"/>
                    <a:pt x="6578731" y="10757912"/>
                  </a:cubicBezTo>
                  <a:cubicBezTo>
                    <a:pt x="6066667" y="10758101"/>
                    <a:pt x="6155376" y="10786530"/>
                    <a:pt x="6153031" y="10640744"/>
                  </a:cubicBezTo>
                  <a:close/>
                  <a:moveTo>
                    <a:pt x="6254867" y="10781895"/>
                  </a:moveTo>
                  <a:cubicBezTo>
                    <a:pt x="6349991" y="10783162"/>
                    <a:pt x="6372822" y="10783000"/>
                    <a:pt x="6579270" y="10782919"/>
                  </a:cubicBezTo>
                  <a:cubicBezTo>
                    <a:pt x="6591454" y="11327018"/>
                    <a:pt x="6590888" y="11273743"/>
                    <a:pt x="6578327" y="11273851"/>
                  </a:cubicBezTo>
                  <a:cubicBezTo>
                    <a:pt x="6457137" y="11274820"/>
                    <a:pt x="6449967" y="11274577"/>
                    <a:pt x="6158961" y="11274470"/>
                  </a:cubicBezTo>
                  <a:cubicBezTo>
                    <a:pt x="6154917" y="10695475"/>
                    <a:pt x="6124270" y="10780117"/>
                    <a:pt x="6254867" y="10781895"/>
                  </a:cubicBezTo>
                  <a:close/>
                  <a:moveTo>
                    <a:pt x="6169150" y="11744597"/>
                  </a:moveTo>
                  <a:cubicBezTo>
                    <a:pt x="6166239" y="11558120"/>
                    <a:pt x="6163031" y="11559225"/>
                    <a:pt x="6160174" y="11376817"/>
                  </a:cubicBezTo>
                  <a:cubicBezTo>
                    <a:pt x="6158449" y="11266521"/>
                    <a:pt x="6088123" y="11302738"/>
                    <a:pt x="6588219" y="11298857"/>
                  </a:cubicBezTo>
                  <a:cubicBezTo>
                    <a:pt x="6592424" y="11577657"/>
                    <a:pt x="6591320" y="11622821"/>
                    <a:pt x="6594473" y="11790812"/>
                  </a:cubicBezTo>
                  <a:cubicBezTo>
                    <a:pt x="6101035" y="11791028"/>
                    <a:pt x="6170039" y="11802427"/>
                    <a:pt x="6169150" y="11744597"/>
                  </a:cubicBezTo>
                  <a:close/>
                  <a:moveTo>
                    <a:pt x="6578489" y="12303840"/>
                  </a:moveTo>
                  <a:cubicBezTo>
                    <a:pt x="6140146" y="12301469"/>
                    <a:pt x="6176751" y="12310173"/>
                    <a:pt x="6176455" y="12296995"/>
                  </a:cubicBezTo>
                  <a:cubicBezTo>
                    <a:pt x="6163220" y="11718970"/>
                    <a:pt x="6150255" y="11812990"/>
                    <a:pt x="6254894" y="11814661"/>
                  </a:cubicBezTo>
                  <a:cubicBezTo>
                    <a:pt x="6348131" y="11816170"/>
                    <a:pt x="6373469" y="11815928"/>
                    <a:pt x="6595012" y="11815820"/>
                  </a:cubicBezTo>
                  <a:cubicBezTo>
                    <a:pt x="6606603" y="12360834"/>
                    <a:pt x="6617492" y="12304028"/>
                    <a:pt x="6578489" y="12303840"/>
                  </a:cubicBezTo>
                  <a:close/>
                  <a:moveTo>
                    <a:pt x="6601373" y="10782892"/>
                  </a:moveTo>
                  <a:cubicBezTo>
                    <a:pt x="7093733" y="10782677"/>
                    <a:pt x="7028638" y="10765673"/>
                    <a:pt x="7030066" y="10825335"/>
                  </a:cubicBezTo>
                  <a:cubicBezTo>
                    <a:pt x="7033705" y="10983571"/>
                    <a:pt x="7033274" y="11004590"/>
                    <a:pt x="7036832" y="11190555"/>
                  </a:cubicBezTo>
                  <a:cubicBezTo>
                    <a:pt x="7038988" y="11301660"/>
                    <a:pt x="7114031" y="11269970"/>
                    <a:pt x="6609918" y="11273581"/>
                  </a:cubicBezTo>
                  <a:cubicBezTo>
                    <a:pt x="6603961" y="10879042"/>
                    <a:pt x="6605389" y="10964384"/>
                    <a:pt x="6601373" y="10782892"/>
                  </a:cubicBezTo>
                  <a:close/>
                  <a:moveTo>
                    <a:pt x="6611482" y="11376817"/>
                  </a:moveTo>
                  <a:cubicBezTo>
                    <a:pt x="6609918" y="11273985"/>
                    <a:pt x="6533393" y="11297833"/>
                    <a:pt x="7038799" y="11297537"/>
                  </a:cubicBezTo>
                  <a:cubicBezTo>
                    <a:pt x="7039204" y="11320631"/>
                    <a:pt x="7045861" y="11729480"/>
                    <a:pt x="7046104" y="11745055"/>
                  </a:cubicBezTo>
                  <a:cubicBezTo>
                    <a:pt x="7046913" y="11796202"/>
                    <a:pt x="7116915" y="11790543"/>
                    <a:pt x="6616576" y="11790812"/>
                  </a:cubicBezTo>
                  <a:cubicBezTo>
                    <a:pt x="6613557" y="11635783"/>
                    <a:pt x="6614123" y="11546155"/>
                    <a:pt x="6611482" y="11376817"/>
                  </a:cubicBezTo>
                  <a:close/>
                  <a:moveTo>
                    <a:pt x="6627062" y="12304082"/>
                  </a:moveTo>
                  <a:cubicBezTo>
                    <a:pt x="6623261" y="11931074"/>
                    <a:pt x="6620808" y="11987853"/>
                    <a:pt x="6617061" y="11815793"/>
                  </a:cubicBezTo>
                  <a:cubicBezTo>
                    <a:pt x="6885641" y="11815658"/>
                    <a:pt x="6936613" y="11811131"/>
                    <a:pt x="7047048" y="11810861"/>
                  </a:cubicBezTo>
                  <a:cubicBezTo>
                    <a:pt x="7049258" y="11981008"/>
                    <a:pt x="7044918" y="11685798"/>
                    <a:pt x="7053058" y="12300552"/>
                  </a:cubicBezTo>
                  <a:cubicBezTo>
                    <a:pt x="7053058" y="12302493"/>
                    <a:pt x="6741432" y="12304621"/>
                    <a:pt x="6627062" y="12304082"/>
                  </a:cubicBezTo>
                  <a:close/>
                  <a:moveTo>
                    <a:pt x="7063598" y="10782704"/>
                  </a:moveTo>
                  <a:cubicBezTo>
                    <a:pt x="7540513" y="10782704"/>
                    <a:pt x="7477276" y="10761550"/>
                    <a:pt x="7478058" y="10825119"/>
                  </a:cubicBezTo>
                  <a:cubicBezTo>
                    <a:pt x="7484689" y="11355744"/>
                    <a:pt x="7519218" y="11274712"/>
                    <a:pt x="7386977" y="11274712"/>
                  </a:cubicBezTo>
                  <a:cubicBezTo>
                    <a:pt x="7231151" y="11274712"/>
                    <a:pt x="7225814" y="11272476"/>
                    <a:pt x="7063598" y="11272476"/>
                  </a:cubicBezTo>
                  <a:cubicBezTo>
                    <a:pt x="7059797" y="11272476"/>
                    <a:pt x="7043247" y="10782731"/>
                    <a:pt x="7063598" y="10782704"/>
                  </a:cubicBezTo>
                  <a:close/>
                  <a:moveTo>
                    <a:pt x="7068153" y="11744597"/>
                  </a:moveTo>
                  <a:cubicBezTo>
                    <a:pt x="7058988" y="11182633"/>
                    <a:pt x="7061469" y="11331275"/>
                    <a:pt x="7060875" y="11297510"/>
                  </a:cubicBezTo>
                  <a:cubicBezTo>
                    <a:pt x="7240100" y="11297510"/>
                    <a:pt x="7218508" y="11300393"/>
                    <a:pt x="7487519" y="11299612"/>
                  </a:cubicBezTo>
                  <a:cubicBezTo>
                    <a:pt x="7487574" y="11301714"/>
                    <a:pt x="7495687" y="11741094"/>
                    <a:pt x="7496361" y="11790327"/>
                  </a:cubicBezTo>
                  <a:cubicBezTo>
                    <a:pt x="7366087" y="11792079"/>
                    <a:pt x="7284521" y="11790300"/>
                    <a:pt x="7225544" y="11788360"/>
                  </a:cubicBezTo>
                  <a:cubicBezTo>
                    <a:pt x="7040282" y="11782566"/>
                    <a:pt x="7069043" y="11801780"/>
                    <a:pt x="7068153" y="11744597"/>
                  </a:cubicBezTo>
                  <a:close/>
                  <a:moveTo>
                    <a:pt x="7075189" y="12301495"/>
                  </a:moveTo>
                  <a:cubicBezTo>
                    <a:pt x="7069204" y="11890572"/>
                    <a:pt x="7070795" y="11936895"/>
                    <a:pt x="7069124" y="11810861"/>
                  </a:cubicBezTo>
                  <a:cubicBezTo>
                    <a:pt x="7224924" y="11810996"/>
                    <a:pt x="7225921" y="11816008"/>
                    <a:pt x="7386977" y="11816008"/>
                  </a:cubicBezTo>
                  <a:cubicBezTo>
                    <a:pt x="7532966" y="11816008"/>
                    <a:pt x="7493800" y="11722878"/>
                    <a:pt x="7502561" y="12302601"/>
                  </a:cubicBezTo>
                  <a:cubicBezTo>
                    <a:pt x="7205085" y="12302681"/>
                    <a:pt x="7234466" y="12301550"/>
                    <a:pt x="7075189" y="12301495"/>
                  </a:cubicBezTo>
                  <a:close/>
                  <a:moveTo>
                    <a:pt x="7506900" y="11192603"/>
                  </a:moveTo>
                  <a:cubicBezTo>
                    <a:pt x="7492911" y="10714850"/>
                    <a:pt x="7487600" y="10781195"/>
                    <a:pt x="7548599" y="10782003"/>
                  </a:cubicBezTo>
                  <a:cubicBezTo>
                    <a:pt x="7671703" y="10783835"/>
                    <a:pt x="7709548" y="10782596"/>
                    <a:pt x="7872437" y="10783701"/>
                  </a:cubicBezTo>
                  <a:cubicBezTo>
                    <a:pt x="7950930" y="10784240"/>
                    <a:pt x="7929285" y="10708140"/>
                    <a:pt x="7934919" y="11274767"/>
                  </a:cubicBezTo>
                  <a:cubicBezTo>
                    <a:pt x="7436359" y="11272853"/>
                    <a:pt x="7510108" y="11303116"/>
                    <a:pt x="7506900" y="11192603"/>
                  </a:cubicBezTo>
                  <a:close/>
                  <a:moveTo>
                    <a:pt x="7517790" y="11744597"/>
                  </a:moveTo>
                  <a:cubicBezTo>
                    <a:pt x="7509758" y="11231758"/>
                    <a:pt x="7493369" y="11299666"/>
                    <a:pt x="7548788" y="11299370"/>
                  </a:cubicBezTo>
                  <a:cubicBezTo>
                    <a:pt x="8008479" y="11297537"/>
                    <a:pt x="7934757" y="11280883"/>
                    <a:pt x="7936293" y="11377248"/>
                  </a:cubicBezTo>
                  <a:cubicBezTo>
                    <a:pt x="7943841" y="11858720"/>
                    <a:pt x="7967561" y="11787282"/>
                    <a:pt x="7872437" y="11787659"/>
                  </a:cubicBezTo>
                  <a:cubicBezTo>
                    <a:pt x="7456063" y="11788791"/>
                    <a:pt x="7518707" y="11804016"/>
                    <a:pt x="7517790" y="11744597"/>
                  </a:cubicBezTo>
                  <a:close/>
                  <a:moveTo>
                    <a:pt x="7951011" y="12297184"/>
                  </a:moveTo>
                  <a:cubicBezTo>
                    <a:pt x="7951011" y="12303355"/>
                    <a:pt x="7987238" y="12302411"/>
                    <a:pt x="7524637" y="12302573"/>
                  </a:cubicBezTo>
                  <a:cubicBezTo>
                    <a:pt x="7516334" y="11753355"/>
                    <a:pt x="7508113" y="11815227"/>
                    <a:pt x="7548923" y="11814472"/>
                  </a:cubicBezTo>
                  <a:cubicBezTo>
                    <a:pt x="7671030" y="11812182"/>
                    <a:pt x="7699763" y="11813368"/>
                    <a:pt x="7872518" y="11812667"/>
                  </a:cubicBezTo>
                  <a:cubicBezTo>
                    <a:pt x="7960014" y="11812451"/>
                    <a:pt x="7952790" y="11733468"/>
                    <a:pt x="7951011" y="122971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80" name="Google Shape;180;p6"/>
          <p:cNvGrpSpPr/>
          <p:nvPr/>
        </p:nvGrpSpPr>
        <p:grpSpPr>
          <a:xfrm rot="524561">
            <a:off x="574243" y="4013067"/>
            <a:ext cx="1397989" cy="887552"/>
            <a:chOff x="1147250" y="8025879"/>
            <a:chExt cx="2795925" cy="1775123"/>
          </a:xfrm>
        </p:grpSpPr>
        <p:sp>
          <p:nvSpPr>
            <p:cNvPr id="181" name="Google Shape;181;p6"/>
            <p:cNvSpPr/>
            <p:nvPr/>
          </p:nvSpPr>
          <p:spPr>
            <a:xfrm>
              <a:off x="1147250" y="8025879"/>
              <a:ext cx="2791779" cy="1766149"/>
            </a:xfrm>
            <a:custGeom>
              <a:avLst/>
              <a:gdLst/>
              <a:ahLst/>
              <a:cxnLst/>
              <a:rect l="l" t="t" r="r" b="b"/>
              <a:pathLst>
                <a:path w="2791779" h="1766149" extrusionOk="0">
                  <a:moveTo>
                    <a:pt x="2788040" y="219676"/>
                  </a:moveTo>
                  <a:cubicBezTo>
                    <a:pt x="2790920" y="271898"/>
                    <a:pt x="2792670" y="324277"/>
                    <a:pt x="2791311" y="376533"/>
                  </a:cubicBezTo>
                  <a:cubicBezTo>
                    <a:pt x="2774345" y="726856"/>
                    <a:pt x="2760690" y="1076793"/>
                    <a:pt x="2755630" y="1427429"/>
                  </a:cubicBezTo>
                  <a:cubicBezTo>
                    <a:pt x="2752867" y="1505547"/>
                    <a:pt x="2747656" y="1583627"/>
                    <a:pt x="2742092" y="1661588"/>
                  </a:cubicBezTo>
                  <a:cubicBezTo>
                    <a:pt x="2740459" y="1681993"/>
                    <a:pt x="2739642" y="1702516"/>
                    <a:pt x="2736254" y="1722687"/>
                  </a:cubicBezTo>
                  <a:cubicBezTo>
                    <a:pt x="2732597" y="1738771"/>
                    <a:pt x="2713920" y="1740641"/>
                    <a:pt x="2700108" y="1741615"/>
                  </a:cubicBezTo>
                  <a:cubicBezTo>
                    <a:pt x="2692173" y="1756216"/>
                    <a:pt x="2675325" y="1753647"/>
                    <a:pt x="2661586" y="1751621"/>
                  </a:cubicBezTo>
                  <a:cubicBezTo>
                    <a:pt x="2628398" y="1748778"/>
                    <a:pt x="2595166" y="1753021"/>
                    <a:pt x="2562017" y="1754425"/>
                  </a:cubicBezTo>
                  <a:cubicBezTo>
                    <a:pt x="2407900" y="1762994"/>
                    <a:pt x="2253549" y="1768870"/>
                    <a:pt x="2099197" y="1764863"/>
                  </a:cubicBezTo>
                  <a:cubicBezTo>
                    <a:pt x="1776334" y="1757817"/>
                    <a:pt x="1454244" y="1734255"/>
                    <a:pt x="1132041" y="1714784"/>
                  </a:cubicBezTo>
                  <a:cubicBezTo>
                    <a:pt x="810655" y="1706255"/>
                    <a:pt x="489582" y="1689941"/>
                    <a:pt x="168079" y="1694653"/>
                  </a:cubicBezTo>
                  <a:cubicBezTo>
                    <a:pt x="123920" y="1695431"/>
                    <a:pt x="80650" y="1698974"/>
                    <a:pt x="37269" y="1703182"/>
                  </a:cubicBezTo>
                  <a:cubicBezTo>
                    <a:pt x="15326" y="1702013"/>
                    <a:pt x="12525" y="1675261"/>
                    <a:pt x="11395" y="1657777"/>
                  </a:cubicBezTo>
                  <a:cubicBezTo>
                    <a:pt x="4937" y="1438651"/>
                    <a:pt x="12408" y="1219133"/>
                    <a:pt x="10853" y="999889"/>
                  </a:cubicBezTo>
                  <a:cubicBezTo>
                    <a:pt x="9684" y="835006"/>
                    <a:pt x="13789" y="670084"/>
                    <a:pt x="12044" y="505150"/>
                  </a:cubicBezTo>
                  <a:cubicBezTo>
                    <a:pt x="11088" y="414854"/>
                    <a:pt x="6642" y="324652"/>
                    <a:pt x="5541" y="234367"/>
                  </a:cubicBezTo>
                  <a:cubicBezTo>
                    <a:pt x="4864" y="178742"/>
                    <a:pt x="-21088" y="26227"/>
                    <a:pt x="45461" y="5027"/>
                  </a:cubicBezTo>
                  <a:cubicBezTo>
                    <a:pt x="63802" y="-816"/>
                    <a:pt x="83480" y="-251"/>
                    <a:pt x="102716" y="376"/>
                  </a:cubicBezTo>
                  <a:cubicBezTo>
                    <a:pt x="347935" y="376"/>
                    <a:pt x="593043" y="22444"/>
                    <a:pt x="838201" y="25197"/>
                  </a:cubicBezTo>
                  <a:cubicBezTo>
                    <a:pt x="1180948" y="32479"/>
                    <a:pt x="1523812" y="33844"/>
                    <a:pt x="1866441" y="44316"/>
                  </a:cubicBezTo>
                  <a:cubicBezTo>
                    <a:pt x="2148377" y="58492"/>
                    <a:pt x="2430150" y="74885"/>
                    <a:pt x="2712432" y="78310"/>
                  </a:cubicBezTo>
                  <a:cubicBezTo>
                    <a:pt x="2726557" y="78853"/>
                    <a:pt x="2740565" y="80140"/>
                    <a:pt x="2754299" y="83604"/>
                  </a:cubicBezTo>
                  <a:cubicBezTo>
                    <a:pt x="2791691" y="100892"/>
                    <a:pt x="2785658" y="161487"/>
                    <a:pt x="2786513" y="202220"/>
                  </a:cubicBezTo>
                  <a:cubicBezTo>
                    <a:pt x="2787184" y="208068"/>
                    <a:pt x="2787654" y="213911"/>
                    <a:pt x="2788040" y="219676"/>
                  </a:cubicBezTo>
                  <a:close/>
                </a:path>
              </a:pathLst>
            </a:custGeom>
            <a:solidFill>
              <a:srgbClr val="FCE09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1223451" y="8115715"/>
              <a:ext cx="2621640" cy="749033"/>
            </a:xfrm>
            <a:custGeom>
              <a:avLst/>
              <a:gdLst/>
              <a:ahLst/>
              <a:cxnLst/>
              <a:rect l="l" t="t" r="r" b="b"/>
              <a:pathLst>
                <a:path w="2621640" h="749033" extrusionOk="0">
                  <a:moveTo>
                    <a:pt x="1384049" y="748607"/>
                  </a:moveTo>
                  <a:cubicBezTo>
                    <a:pt x="1194384" y="747677"/>
                    <a:pt x="369100" y="225324"/>
                    <a:pt x="155659" y="109563"/>
                  </a:cubicBezTo>
                  <a:cubicBezTo>
                    <a:pt x="9930" y="26973"/>
                    <a:pt x="-7259" y="33281"/>
                    <a:pt x="2085" y="10066"/>
                  </a:cubicBezTo>
                  <a:cubicBezTo>
                    <a:pt x="12301" y="-15153"/>
                    <a:pt x="28008" y="-12237"/>
                    <a:pt x="471677" y="254740"/>
                  </a:cubicBezTo>
                  <a:cubicBezTo>
                    <a:pt x="1386459" y="796480"/>
                    <a:pt x="1375963" y="731509"/>
                    <a:pt x="1514859" y="676561"/>
                  </a:cubicBezTo>
                  <a:cubicBezTo>
                    <a:pt x="2301297" y="356885"/>
                    <a:pt x="2455168" y="170807"/>
                    <a:pt x="2595238" y="122217"/>
                  </a:cubicBezTo>
                  <a:cubicBezTo>
                    <a:pt x="2629399" y="112513"/>
                    <a:pt x="2626983" y="148242"/>
                    <a:pt x="2607400" y="147430"/>
                  </a:cubicBezTo>
                  <a:cubicBezTo>
                    <a:pt x="2474829" y="210728"/>
                    <a:pt x="2164263" y="460737"/>
                    <a:pt x="1664463" y="655411"/>
                  </a:cubicBezTo>
                  <a:cubicBezTo>
                    <a:pt x="1491250" y="721933"/>
                    <a:pt x="1437373" y="753112"/>
                    <a:pt x="1384049" y="7486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2681653" y="8962782"/>
              <a:ext cx="938457" cy="747068"/>
            </a:xfrm>
            <a:custGeom>
              <a:avLst/>
              <a:gdLst/>
              <a:ahLst/>
              <a:cxnLst/>
              <a:rect l="l" t="t" r="r" b="b"/>
              <a:pathLst>
                <a:path w="938457" h="747068" extrusionOk="0">
                  <a:moveTo>
                    <a:pt x="912870" y="744761"/>
                  </a:moveTo>
                  <a:cubicBezTo>
                    <a:pt x="347422" y="293194"/>
                    <a:pt x="19264" y="69960"/>
                    <a:pt x="694" y="18913"/>
                  </a:cubicBezTo>
                  <a:cubicBezTo>
                    <a:pt x="-4227" y="2806"/>
                    <a:pt x="18341" y="-7666"/>
                    <a:pt x="27283" y="7031"/>
                  </a:cubicBezTo>
                  <a:cubicBezTo>
                    <a:pt x="111843" y="99219"/>
                    <a:pt x="502579" y="360555"/>
                    <a:pt x="933135" y="716716"/>
                  </a:cubicBezTo>
                  <a:cubicBezTo>
                    <a:pt x="947288" y="730131"/>
                    <a:pt x="930691" y="754700"/>
                    <a:pt x="912870" y="7447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1369620" y="8943710"/>
              <a:ext cx="1085244" cy="670254"/>
            </a:xfrm>
            <a:custGeom>
              <a:avLst/>
              <a:gdLst/>
              <a:ahLst/>
              <a:cxnLst/>
              <a:rect l="l" t="t" r="r" b="b"/>
              <a:pathLst>
                <a:path w="1085244" h="670254" extrusionOk="0">
                  <a:moveTo>
                    <a:pt x="3652" y="662304"/>
                  </a:moveTo>
                  <a:cubicBezTo>
                    <a:pt x="-11093" y="637320"/>
                    <a:pt x="3088" y="645855"/>
                    <a:pt x="353713" y="435309"/>
                  </a:cubicBezTo>
                  <a:cubicBezTo>
                    <a:pt x="592715" y="291144"/>
                    <a:pt x="1066909" y="-19666"/>
                    <a:pt x="1066909" y="980"/>
                  </a:cubicBezTo>
                  <a:cubicBezTo>
                    <a:pt x="1081219" y="-3475"/>
                    <a:pt x="1092363" y="17098"/>
                    <a:pt x="1079748" y="26378"/>
                  </a:cubicBezTo>
                  <a:cubicBezTo>
                    <a:pt x="-2292" y="695162"/>
                    <a:pt x="18728" y="687097"/>
                    <a:pt x="3652" y="6623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1183696" y="9711959"/>
              <a:ext cx="2344082" cy="76098"/>
            </a:xfrm>
            <a:custGeom>
              <a:avLst/>
              <a:gdLst/>
              <a:ahLst/>
              <a:cxnLst/>
              <a:rect l="l" t="t" r="r" b="b"/>
              <a:pathLst>
                <a:path w="2344082" h="76098" extrusionOk="0">
                  <a:moveTo>
                    <a:pt x="2322582" y="75828"/>
                  </a:moveTo>
                  <a:cubicBezTo>
                    <a:pt x="1185608" y="23527"/>
                    <a:pt x="1559669" y="94034"/>
                    <a:pt x="451577" y="39612"/>
                  </a:cubicBezTo>
                  <a:cubicBezTo>
                    <a:pt x="323423" y="35381"/>
                    <a:pt x="-15393" y="56906"/>
                    <a:pt x="544" y="8853"/>
                  </a:cubicBezTo>
                  <a:cubicBezTo>
                    <a:pt x="5202" y="-6711"/>
                    <a:pt x="7382" y="2904"/>
                    <a:pt x="142755" y="3279"/>
                  </a:cubicBezTo>
                  <a:cubicBezTo>
                    <a:pt x="709355" y="38096"/>
                    <a:pt x="1875301" y="10023"/>
                    <a:pt x="2329739" y="40860"/>
                  </a:cubicBezTo>
                  <a:cubicBezTo>
                    <a:pt x="2351855" y="45908"/>
                    <a:pt x="2347566" y="79433"/>
                    <a:pt x="2322582" y="758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3725366" y="8194520"/>
              <a:ext cx="217809" cy="1606482"/>
            </a:xfrm>
            <a:custGeom>
              <a:avLst/>
              <a:gdLst/>
              <a:ahLst/>
              <a:cxnLst/>
              <a:rect l="l" t="t" r="r" b="b"/>
              <a:pathLst>
                <a:path w="217809" h="1606482" extrusionOk="0">
                  <a:moveTo>
                    <a:pt x="215007" y="10538"/>
                  </a:moveTo>
                  <a:cubicBezTo>
                    <a:pt x="214420" y="5210"/>
                    <a:pt x="211406" y="844"/>
                    <a:pt x="205786" y="83"/>
                  </a:cubicBezTo>
                  <a:cubicBezTo>
                    <a:pt x="201117" y="-549"/>
                    <a:pt x="194854" y="2462"/>
                    <a:pt x="194122" y="7706"/>
                  </a:cubicBezTo>
                  <a:cubicBezTo>
                    <a:pt x="186444" y="62889"/>
                    <a:pt x="187691" y="119768"/>
                    <a:pt x="186315" y="175410"/>
                  </a:cubicBezTo>
                  <a:cubicBezTo>
                    <a:pt x="184917" y="231572"/>
                    <a:pt x="183586" y="287729"/>
                    <a:pt x="182412" y="343897"/>
                  </a:cubicBezTo>
                  <a:cubicBezTo>
                    <a:pt x="180086" y="455013"/>
                    <a:pt x="177402" y="566118"/>
                    <a:pt x="174371" y="677218"/>
                  </a:cubicBezTo>
                  <a:cubicBezTo>
                    <a:pt x="168310" y="899416"/>
                    <a:pt x="160844" y="1121570"/>
                    <a:pt x="151970" y="1343673"/>
                  </a:cubicBezTo>
                  <a:cubicBezTo>
                    <a:pt x="149459" y="1406440"/>
                    <a:pt x="146842" y="1469206"/>
                    <a:pt x="144108" y="1531962"/>
                  </a:cubicBezTo>
                  <a:cubicBezTo>
                    <a:pt x="143812" y="1538857"/>
                    <a:pt x="143610" y="1545763"/>
                    <a:pt x="143191" y="1552653"/>
                  </a:cubicBezTo>
                  <a:cubicBezTo>
                    <a:pt x="142956" y="1556509"/>
                    <a:pt x="143040" y="1563734"/>
                    <a:pt x="139791" y="1566572"/>
                  </a:cubicBezTo>
                  <a:cubicBezTo>
                    <a:pt x="137683" y="1568413"/>
                    <a:pt x="133428" y="1568715"/>
                    <a:pt x="130889" y="1569000"/>
                  </a:cubicBezTo>
                  <a:cubicBezTo>
                    <a:pt x="123239" y="1569868"/>
                    <a:pt x="115383" y="1569784"/>
                    <a:pt x="107694" y="1570142"/>
                  </a:cubicBezTo>
                  <a:cubicBezTo>
                    <a:pt x="76804" y="1571564"/>
                    <a:pt x="45949" y="1573047"/>
                    <a:pt x="15098" y="1575118"/>
                  </a:cubicBezTo>
                  <a:cubicBezTo>
                    <a:pt x="-4820" y="1576450"/>
                    <a:pt x="-5245" y="1606991"/>
                    <a:pt x="15098" y="1606476"/>
                  </a:cubicBezTo>
                  <a:cubicBezTo>
                    <a:pt x="43611" y="1605754"/>
                    <a:pt x="72079" y="1604550"/>
                    <a:pt x="100570" y="1603230"/>
                  </a:cubicBezTo>
                  <a:cubicBezTo>
                    <a:pt x="124251" y="1602133"/>
                    <a:pt x="155828" y="1605284"/>
                    <a:pt x="169310" y="1580966"/>
                  </a:cubicBezTo>
                  <a:cubicBezTo>
                    <a:pt x="174522" y="1571564"/>
                    <a:pt x="175478" y="1560600"/>
                    <a:pt x="176015" y="1550073"/>
                  </a:cubicBezTo>
                  <a:cubicBezTo>
                    <a:pt x="176753" y="1535600"/>
                    <a:pt x="177268" y="1521104"/>
                    <a:pt x="177888" y="1506626"/>
                  </a:cubicBezTo>
                  <a:cubicBezTo>
                    <a:pt x="179124" y="1477657"/>
                    <a:pt x="180332" y="1448695"/>
                    <a:pt x="181523" y="1419726"/>
                  </a:cubicBezTo>
                  <a:cubicBezTo>
                    <a:pt x="186175" y="1306271"/>
                    <a:pt x="190459" y="1192793"/>
                    <a:pt x="194379" y="1079310"/>
                  </a:cubicBezTo>
                  <a:cubicBezTo>
                    <a:pt x="202252" y="851128"/>
                    <a:pt x="208649" y="622896"/>
                    <a:pt x="213559" y="394637"/>
                  </a:cubicBezTo>
                  <a:cubicBezTo>
                    <a:pt x="214934" y="330628"/>
                    <a:pt x="216193" y="266619"/>
                    <a:pt x="216886" y="202598"/>
                  </a:cubicBezTo>
                  <a:cubicBezTo>
                    <a:pt x="217227" y="171196"/>
                    <a:pt x="217602" y="139793"/>
                    <a:pt x="217674" y="108384"/>
                  </a:cubicBezTo>
                  <a:cubicBezTo>
                    <a:pt x="217753" y="75817"/>
                    <a:pt x="218569" y="42920"/>
                    <a:pt x="215007" y="105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87" name="Google Shape;187;p6"/>
          <p:cNvGrpSpPr/>
          <p:nvPr/>
        </p:nvGrpSpPr>
        <p:grpSpPr>
          <a:xfrm rot="-1454574">
            <a:off x="683973" y="169313"/>
            <a:ext cx="821379" cy="1635065"/>
            <a:chOff x="1367651" y="338526"/>
            <a:chExt cx="1642781" cy="3269908"/>
          </a:xfrm>
        </p:grpSpPr>
        <p:sp>
          <p:nvSpPr>
            <p:cNvPr id="188" name="Google Shape;188;p6"/>
            <p:cNvSpPr/>
            <p:nvPr/>
          </p:nvSpPr>
          <p:spPr>
            <a:xfrm>
              <a:off x="1367651" y="338526"/>
              <a:ext cx="1642781" cy="3269908"/>
            </a:xfrm>
            <a:custGeom>
              <a:avLst/>
              <a:gdLst/>
              <a:ahLst/>
              <a:cxnLst/>
              <a:rect l="l" t="t" r="r" b="b"/>
              <a:pathLst>
                <a:path w="1642781" h="3269908" extrusionOk="0">
                  <a:moveTo>
                    <a:pt x="1482357" y="3240435"/>
                  </a:moveTo>
                  <a:cubicBezTo>
                    <a:pt x="1433503" y="3253560"/>
                    <a:pt x="1359950" y="3271028"/>
                    <a:pt x="1310729" y="3248401"/>
                  </a:cubicBezTo>
                  <a:cubicBezTo>
                    <a:pt x="1310461" y="3248309"/>
                    <a:pt x="1310278" y="3248126"/>
                    <a:pt x="1310004" y="3248041"/>
                  </a:cubicBezTo>
                  <a:cubicBezTo>
                    <a:pt x="1309101" y="3247590"/>
                    <a:pt x="1308193" y="3247138"/>
                    <a:pt x="1307199" y="3246681"/>
                  </a:cubicBezTo>
                  <a:cubicBezTo>
                    <a:pt x="1306748" y="3246406"/>
                    <a:pt x="1306205" y="3246138"/>
                    <a:pt x="1305663" y="3245778"/>
                  </a:cubicBezTo>
                  <a:cubicBezTo>
                    <a:pt x="1304669" y="3245235"/>
                    <a:pt x="1303584" y="3244693"/>
                    <a:pt x="1302590" y="3244058"/>
                  </a:cubicBezTo>
                  <a:cubicBezTo>
                    <a:pt x="1300871" y="3244509"/>
                    <a:pt x="1299151" y="3244961"/>
                    <a:pt x="1297432" y="3245327"/>
                  </a:cubicBezTo>
                  <a:cubicBezTo>
                    <a:pt x="1296530" y="3245510"/>
                    <a:pt x="1295621" y="3245686"/>
                    <a:pt x="1294811" y="3245870"/>
                  </a:cubicBezTo>
                  <a:cubicBezTo>
                    <a:pt x="1293183" y="3246229"/>
                    <a:pt x="1291555" y="3246596"/>
                    <a:pt x="1289927" y="3246864"/>
                  </a:cubicBezTo>
                  <a:cubicBezTo>
                    <a:pt x="1287940" y="3247315"/>
                    <a:pt x="1286037" y="3247590"/>
                    <a:pt x="1284135" y="3247949"/>
                  </a:cubicBezTo>
                  <a:cubicBezTo>
                    <a:pt x="1281873" y="3248309"/>
                    <a:pt x="1279611" y="3248584"/>
                    <a:pt x="1277349" y="3248943"/>
                  </a:cubicBezTo>
                  <a:cubicBezTo>
                    <a:pt x="1262783" y="3251023"/>
                    <a:pt x="1248127" y="3252017"/>
                    <a:pt x="1233829" y="3253194"/>
                  </a:cubicBezTo>
                  <a:cubicBezTo>
                    <a:pt x="1230122" y="3253377"/>
                    <a:pt x="1226409" y="3253645"/>
                    <a:pt x="1222702" y="3253920"/>
                  </a:cubicBezTo>
                  <a:cubicBezTo>
                    <a:pt x="1218361" y="3254914"/>
                    <a:pt x="1213929" y="3256000"/>
                    <a:pt x="1209490" y="3256994"/>
                  </a:cubicBezTo>
                  <a:cubicBezTo>
                    <a:pt x="1206418" y="3257628"/>
                    <a:pt x="1203338" y="3258354"/>
                    <a:pt x="1200259" y="3258988"/>
                  </a:cubicBezTo>
                  <a:cubicBezTo>
                    <a:pt x="1195552" y="3259983"/>
                    <a:pt x="1190852" y="3260892"/>
                    <a:pt x="1186236" y="3261794"/>
                  </a:cubicBezTo>
                  <a:cubicBezTo>
                    <a:pt x="1183432" y="3262337"/>
                    <a:pt x="1180627" y="3262880"/>
                    <a:pt x="1177823" y="3263331"/>
                  </a:cubicBezTo>
                  <a:cubicBezTo>
                    <a:pt x="994617" y="3295370"/>
                    <a:pt x="804717" y="3204682"/>
                    <a:pt x="747808" y="3114269"/>
                  </a:cubicBezTo>
                  <a:cubicBezTo>
                    <a:pt x="524521" y="2923574"/>
                    <a:pt x="454858" y="2433937"/>
                    <a:pt x="254458" y="1846379"/>
                  </a:cubicBezTo>
                  <a:cubicBezTo>
                    <a:pt x="153945" y="1541649"/>
                    <a:pt x="-10263" y="1023145"/>
                    <a:pt x="504" y="722398"/>
                  </a:cubicBezTo>
                  <a:cubicBezTo>
                    <a:pt x="2407" y="479391"/>
                    <a:pt x="83105" y="310055"/>
                    <a:pt x="304947" y="196471"/>
                  </a:cubicBezTo>
                  <a:cubicBezTo>
                    <a:pt x="325305" y="185975"/>
                    <a:pt x="356338" y="164616"/>
                    <a:pt x="384835" y="155022"/>
                  </a:cubicBezTo>
                  <a:cubicBezTo>
                    <a:pt x="392347" y="35375"/>
                    <a:pt x="588215" y="-14674"/>
                    <a:pt x="686558" y="3696"/>
                  </a:cubicBezTo>
                  <a:cubicBezTo>
                    <a:pt x="840725" y="38992"/>
                    <a:pt x="971095" y="559582"/>
                    <a:pt x="1056500" y="839062"/>
                  </a:cubicBezTo>
                  <a:cubicBezTo>
                    <a:pt x="1087442" y="950291"/>
                    <a:pt x="1114128" y="1045864"/>
                    <a:pt x="1037051" y="1121079"/>
                  </a:cubicBezTo>
                  <a:cubicBezTo>
                    <a:pt x="968290" y="1183436"/>
                    <a:pt x="793864" y="1274307"/>
                    <a:pt x="720305" y="1176196"/>
                  </a:cubicBezTo>
                  <a:cubicBezTo>
                    <a:pt x="719311" y="1174836"/>
                    <a:pt x="718311" y="1173482"/>
                    <a:pt x="717317" y="1172031"/>
                  </a:cubicBezTo>
                  <a:cubicBezTo>
                    <a:pt x="716324" y="1170670"/>
                    <a:pt x="715323" y="1169225"/>
                    <a:pt x="714330" y="1167865"/>
                  </a:cubicBezTo>
                  <a:cubicBezTo>
                    <a:pt x="712342" y="1168676"/>
                    <a:pt x="710257" y="1169402"/>
                    <a:pt x="708178" y="1170219"/>
                  </a:cubicBezTo>
                  <a:cubicBezTo>
                    <a:pt x="708086" y="1170219"/>
                    <a:pt x="707910" y="1170311"/>
                    <a:pt x="707727" y="1170402"/>
                  </a:cubicBezTo>
                  <a:cubicBezTo>
                    <a:pt x="705824" y="1171037"/>
                    <a:pt x="703929" y="1171671"/>
                    <a:pt x="702026" y="1172305"/>
                  </a:cubicBezTo>
                  <a:cubicBezTo>
                    <a:pt x="701667" y="1172397"/>
                    <a:pt x="701392" y="1172488"/>
                    <a:pt x="701032" y="1172665"/>
                  </a:cubicBezTo>
                  <a:lnTo>
                    <a:pt x="695874" y="1174293"/>
                  </a:lnTo>
                  <a:cubicBezTo>
                    <a:pt x="693795" y="1174836"/>
                    <a:pt x="691802" y="1175379"/>
                    <a:pt x="689723" y="1176013"/>
                  </a:cubicBezTo>
                  <a:cubicBezTo>
                    <a:pt x="680583" y="1178551"/>
                    <a:pt x="672078" y="1180356"/>
                    <a:pt x="665750" y="1181716"/>
                  </a:cubicBezTo>
                  <a:cubicBezTo>
                    <a:pt x="648739" y="1185607"/>
                    <a:pt x="631729" y="1189139"/>
                    <a:pt x="614816" y="1193481"/>
                  </a:cubicBezTo>
                  <a:lnTo>
                    <a:pt x="614725" y="1193573"/>
                  </a:lnTo>
                  <a:cubicBezTo>
                    <a:pt x="612822" y="1194116"/>
                    <a:pt x="611018" y="1194475"/>
                    <a:pt x="609116" y="1194933"/>
                  </a:cubicBezTo>
                  <a:cubicBezTo>
                    <a:pt x="607671" y="1195293"/>
                    <a:pt x="606128" y="1195659"/>
                    <a:pt x="604683" y="1196019"/>
                  </a:cubicBezTo>
                  <a:cubicBezTo>
                    <a:pt x="603147" y="1196378"/>
                    <a:pt x="601696" y="1196653"/>
                    <a:pt x="600159" y="1196921"/>
                  </a:cubicBezTo>
                  <a:cubicBezTo>
                    <a:pt x="598983" y="1197104"/>
                    <a:pt x="597714" y="1197281"/>
                    <a:pt x="596453" y="1197464"/>
                  </a:cubicBezTo>
                  <a:cubicBezTo>
                    <a:pt x="594642" y="1197739"/>
                    <a:pt x="592831" y="1198007"/>
                    <a:pt x="590935" y="1198190"/>
                  </a:cubicBezTo>
                  <a:cubicBezTo>
                    <a:pt x="588222" y="1198550"/>
                    <a:pt x="585417" y="1198824"/>
                    <a:pt x="582704" y="1199092"/>
                  </a:cubicBezTo>
                  <a:cubicBezTo>
                    <a:pt x="492232" y="1206783"/>
                    <a:pt x="424014" y="1208052"/>
                    <a:pt x="419131" y="1308334"/>
                  </a:cubicBezTo>
                  <a:cubicBezTo>
                    <a:pt x="407553" y="1460202"/>
                    <a:pt x="451517" y="1548895"/>
                    <a:pt x="648118" y="2141161"/>
                  </a:cubicBezTo>
                  <a:cubicBezTo>
                    <a:pt x="678785" y="2211667"/>
                    <a:pt x="717690" y="2463359"/>
                    <a:pt x="820740" y="2434401"/>
                  </a:cubicBezTo>
                  <a:cubicBezTo>
                    <a:pt x="880270" y="2410419"/>
                    <a:pt x="982954" y="2321268"/>
                    <a:pt x="1058684" y="2329960"/>
                  </a:cubicBezTo>
                  <a:cubicBezTo>
                    <a:pt x="1067457" y="2305161"/>
                    <a:pt x="1084834" y="2284704"/>
                    <a:pt x="1114233" y="2274568"/>
                  </a:cubicBezTo>
                  <a:cubicBezTo>
                    <a:pt x="1198010" y="2239815"/>
                    <a:pt x="1350457" y="2190034"/>
                    <a:pt x="1422925" y="2265968"/>
                  </a:cubicBezTo>
                  <a:cubicBezTo>
                    <a:pt x="1473231" y="2328776"/>
                    <a:pt x="1581616" y="2731165"/>
                    <a:pt x="1606948" y="2845024"/>
                  </a:cubicBezTo>
                  <a:cubicBezTo>
                    <a:pt x="1649187" y="3060871"/>
                    <a:pt x="1695420" y="3182695"/>
                    <a:pt x="1482357" y="3240435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2432082" y="2870693"/>
              <a:ext cx="246271" cy="731183"/>
            </a:xfrm>
            <a:custGeom>
              <a:avLst/>
              <a:gdLst/>
              <a:ahLst/>
              <a:cxnLst/>
              <a:rect l="l" t="t" r="r" b="b"/>
              <a:pathLst>
                <a:path w="246271" h="731183" extrusionOk="0">
                  <a:moveTo>
                    <a:pt x="246272" y="716167"/>
                  </a:moveTo>
                  <a:lnTo>
                    <a:pt x="246272" y="716200"/>
                  </a:lnTo>
                  <a:cubicBezTo>
                    <a:pt x="246063" y="716096"/>
                    <a:pt x="245814" y="715991"/>
                    <a:pt x="245598" y="715847"/>
                  </a:cubicBezTo>
                  <a:cubicBezTo>
                    <a:pt x="244677" y="715422"/>
                    <a:pt x="243722" y="714964"/>
                    <a:pt x="242807" y="714467"/>
                  </a:cubicBezTo>
                  <a:cubicBezTo>
                    <a:pt x="242277" y="714219"/>
                    <a:pt x="241748" y="713937"/>
                    <a:pt x="241218" y="713617"/>
                  </a:cubicBezTo>
                  <a:cubicBezTo>
                    <a:pt x="240192" y="713087"/>
                    <a:pt x="239166" y="712518"/>
                    <a:pt x="238146" y="711923"/>
                  </a:cubicBezTo>
                  <a:cubicBezTo>
                    <a:pt x="236452" y="712348"/>
                    <a:pt x="234720" y="712773"/>
                    <a:pt x="232988" y="713159"/>
                  </a:cubicBezTo>
                  <a:cubicBezTo>
                    <a:pt x="232105" y="713369"/>
                    <a:pt x="231222" y="713545"/>
                    <a:pt x="230340" y="713722"/>
                  </a:cubicBezTo>
                  <a:cubicBezTo>
                    <a:pt x="228712" y="714075"/>
                    <a:pt x="227091" y="714428"/>
                    <a:pt x="225463" y="714709"/>
                  </a:cubicBezTo>
                  <a:cubicBezTo>
                    <a:pt x="223521" y="715095"/>
                    <a:pt x="221612" y="715415"/>
                    <a:pt x="219664" y="715736"/>
                  </a:cubicBezTo>
                  <a:cubicBezTo>
                    <a:pt x="217402" y="716122"/>
                    <a:pt x="215173" y="716442"/>
                    <a:pt x="212911" y="716795"/>
                  </a:cubicBezTo>
                  <a:cubicBezTo>
                    <a:pt x="198385" y="718810"/>
                    <a:pt x="183682" y="719836"/>
                    <a:pt x="169372" y="721001"/>
                  </a:cubicBezTo>
                  <a:cubicBezTo>
                    <a:pt x="165697" y="721210"/>
                    <a:pt x="162023" y="721458"/>
                    <a:pt x="158310" y="721707"/>
                  </a:cubicBezTo>
                  <a:cubicBezTo>
                    <a:pt x="153891" y="722766"/>
                    <a:pt x="149478" y="723826"/>
                    <a:pt x="145020" y="724820"/>
                  </a:cubicBezTo>
                  <a:cubicBezTo>
                    <a:pt x="141980" y="725493"/>
                    <a:pt x="138907" y="726160"/>
                    <a:pt x="135828" y="726834"/>
                  </a:cubicBezTo>
                  <a:cubicBezTo>
                    <a:pt x="131160" y="727822"/>
                    <a:pt x="126460" y="728744"/>
                    <a:pt x="121798" y="729627"/>
                  </a:cubicBezTo>
                  <a:cubicBezTo>
                    <a:pt x="119007" y="730156"/>
                    <a:pt x="116176" y="730686"/>
                    <a:pt x="113352" y="731183"/>
                  </a:cubicBezTo>
                  <a:cubicBezTo>
                    <a:pt x="82855" y="552541"/>
                    <a:pt x="48925" y="374573"/>
                    <a:pt x="19736" y="195682"/>
                  </a:cubicBezTo>
                  <a:cubicBezTo>
                    <a:pt x="19736" y="195506"/>
                    <a:pt x="19703" y="195329"/>
                    <a:pt x="19664" y="195152"/>
                  </a:cubicBezTo>
                  <a:cubicBezTo>
                    <a:pt x="12453" y="143501"/>
                    <a:pt x="7367" y="91568"/>
                    <a:pt x="1993" y="39701"/>
                  </a:cubicBezTo>
                  <a:cubicBezTo>
                    <a:pt x="1784" y="30087"/>
                    <a:pt x="-2708" y="19408"/>
                    <a:pt x="2522" y="10605"/>
                  </a:cubicBezTo>
                  <a:cubicBezTo>
                    <a:pt x="3830" y="8342"/>
                    <a:pt x="5811" y="6681"/>
                    <a:pt x="8105" y="5654"/>
                  </a:cubicBezTo>
                  <a:cubicBezTo>
                    <a:pt x="9694" y="2966"/>
                    <a:pt x="11995" y="1096"/>
                    <a:pt x="15244" y="278"/>
                  </a:cubicBezTo>
                  <a:cubicBezTo>
                    <a:pt x="20507" y="-886"/>
                    <a:pt x="26940" y="1658"/>
                    <a:pt x="29202" y="6818"/>
                  </a:cubicBezTo>
                  <a:cubicBezTo>
                    <a:pt x="47330" y="86611"/>
                    <a:pt x="76278" y="163473"/>
                    <a:pt x="101088" y="241428"/>
                  </a:cubicBezTo>
                  <a:cubicBezTo>
                    <a:pt x="149256" y="393133"/>
                    <a:pt x="201104" y="543915"/>
                    <a:pt x="241709" y="697882"/>
                  </a:cubicBezTo>
                  <a:cubicBezTo>
                    <a:pt x="243232" y="704010"/>
                    <a:pt x="244748" y="710085"/>
                    <a:pt x="246272" y="7161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1816142" y="821988"/>
              <a:ext cx="271800" cy="715643"/>
            </a:xfrm>
            <a:custGeom>
              <a:avLst/>
              <a:gdLst/>
              <a:ahLst/>
              <a:cxnLst/>
              <a:rect l="l" t="t" r="r" b="b"/>
              <a:pathLst>
                <a:path w="271800" h="715643" extrusionOk="0">
                  <a:moveTo>
                    <a:pt x="270918" y="689831"/>
                  </a:moveTo>
                  <a:cubicBezTo>
                    <a:pt x="271199" y="690786"/>
                    <a:pt x="271519" y="691740"/>
                    <a:pt x="271800" y="692695"/>
                  </a:cubicBezTo>
                  <a:cubicBezTo>
                    <a:pt x="270774" y="691355"/>
                    <a:pt x="269787" y="689975"/>
                    <a:pt x="268800" y="688595"/>
                  </a:cubicBezTo>
                  <a:cubicBezTo>
                    <a:pt x="267813" y="687215"/>
                    <a:pt x="266819" y="685802"/>
                    <a:pt x="265864" y="684390"/>
                  </a:cubicBezTo>
                  <a:cubicBezTo>
                    <a:pt x="263851" y="685201"/>
                    <a:pt x="261798" y="685979"/>
                    <a:pt x="259713" y="686724"/>
                  </a:cubicBezTo>
                  <a:cubicBezTo>
                    <a:pt x="259569" y="686796"/>
                    <a:pt x="259392" y="686829"/>
                    <a:pt x="259255" y="686901"/>
                  </a:cubicBezTo>
                  <a:cubicBezTo>
                    <a:pt x="257346" y="687575"/>
                    <a:pt x="255437" y="688242"/>
                    <a:pt x="253528" y="688843"/>
                  </a:cubicBezTo>
                  <a:cubicBezTo>
                    <a:pt x="253208" y="688948"/>
                    <a:pt x="252894" y="689053"/>
                    <a:pt x="252574" y="689164"/>
                  </a:cubicBezTo>
                  <a:cubicBezTo>
                    <a:pt x="250809" y="689733"/>
                    <a:pt x="249076" y="690262"/>
                    <a:pt x="247344" y="690792"/>
                  </a:cubicBezTo>
                  <a:cubicBezTo>
                    <a:pt x="245291" y="691394"/>
                    <a:pt x="243277" y="691956"/>
                    <a:pt x="241264" y="692525"/>
                  </a:cubicBezTo>
                  <a:cubicBezTo>
                    <a:pt x="232072" y="695069"/>
                    <a:pt x="223626" y="696946"/>
                    <a:pt x="217265" y="698215"/>
                  </a:cubicBezTo>
                  <a:cubicBezTo>
                    <a:pt x="200267" y="702106"/>
                    <a:pt x="183270" y="705710"/>
                    <a:pt x="166338" y="710059"/>
                  </a:cubicBezTo>
                  <a:cubicBezTo>
                    <a:pt x="166305" y="710059"/>
                    <a:pt x="166233" y="710091"/>
                    <a:pt x="166194" y="710091"/>
                  </a:cubicBezTo>
                  <a:cubicBezTo>
                    <a:pt x="164357" y="710621"/>
                    <a:pt x="162520" y="711046"/>
                    <a:pt x="160611" y="711471"/>
                  </a:cubicBezTo>
                  <a:cubicBezTo>
                    <a:pt x="159127" y="711857"/>
                    <a:pt x="157643" y="712217"/>
                    <a:pt x="156159" y="712531"/>
                  </a:cubicBezTo>
                  <a:cubicBezTo>
                    <a:pt x="154643" y="712884"/>
                    <a:pt x="153152" y="713165"/>
                    <a:pt x="151635" y="713413"/>
                  </a:cubicBezTo>
                  <a:cubicBezTo>
                    <a:pt x="150432" y="713662"/>
                    <a:pt x="149197" y="713838"/>
                    <a:pt x="147961" y="714015"/>
                  </a:cubicBezTo>
                  <a:cubicBezTo>
                    <a:pt x="146124" y="714296"/>
                    <a:pt x="144287" y="714545"/>
                    <a:pt x="142450" y="714761"/>
                  </a:cubicBezTo>
                  <a:cubicBezTo>
                    <a:pt x="139691" y="715114"/>
                    <a:pt x="136939" y="715395"/>
                    <a:pt x="134180" y="715643"/>
                  </a:cubicBezTo>
                  <a:cubicBezTo>
                    <a:pt x="125132" y="672938"/>
                    <a:pt x="115660" y="630443"/>
                    <a:pt x="104670" y="588195"/>
                  </a:cubicBezTo>
                  <a:cubicBezTo>
                    <a:pt x="83430" y="499705"/>
                    <a:pt x="69754" y="409658"/>
                    <a:pt x="48899" y="321096"/>
                  </a:cubicBezTo>
                  <a:cubicBezTo>
                    <a:pt x="26456" y="220657"/>
                    <a:pt x="10413" y="118943"/>
                    <a:pt x="25" y="16771"/>
                  </a:cubicBezTo>
                  <a:cubicBezTo>
                    <a:pt x="-681" y="4751"/>
                    <a:pt x="13701" y="-4300"/>
                    <a:pt x="24129" y="2135"/>
                  </a:cubicBezTo>
                  <a:cubicBezTo>
                    <a:pt x="31764" y="6340"/>
                    <a:pt x="33105" y="15640"/>
                    <a:pt x="36890" y="22853"/>
                  </a:cubicBezTo>
                  <a:cubicBezTo>
                    <a:pt x="105592" y="182830"/>
                    <a:pt x="160016" y="348602"/>
                    <a:pt x="216807" y="513105"/>
                  </a:cubicBezTo>
                  <a:cubicBezTo>
                    <a:pt x="235616" y="571748"/>
                    <a:pt x="252123" y="631175"/>
                    <a:pt x="270918" y="6898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1743203" y="566303"/>
              <a:ext cx="83743" cy="192575"/>
            </a:xfrm>
            <a:custGeom>
              <a:avLst/>
              <a:gdLst/>
              <a:ahLst/>
              <a:cxnLst/>
              <a:rect l="l" t="t" r="r" b="b"/>
              <a:pathLst>
                <a:path w="83743" h="192575" extrusionOk="0">
                  <a:moveTo>
                    <a:pt x="52796" y="183102"/>
                  </a:moveTo>
                  <a:cubicBezTo>
                    <a:pt x="39257" y="146021"/>
                    <a:pt x="26391" y="108600"/>
                    <a:pt x="12931" y="71487"/>
                  </a:cubicBezTo>
                  <a:cubicBezTo>
                    <a:pt x="8276" y="52633"/>
                    <a:pt x="-16422" y="1001"/>
                    <a:pt x="17984" y="0"/>
                  </a:cubicBezTo>
                  <a:cubicBezTo>
                    <a:pt x="34426" y="1674"/>
                    <a:pt x="31988" y="19646"/>
                    <a:pt x="34772" y="31581"/>
                  </a:cubicBezTo>
                  <a:cubicBezTo>
                    <a:pt x="47553" y="79426"/>
                    <a:pt x="67859" y="124957"/>
                    <a:pt x="83012" y="172069"/>
                  </a:cubicBezTo>
                  <a:cubicBezTo>
                    <a:pt x="88582" y="190937"/>
                    <a:pt x="60746" y="201270"/>
                    <a:pt x="52796" y="1831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2405445" y="2724100"/>
              <a:ext cx="36727" cy="84047"/>
            </a:xfrm>
            <a:custGeom>
              <a:avLst/>
              <a:gdLst/>
              <a:ahLst/>
              <a:cxnLst/>
              <a:rect l="l" t="t" r="r" b="b"/>
              <a:pathLst>
                <a:path w="36727" h="84047" extrusionOk="0">
                  <a:moveTo>
                    <a:pt x="6965" y="73168"/>
                  </a:moveTo>
                  <a:cubicBezTo>
                    <a:pt x="2258" y="53601"/>
                    <a:pt x="833" y="33249"/>
                    <a:pt x="2" y="13211"/>
                  </a:cubicBezTo>
                  <a:cubicBezTo>
                    <a:pt x="-266" y="-1779"/>
                    <a:pt x="21132" y="-5199"/>
                    <a:pt x="25518" y="9143"/>
                  </a:cubicBezTo>
                  <a:cubicBezTo>
                    <a:pt x="30415" y="27925"/>
                    <a:pt x="33291" y="47296"/>
                    <a:pt x="36580" y="66451"/>
                  </a:cubicBezTo>
                  <a:cubicBezTo>
                    <a:pt x="37606" y="73979"/>
                    <a:pt x="33219" y="81297"/>
                    <a:pt x="25839" y="83455"/>
                  </a:cubicBezTo>
                  <a:cubicBezTo>
                    <a:pt x="18137" y="85751"/>
                    <a:pt x="9050" y="81173"/>
                    <a:pt x="6965" y="73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93" name="Google Shape;193;p6"/>
          <p:cNvGrpSpPr/>
          <p:nvPr/>
        </p:nvGrpSpPr>
        <p:grpSpPr>
          <a:xfrm rot="-977785">
            <a:off x="7275807" y="2533844"/>
            <a:ext cx="1638370" cy="599701"/>
            <a:chOff x="14551955" y="5068223"/>
            <a:chExt cx="3276818" cy="1199431"/>
          </a:xfrm>
        </p:grpSpPr>
        <p:sp>
          <p:nvSpPr>
            <p:cNvPr id="194" name="Google Shape;194;p6"/>
            <p:cNvSpPr/>
            <p:nvPr/>
          </p:nvSpPr>
          <p:spPr>
            <a:xfrm>
              <a:off x="16375284" y="5133089"/>
              <a:ext cx="1321717" cy="1075178"/>
            </a:xfrm>
            <a:custGeom>
              <a:avLst/>
              <a:gdLst/>
              <a:ahLst/>
              <a:cxnLst/>
              <a:rect l="l" t="t" r="r" b="b"/>
              <a:pathLst>
                <a:path w="1321717" h="1075178" extrusionOk="0">
                  <a:moveTo>
                    <a:pt x="1309924" y="257663"/>
                  </a:moveTo>
                  <a:cubicBezTo>
                    <a:pt x="1321524" y="318031"/>
                    <a:pt x="1322913" y="380839"/>
                    <a:pt x="1321013" y="441618"/>
                  </a:cubicBezTo>
                  <a:cubicBezTo>
                    <a:pt x="1317546" y="552445"/>
                    <a:pt x="1303521" y="664876"/>
                    <a:pt x="1258360" y="766175"/>
                  </a:cubicBezTo>
                  <a:cubicBezTo>
                    <a:pt x="1153685" y="1000976"/>
                    <a:pt x="887254" y="1073096"/>
                    <a:pt x="650248" y="1075072"/>
                  </a:cubicBezTo>
                  <a:cubicBezTo>
                    <a:pt x="523664" y="1076125"/>
                    <a:pt x="379733" y="1070314"/>
                    <a:pt x="263570" y="1015032"/>
                  </a:cubicBezTo>
                  <a:cubicBezTo>
                    <a:pt x="95784" y="935177"/>
                    <a:pt x="60571" y="758728"/>
                    <a:pt x="27357" y="592841"/>
                  </a:cubicBezTo>
                  <a:cubicBezTo>
                    <a:pt x="14951" y="530896"/>
                    <a:pt x="8207" y="467951"/>
                    <a:pt x="5035" y="404900"/>
                  </a:cubicBezTo>
                  <a:cubicBezTo>
                    <a:pt x="4675" y="403585"/>
                    <a:pt x="4321" y="402381"/>
                    <a:pt x="4105" y="401511"/>
                  </a:cubicBezTo>
                  <a:cubicBezTo>
                    <a:pt x="-3720" y="373568"/>
                    <a:pt x="848" y="343447"/>
                    <a:pt x="7768" y="315753"/>
                  </a:cubicBezTo>
                  <a:cubicBezTo>
                    <a:pt x="31650" y="236082"/>
                    <a:pt x="78135" y="171945"/>
                    <a:pt x="147387" y="125569"/>
                  </a:cubicBezTo>
                  <a:cubicBezTo>
                    <a:pt x="243988" y="60876"/>
                    <a:pt x="366377" y="32521"/>
                    <a:pt x="480259" y="16450"/>
                  </a:cubicBezTo>
                  <a:cubicBezTo>
                    <a:pt x="604222" y="-1049"/>
                    <a:pt x="729842" y="-1055"/>
                    <a:pt x="854761" y="797"/>
                  </a:cubicBezTo>
                  <a:cubicBezTo>
                    <a:pt x="922748" y="1804"/>
                    <a:pt x="991070" y="3336"/>
                    <a:pt x="1057996" y="15357"/>
                  </a:cubicBezTo>
                  <a:cubicBezTo>
                    <a:pt x="1142361" y="30506"/>
                    <a:pt x="1230743" y="62041"/>
                    <a:pt x="1271795" y="142930"/>
                  </a:cubicBezTo>
                  <a:cubicBezTo>
                    <a:pt x="1290237" y="179261"/>
                    <a:pt x="1302289" y="217935"/>
                    <a:pt x="1309924" y="257663"/>
                  </a:cubicBezTo>
                  <a:close/>
                </a:path>
              </a:pathLst>
            </a:custGeom>
            <a:solidFill>
              <a:srgbClr val="C1D4E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4692295" y="5168780"/>
              <a:ext cx="1320440" cy="1072858"/>
            </a:xfrm>
            <a:custGeom>
              <a:avLst/>
              <a:gdLst/>
              <a:ahLst/>
              <a:cxnLst/>
              <a:rect l="l" t="t" r="r" b="b"/>
              <a:pathLst>
                <a:path w="1320440" h="1072858" extrusionOk="0">
                  <a:moveTo>
                    <a:pt x="6938" y="282052"/>
                  </a:moveTo>
                  <a:cubicBezTo>
                    <a:pt x="-2217" y="342838"/>
                    <a:pt x="-1070" y="405646"/>
                    <a:pt x="3281" y="466302"/>
                  </a:cubicBezTo>
                  <a:cubicBezTo>
                    <a:pt x="11218" y="576900"/>
                    <a:pt x="29771" y="688669"/>
                    <a:pt x="78976" y="788070"/>
                  </a:cubicBezTo>
                  <a:cubicBezTo>
                    <a:pt x="193035" y="1018467"/>
                    <a:pt x="462167" y="1079816"/>
                    <a:pt x="699061" y="1072251"/>
                  </a:cubicBezTo>
                  <a:cubicBezTo>
                    <a:pt x="825579" y="1068214"/>
                    <a:pt x="969163" y="1056618"/>
                    <a:pt x="1083000" y="996702"/>
                  </a:cubicBezTo>
                  <a:cubicBezTo>
                    <a:pt x="1247424" y="910166"/>
                    <a:pt x="1275493" y="732441"/>
                    <a:pt x="1301990" y="565350"/>
                  </a:cubicBezTo>
                  <a:cubicBezTo>
                    <a:pt x="1311886" y="502954"/>
                    <a:pt x="1316087" y="439792"/>
                    <a:pt x="1316716" y="376664"/>
                  </a:cubicBezTo>
                  <a:cubicBezTo>
                    <a:pt x="1317024" y="375335"/>
                    <a:pt x="1317325" y="374118"/>
                    <a:pt x="1317509" y="373241"/>
                  </a:cubicBezTo>
                  <a:cubicBezTo>
                    <a:pt x="1324200" y="345004"/>
                    <a:pt x="1318420" y="315092"/>
                    <a:pt x="1310385" y="287706"/>
                  </a:cubicBezTo>
                  <a:cubicBezTo>
                    <a:pt x="1283312" y="209062"/>
                    <a:pt x="1234271" y="146849"/>
                    <a:pt x="1163210" y="103293"/>
                  </a:cubicBezTo>
                  <a:cubicBezTo>
                    <a:pt x="1064080" y="42540"/>
                    <a:pt x="940642" y="19132"/>
                    <a:pt x="826202" y="7648"/>
                  </a:cubicBezTo>
                  <a:cubicBezTo>
                    <a:pt x="701637" y="-4851"/>
                    <a:pt x="576115" y="194"/>
                    <a:pt x="451373" y="7072"/>
                  </a:cubicBezTo>
                  <a:cubicBezTo>
                    <a:pt x="383477" y="10815"/>
                    <a:pt x="315280" y="15095"/>
                    <a:pt x="248892" y="29792"/>
                  </a:cubicBezTo>
                  <a:cubicBezTo>
                    <a:pt x="165208" y="48318"/>
                    <a:pt x="78163" y="83387"/>
                    <a:pt x="40414" y="165859"/>
                  </a:cubicBezTo>
                  <a:cubicBezTo>
                    <a:pt x="23447" y="202924"/>
                    <a:pt x="12961" y="242050"/>
                    <a:pt x="6938" y="282052"/>
                  </a:cubicBezTo>
                  <a:close/>
                </a:path>
              </a:pathLst>
            </a:custGeom>
            <a:solidFill>
              <a:srgbClr val="C1D4E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16839366" y="5140424"/>
              <a:ext cx="439134" cy="930356"/>
            </a:xfrm>
            <a:custGeom>
              <a:avLst/>
              <a:gdLst/>
              <a:ahLst/>
              <a:cxnLst/>
              <a:rect l="l" t="t" r="r" b="b"/>
              <a:pathLst>
                <a:path w="439134" h="930356" extrusionOk="0">
                  <a:moveTo>
                    <a:pt x="385693" y="6740"/>
                  </a:moveTo>
                  <a:cubicBezTo>
                    <a:pt x="396159" y="-8939"/>
                    <a:pt x="421495" y="5405"/>
                    <a:pt x="412674" y="22576"/>
                  </a:cubicBezTo>
                  <a:cubicBezTo>
                    <a:pt x="403453" y="38896"/>
                    <a:pt x="394671" y="55367"/>
                    <a:pt x="386892" y="72421"/>
                  </a:cubicBezTo>
                  <a:cubicBezTo>
                    <a:pt x="364682" y="127729"/>
                    <a:pt x="346862" y="185387"/>
                    <a:pt x="336232" y="244060"/>
                  </a:cubicBezTo>
                  <a:cubicBezTo>
                    <a:pt x="319783" y="371319"/>
                    <a:pt x="398046" y="304244"/>
                    <a:pt x="433921" y="373380"/>
                  </a:cubicBezTo>
                  <a:cubicBezTo>
                    <a:pt x="452317" y="434781"/>
                    <a:pt x="417845" y="499683"/>
                    <a:pt x="395444" y="555875"/>
                  </a:cubicBezTo>
                  <a:cubicBezTo>
                    <a:pt x="357152" y="625299"/>
                    <a:pt x="239520" y="966562"/>
                    <a:pt x="146026" y="927208"/>
                  </a:cubicBezTo>
                  <a:cubicBezTo>
                    <a:pt x="111488" y="910711"/>
                    <a:pt x="112281" y="865473"/>
                    <a:pt x="110813" y="832452"/>
                  </a:cubicBezTo>
                  <a:cubicBezTo>
                    <a:pt x="115925" y="757577"/>
                    <a:pt x="144335" y="685902"/>
                    <a:pt x="170517" y="616177"/>
                  </a:cubicBezTo>
                  <a:cubicBezTo>
                    <a:pt x="183546" y="580336"/>
                    <a:pt x="201122" y="545863"/>
                    <a:pt x="210016" y="508674"/>
                  </a:cubicBezTo>
                  <a:cubicBezTo>
                    <a:pt x="212362" y="483441"/>
                    <a:pt x="169403" y="498086"/>
                    <a:pt x="154985" y="499389"/>
                  </a:cubicBezTo>
                  <a:cubicBezTo>
                    <a:pt x="125395" y="502909"/>
                    <a:pt x="95806" y="509388"/>
                    <a:pt x="65901" y="508570"/>
                  </a:cubicBezTo>
                  <a:cubicBezTo>
                    <a:pt x="18237" y="510546"/>
                    <a:pt x="-7421" y="474555"/>
                    <a:pt x="1892" y="429330"/>
                  </a:cubicBezTo>
                  <a:cubicBezTo>
                    <a:pt x="31940" y="335340"/>
                    <a:pt x="75175" y="245513"/>
                    <a:pt x="109974" y="153349"/>
                  </a:cubicBezTo>
                  <a:cubicBezTo>
                    <a:pt x="125729" y="110689"/>
                    <a:pt x="144499" y="69129"/>
                    <a:pt x="161040" y="26829"/>
                  </a:cubicBezTo>
                  <a:cubicBezTo>
                    <a:pt x="168243" y="6975"/>
                    <a:pt x="193599" y="10601"/>
                    <a:pt x="199720" y="25959"/>
                  </a:cubicBezTo>
                  <a:cubicBezTo>
                    <a:pt x="202853" y="25678"/>
                    <a:pt x="205913" y="25292"/>
                    <a:pt x="208771" y="24683"/>
                  </a:cubicBezTo>
                  <a:cubicBezTo>
                    <a:pt x="264162" y="16320"/>
                    <a:pt x="320333" y="21594"/>
                    <a:pt x="376013" y="18460"/>
                  </a:cubicBezTo>
                  <a:cubicBezTo>
                    <a:pt x="376013" y="18486"/>
                    <a:pt x="375993" y="18519"/>
                    <a:pt x="375993" y="18545"/>
                  </a:cubicBezTo>
                  <a:lnTo>
                    <a:pt x="375967" y="18545"/>
                  </a:lnTo>
                  <a:cubicBezTo>
                    <a:pt x="375967" y="18571"/>
                    <a:pt x="375941" y="18571"/>
                    <a:pt x="375947" y="18604"/>
                  </a:cubicBezTo>
                  <a:cubicBezTo>
                    <a:pt x="376563" y="18545"/>
                    <a:pt x="377179" y="18519"/>
                    <a:pt x="377776" y="18545"/>
                  </a:cubicBezTo>
                  <a:cubicBezTo>
                    <a:pt x="380391" y="14599"/>
                    <a:pt x="383025" y="10646"/>
                    <a:pt x="385693" y="67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15264963" y="5182677"/>
              <a:ext cx="440457" cy="920142"/>
            </a:xfrm>
            <a:custGeom>
              <a:avLst/>
              <a:gdLst/>
              <a:ahLst/>
              <a:cxnLst/>
              <a:rect l="l" t="t" r="r" b="b"/>
              <a:pathLst>
                <a:path w="440457" h="920142" extrusionOk="0">
                  <a:moveTo>
                    <a:pt x="403219" y="6256"/>
                  </a:moveTo>
                  <a:cubicBezTo>
                    <a:pt x="414315" y="-8991"/>
                    <a:pt x="439048" y="6361"/>
                    <a:pt x="429539" y="23165"/>
                  </a:cubicBezTo>
                  <a:cubicBezTo>
                    <a:pt x="419662" y="39100"/>
                    <a:pt x="410232" y="55204"/>
                    <a:pt x="401764" y="71930"/>
                  </a:cubicBezTo>
                  <a:cubicBezTo>
                    <a:pt x="377339" y="126303"/>
                    <a:pt x="357213" y="183196"/>
                    <a:pt x="344224" y="241397"/>
                  </a:cubicBezTo>
                  <a:cubicBezTo>
                    <a:pt x="322655" y="367890"/>
                    <a:pt x="403560" y="304022"/>
                    <a:pt x="436617" y="374545"/>
                  </a:cubicBezTo>
                  <a:cubicBezTo>
                    <a:pt x="452522" y="436640"/>
                    <a:pt x="415455" y="500102"/>
                    <a:pt x="390807" y="555346"/>
                  </a:cubicBezTo>
                  <a:cubicBezTo>
                    <a:pt x="349742" y="623173"/>
                    <a:pt x="218446" y="959424"/>
                    <a:pt x="126610" y="916345"/>
                  </a:cubicBezTo>
                  <a:cubicBezTo>
                    <a:pt x="92767" y="898467"/>
                    <a:pt x="95382" y="853301"/>
                    <a:pt x="95251" y="820255"/>
                  </a:cubicBezTo>
                  <a:cubicBezTo>
                    <a:pt x="103377" y="745648"/>
                    <a:pt x="134658" y="675171"/>
                    <a:pt x="163631" y="606552"/>
                  </a:cubicBezTo>
                  <a:cubicBezTo>
                    <a:pt x="178095" y="571267"/>
                    <a:pt x="197055" y="537520"/>
                    <a:pt x="207436" y="500724"/>
                  </a:cubicBezTo>
                  <a:cubicBezTo>
                    <a:pt x="210798" y="475609"/>
                    <a:pt x="167288" y="488507"/>
                    <a:pt x="152824" y="489233"/>
                  </a:cubicBezTo>
                  <a:cubicBezTo>
                    <a:pt x="123117" y="491556"/>
                    <a:pt x="93291" y="496844"/>
                    <a:pt x="63439" y="494822"/>
                  </a:cubicBezTo>
                  <a:cubicBezTo>
                    <a:pt x="15735" y="494880"/>
                    <a:pt x="-8454" y="457881"/>
                    <a:pt x="2681" y="413069"/>
                  </a:cubicBezTo>
                  <a:cubicBezTo>
                    <a:pt x="36497" y="320362"/>
                    <a:pt x="83323" y="232347"/>
                    <a:pt x="121806" y="141662"/>
                  </a:cubicBezTo>
                  <a:cubicBezTo>
                    <a:pt x="139271" y="99670"/>
                    <a:pt x="159699" y="58901"/>
                    <a:pt x="177931" y="17302"/>
                  </a:cubicBezTo>
                  <a:cubicBezTo>
                    <a:pt x="185927" y="-2245"/>
                    <a:pt x="211119" y="2395"/>
                    <a:pt x="216611" y="17989"/>
                  </a:cubicBezTo>
                  <a:cubicBezTo>
                    <a:pt x="219750" y="17832"/>
                    <a:pt x="222830" y="17570"/>
                    <a:pt x="225707" y="17073"/>
                  </a:cubicBezTo>
                  <a:cubicBezTo>
                    <a:pt x="281394" y="10948"/>
                    <a:pt x="337309" y="18473"/>
                    <a:pt x="393068" y="17583"/>
                  </a:cubicBezTo>
                  <a:cubicBezTo>
                    <a:pt x="393068" y="17609"/>
                    <a:pt x="393042" y="17636"/>
                    <a:pt x="393048" y="17662"/>
                  </a:cubicBezTo>
                  <a:lnTo>
                    <a:pt x="393022" y="17662"/>
                  </a:lnTo>
                  <a:cubicBezTo>
                    <a:pt x="393022" y="17688"/>
                    <a:pt x="392996" y="17688"/>
                    <a:pt x="392996" y="17714"/>
                  </a:cubicBezTo>
                  <a:cubicBezTo>
                    <a:pt x="393612" y="17681"/>
                    <a:pt x="394228" y="17681"/>
                    <a:pt x="394824" y="17727"/>
                  </a:cubicBezTo>
                  <a:cubicBezTo>
                    <a:pt x="397609" y="13899"/>
                    <a:pt x="400401" y="10051"/>
                    <a:pt x="403219" y="62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16708792" y="5820152"/>
              <a:ext cx="190028" cy="378143"/>
            </a:xfrm>
            <a:custGeom>
              <a:avLst/>
              <a:gdLst/>
              <a:ahLst/>
              <a:cxnLst/>
              <a:rect l="l" t="t" r="r" b="b"/>
              <a:pathLst>
                <a:path w="190028" h="378143" extrusionOk="0">
                  <a:moveTo>
                    <a:pt x="74466" y="377709"/>
                  </a:moveTo>
                  <a:cubicBezTo>
                    <a:pt x="57617" y="374672"/>
                    <a:pt x="55749" y="356147"/>
                    <a:pt x="60389" y="342575"/>
                  </a:cubicBezTo>
                  <a:cubicBezTo>
                    <a:pt x="55736" y="344904"/>
                    <a:pt x="50322" y="345467"/>
                    <a:pt x="44994" y="343648"/>
                  </a:cubicBezTo>
                  <a:cubicBezTo>
                    <a:pt x="42144" y="342679"/>
                    <a:pt x="39699" y="341168"/>
                    <a:pt x="37707" y="339277"/>
                  </a:cubicBezTo>
                  <a:cubicBezTo>
                    <a:pt x="29017" y="353235"/>
                    <a:pt x="6040" y="350257"/>
                    <a:pt x="1203" y="334526"/>
                  </a:cubicBezTo>
                  <a:cubicBezTo>
                    <a:pt x="-1726" y="326627"/>
                    <a:pt x="1354" y="318696"/>
                    <a:pt x="3457" y="311000"/>
                  </a:cubicBezTo>
                  <a:cubicBezTo>
                    <a:pt x="26461" y="244384"/>
                    <a:pt x="47996" y="177113"/>
                    <a:pt x="72323" y="110941"/>
                  </a:cubicBezTo>
                  <a:cubicBezTo>
                    <a:pt x="87495" y="74839"/>
                    <a:pt x="101251" y="35006"/>
                    <a:pt x="131745" y="8713"/>
                  </a:cubicBezTo>
                  <a:cubicBezTo>
                    <a:pt x="147742" y="-5383"/>
                    <a:pt x="176919" y="-2510"/>
                    <a:pt x="185642" y="18313"/>
                  </a:cubicBezTo>
                  <a:cubicBezTo>
                    <a:pt x="192582" y="34535"/>
                    <a:pt x="189378" y="53263"/>
                    <a:pt x="188702" y="70389"/>
                  </a:cubicBezTo>
                  <a:cubicBezTo>
                    <a:pt x="185524" y="128302"/>
                    <a:pt x="169265" y="184213"/>
                    <a:pt x="151144" y="238985"/>
                  </a:cubicBezTo>
                  <a:cubicBezTo>
                    <a:pt x="142447" y="265704"/>
                    <a:pt x="133475" y="292292"/>
                    <a:pt x="123422" y="318493"/>
                  </a:cubicBezTo>
                  <a:cubicBezTo>
                    <a:pt x="116265" y="330959"/>
                    <a:pt x="115577" y="351402"/>
                    <a:pt x="100052" y="356232"/>
                  </a:cubicBezTo>
                  <a:cubicBezTo>
                    <a:pt x="98361" y="368979"/>
                    <a:pt x="88235" y="380555"/>
                    <a:pt x="74466" y="3777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15081708" y="5882057"/>
              <a:ext cx="201432" cy="374780"/>
            </a:xfrm>
            <a:custGeom>
              <a:avLst/>
              <a:gdLst/>
              <a:ahLst/>
              <a:cxnLst/>
              <a:rect l="l" t="t" r="r" b="b"/>
              <a:pathLst>
                <a:path w="201432" h="374780" extrusionOk="0">
                  <a:moveTo>
                    <a:pt x="72407" y="374162"/>
                  </a:moveTo>
                  <a:cubicBezTo>
                    <a:pt x="55695" y="370452"/>
                    <a:pt x="54574" y="351867"/>
                    <a:pt x="59758" y="338491"/>
                  </a:cubicBezTo>
                  <a:cubicBezTo>
                    <a:pt x="55013" y="340631"/>
                    <a:pt x="49587" y="340978"/>
                    <a:pt x="44331" y="338943"/>
                  </a:cubicBezTo>
                  <a:cubicBezTo>
                    <a:pt x="41519" y="337857"/>
                    <a:pt x="39140" y="336253"/>
                    <a:pt x="37227" y="334284"/>
                  </a:cubicBezTo>
                  <a:cubicBezTo>
                    <a:pt x="27980" y="347875"/>
                    <a:pt x="5140" y="343975"/>
                    <a:pt x="939" y="328074"/>
                  </a:cubicBezTo>
                  <a:cubicBezTo>
                    <a:pt x="-1669" y="320064"/>
                    <a:pt x="1732" y="312264"/>
                    <a:pt x="4137" y="304653"/>
                  </a:cubicBezTo>
                  <a:cubicBezTo>
                    <a:pt x="29808" y="239018"/>
                    <a:pt x="54043" y="172663"/>
                    <a:pt x="81025" y="107525"/>
                  </a:cubicBezTo>
                  <a:cubicBezTo>
                    <a:pt x="97638" y="72064"/>
                    <a:pt x="112993" y="32814"/>
                    <a:pt x="144523" y="7771"/>
                  </a:cubicBezTo>
                  <a:cubicBezTo>
                    <a:pt x="161077" y="-5671"/>
                    <a:pt x="190117" y="-1626"/>
                    <a:pt x="197988" y="19530"/>
                  </a:cubicBezTo>
                  <a:cubicBezTo>
                    <a:pt x="204266" y="36020"/>
                    <a:pt x="200308" y="54605"/>
                    <a:pt x="198944" y="71685"/>
                  </a:cubicBezTo>
                  <a:cubicBezTo>
                    <a:pt x="193433" y="129421"/>
                    <a:pt x="174932" y="184632"/>
                    <a:pt x="154616" y="238632"/>
                  </a:cubicBezTo>
                  <a:cubicBezTo>
                    <a:pt x="144851" y="264978"/>
                    <a:pt x="134810" y="291186"/>
                    <a:pt x="123709" y="316962"/>
                  </a:cubicBezTo>
                  <a:cubicBezTo>
                    <a:pt x="116054" y="329127"/>
                    <a:pt x="114547" y="349524"/>
                    <a:pt x="98831" y="353732"/>
                  </a:cubicBezTo>
                  <a:cubicBezTo>
                    <a:pt x="96635" y="366401"/>
                    <a:pt x="86051" y="377565"/>
                    <a:pt x="72407" y="3741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16371538" y="5526296"/>
              <a:ext cx="129737" cy="313651"/>
            </a:xfrm>
            <a:custGeom>
              <a:avLst/>
              <a:gdLst/>
              <a:ahLst/>
              <a:cxnLst/>
              <a:rect l="l" t="t" r="r" b="b"/>
              <a:pathLst>
                <a:path w="129737" h="313651" extrusionOk="0">
                  <a:moveTo>
                    <a:pt x="46592" y="1073"/>
                  </a:moveTo>
                  <a:cubicBezTo>
                    <a:pt x="57844" y="-1368"/>
                    <a:pt x="69825" y="222"/>
                    <a:pt x="80101" y="7231"/>
                  </a:cubicBezTo>
                  <a:cubicBezTo>
                    <a:pt x="111145" y="28393"/>
                    <a:pt x="119770" y="79776"/>
                    <a:pt x="124875" y="114354"/>
                  </a:cubicBezTo>
                  <a:cubicBezTo>
                    <a:pt x="131278" y="157707"/>
                    <a:pt x="130269" y="201800"/>
                    <a:pt x="127988" y="245428"/>
                  </a:cubicBezTo>
                  <a:cubicBezTo>
                    <a:pt x="126979" y="264706"/>
                    <a:pt x="125098" y="285620"/>
                    <a:pt x="112030" y="299853"/>
                  </a:cubicBezTo>
                  <a:cubicBezTo>
                    <a:pt x="102376" y="310369"/>
                    <a:pt x="87198" y="315512"/>
                    <a:pt x="73128" y="313039"/>
                  </a:cubicBezTo>
                  <a:cubicBezTo>
                    <a:pt x="46074" y="308281"/>
                    <a:pt x="33727" y="278520"/>
                    <a:pt x="26210" y="255440"/>
                  </a:cubicBezTo>
                  <a:cubicBezTo>
                    <a:pt x="9485" y="204090"/>
                    <a:pt x="1686" y="150155"/>
                    <a:pt x="140" y="96266"/>
                  </a:cubicBezTo>
                  <a:cubicBezTo>
                    <a:pt x="-548" y="72466"/>
                    <a:pt x="906" y="45139"/>
                    <a:pt x="13745" y="24297"/>
                  </a:cubicBezTo>
                  <a:cubicBezTo>
                    <a:pt x="21039" y="12453"/>
                    <a:pt x="33314" y="3952"/>
                    <a:pt x="46592" y="10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15894730" y="5535654"/>
              <a:ext cx="126374" cy="314420"/>
            </a:xfrm>
            <a:custGeom>
              <a:avLst/>
              <a:gdLst/>
              <a:ahLst/>
              <a:cxnLst/>
              <a:rect l="l" t="t" r="r" b="b"/>
              <a:pathLst>
                <a:path w="126374" h="314420" extrusionOk="0">
                  <a:moveTo>
                    <a:pt x="76068" y="713"/>
                  </a:moveTo>
                  <a:cubicBezTo>
                    <a:pt x="64724" y="-1277"/>
                    <a:pt x="52822" y="798"/>
                    <a:pt x="42834" y="8212"/>
                  </a:cubicBezTo>
                  <a:cubicBezTo>
                    <a:pt x="12675" y="30605"/>
                    <a:pt x="6127" y="82295"/>
                    <a:pt x="2418" y="117050"/>
                  </a:cubicBezTo>
                  <a:cubicBezTo>
                    <a:pt x="-2228" y="160625"/>
                    <a:pt x="557" y="204639"/>
                    <a:pt x="4600" y="248143"/>
                  </a:cubicBezTo>
                  <a:cubicBezTo>
                    <a:pt x="6390" y="267369"/>
                    <a:pt x="9109" y="288185"/>
                    <a:pt x="22741" y="301881"/>
                  </a:cubicBezTo>
                  <a:cubicBezTo>
                    <a:pt x="32807" y="311998"/>
                    <a:pt x="48182" y="316527"/>
                    <a:pt x="62141" y="313490"/>
                  </a:cubicBezTo>
                  <a:cubicBezTo>
                    <a:pt x="88979" y="307647"/>
                    <a:pt x="100120" y="277414"/>
                    <a:pt x="106700" y="254052"/>
                  </a:cubicBezTo>
                  <a:cubicBezTo>
                    <a:pt x="121334" y="202068"/>
                    <a:pt x="126957" y="147865"/>
                    <a:pt x="126328" y="93956"/>
                  </a:cubicBezTo>
                  <a:cubicBezTo>
                    <a:pt x="126052" y="70150"/>
                    <a:pt x="123497" y="42901"/>
                    <a:pt x="109832" y="22595"/>
                  </a:cubicBezTo>
                  <a:cubicBezTo>
                    <a:pt x="102060" y="11059"/>
                    <a:pt x="89450" y="3062"/>
                    <a:pt x="76068" y="7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17290670" y="5238994"/>
              <a:ext cx="419139" cy="746402"/>
            </a:xfrm>
            <a:custGeom>
              <a:avLst/>
              <a:gdLst/>
              <a:ahLst/>
              <a:cxnLst/>
              <a:rect l="l" t="t" r="r" b="b"/>
              <a:pathLst>
                <a:path w="419139" h="746402" extrusionOk="0">
                  <a:moveTo>
                    <a:pt x="418355" y="71171"/>
                  </a:moveTo>
                  <a:cubicBezTo>
                    <a:pt x="409102" y="142355"/>
                    <a:pt x="296464" y="162059"/>
                    <a:pt x="232639" y="262219"/>
                  </a:cubicBezTo>
                  <a:cubicBezTo>
                    <a:pt x="161053" y="374564"/>
                    <a:pt x="187982" y="517280"/>
                    <a:pt x="164474" y="647280"/>
                  </a:cubicBezTo>
                  <a:cubicBezTo>
                    <a:pt x="141582" y="773858"/>
                    <a:pt x="29934" y="760476"/>
                    <a:pt x="5909" y="710219"/>
                  </a:cubicBezTo>
                  <a:cubicBezTo>
                    <a:pt x="-7815" y="681511"/>
                    <a:pt x="-1320" y="690051"/>
                    <a:pt x="65311" y="359860"/>
                  </a:cubicBezTo>
                  <a:cubicBezTo>
                    <a:pt x="74132" y="316141"/>
                    <a:pt x="61811" y="264163"/>
                    <a:pt x="126849" y="183182"/>
                  </a:cubicBezTo>
                  <a:cubicBezTo>
                    <a:pt x="176264" y="121657"/>
                    <a:pt x="247843" y="75607"/>
                    <a:pt x="331251" y="16451"/>
                  </a:cubicBezTo>
                  <a:cubicBezTo>
                    <a:pt x="391178" y="-26052"/>
                    <a:pt x="424798" y="21581"/>
                    <a:pt x="418355" y="71171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14670842" y="5298335"/>
              <a:ext cx="444290" cy="733702"/>
            </a:xfrm>
            <a:custGeom>
              <a:avLst/>
              <a:gdLst/>
              <a:ahLst/>
              <a:cxnLst/>
              <a:rect l="l" t="t" r="r" b="b"/>
              <a:pathLst>
                <a:path w="444290" h="733702" extrusionOk="0">
                  <a:moveTo>
                    <a:pt x="1344" y="72930"/>
                  </a:moveTo>
                  <a:cubicBezTo>
                    <a:pt x="13462" y="143682"/>
                    <a:pt x="126807" y="158844"/>
                    <a:pt x="194618" y="256355"/>
                  </a:cubicBezTo>
                  <a:cubicBezTo>
                    <a:pt x="270679" y="365729"/>
                    <a:pt x="249524" y="509413"/>
                    <a:pt x="278262" y="638360"/>
                  </a:cubicBezTo>
                  <a:cubicBezTo>
                    <a:pt x="306246" y="763917"/>
                    <a:pt x="417264" y="746052"/>
                    <a:pt x="439239" y="694866"/>
                  </a:cubicBezTo>
                  <a:cubicBezTo>
                    <a:pt x="451796" y="665628"/>
                    <a:pt x="445648" y="674423"/>
                    <a:pt x="365746" y="347184"/>
                  </a:cubicBezTo>
                  <a:cubicBezTo>
                    <a:pt x="355169" y="303850"/>
                    <a:pt x="365386" y="251427"/>
                    <a:pt x="297130" y="173123"/>
                  </a:cubicBezTo>
                  <a:cubicBezTo>
                    <a:pt x="245271" y="113633"/>
                    <a:pt x="171896" y="70509"/>
                    <a:pt x="86161" y="14748"/>
                  </a:cubicBezTo>
                  <a:cubicBezTo>
                    <a:pt x="24577" y="-25300"/>
                    <a:pt x="-7097" y="23648"/>
                    <a:pt x="1344" y="72930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16004030" y="5343760"/>
              <a:ext cx="376638" cy="144115"/>
            </a:xfrm>
            <a:custGeom>
              <a:avLst/>
              <a:gdLst/>
              <a:ahLst/>
              <a:cxnLst/>
              <a:rect l="l" t="t" r="r" b="b"/>
              <a:pathLst>
                <a:path w="376638" h="144115" extrusionOk="0">
                  <a:moveTo>
                    <a:pt x="157761" y="2206"/>
                  </a:moveTo>
                  <a:cubicBezTo>
                    <a:pt x="176714" y="-280"/>
                    <a:pt x="195923" y="-666"/>
                    <a:pt x="214968" y="1055"/>
                  </a:cubicBezTo>
                  <a:cubicBezTo>
                    <a:pt x="215066" y="1061"/>
                    <a:pt x="215158" y="1074"/>
                    <a:pt x="215256" y="1081"/>
                  </a:cubicBezTo>
                  <a:cubicBezTo>
                    <a:pt x="254040" y="4647"/>
                    <a:pt x="292773" y="13207"/>
                    <a:pt x="327395" y="31523"/>
                  </a:cubicBezTo>
                  <a:cubicBezTo>
                    <a:pt x="341577" y="40455"/>
                    <a:pt x="380631" y="51076"/>
                    <a:pt x="363762" y="73306"/>
                  </a:cubicBezTo>
                  <a:cubicBezTo>
                    <a:pt x="364004" y="74484"/>
                    <a:pt x="364135" y="75668"/>
                    <a:pt x="364161" y="76872"/>
                  </a:cubicBezTo>
                  <a:cubicBezTo>
                    <a:pt x="364299" y="76924"/>
                    <a:pt x="364404" y="77003"/>
                    <a:pt x="364509" y="77062"/>
                  </a:cubicBezTo>
                  <a:cubicBezTo>
                    <a:pt x="364856" y="77193"/>
                    <a:pt x="365210" y="77330"/>
                    <a:pt x="365531" y="77494"/>
                  </a:cubicBezTo>
                  <a:cubicBezTo>
                    <a:pt x="365531" y="77520"/>
                    <a:pt x="365505" y="77546"/>
                    <a:pt x="365479" y="77572"/>
                  </a:cubicBezTo>
                  <a:cubicBezTo>
                    <a:pt x="373939" y="81839"/>
                    <a:pt x="378776" y="91275"/>
                    <a:pt x="375715" y="100823"/>
                  </a:cubicBezTo>
                  <a:cubicBezTo>
                    <a:pt x="374562" y="104441"/>
                    <a:pt x="372439" y="107445"/>
                    <a:pt x="369699" y="109703"/>
                  </a:cubicBezTo>
                  <a:cubicBezTo>
                    <a:pt x="380821" y="123275"/>
                    <a:pt x="365485" y="143253"/>
                    <a:pt x="349396" y="135721"/>
                  </a:cubicBezTo>
                  <a:cubicBezTo>
                    <a:pt x="320763" y="122097"/>
                    <a:pt x="290518" y="112281"/>
                    <a:pt x="259788" y="104690"/>
                  </a:cubicBezTo>
                  <a:cubicBezTo>
                    <a:pt x="259552" y="104631"/>
                    <a:pt x="259316" y="104579"/>
                    <a:pt x="259080" y="104520"/>
                  </a:cubicBezTo>
                  <a:cubicBezTo>
                    <a:pt x="212628" y="93356"/>
                    <a:pt x="163823" y="94338"/>
                    <a:pt x="117862" y="107360"/>
                  </a:cubicBezTo>
                  <a:cubicBezTo>
                    <a:pt x="117627" y="107425"/>
                    <a:pt x="117397" y="107491"/>
                    <a:pt x="117161" y="107556"/>
                  </a:cubicBezTo>
                  <a:cubicBezTo>
                    <a:pt x="86765" y="116377"/>
                    <a:pt x="56940" y="127404"/>
                    <a:pt x="28884" y="142167"/>
                  </a:cubicBezTo>
                  <a:cubicBezTo>
                    <a:pt x="13109" y="150347"/>
                    <a:pt x="-3019" y="130996"/>
                    <a:pt x="7545" y="116993"/>
                  </a:cubicBezTo>
                  <a:cubicBezTo>
                    <a:pt x="4714" y="114853"/>
                    <a:pt x="2473" y="111934"/>
                    <a:pt x="1175" y="108361"/>
                  </a:cubicBezTo>
                  <a:cubicBezTo>
                    <a:pt x="-2272" y="98945"/>
                    <a:pt x="2178" y="89319"/>
                    <a:pt x="10461" y="84718"/>
                  </a:cubicBezTo>
                  <a:cubicBezTo>
                    <a:pt x="10435" y="84692"/>
                    <a:pt x="10402" y="84666"/>
                    <a:pt x="10402" y="84640"/>
                  </a:cubicBezTo>
                  <a:cubicBezTo>
                    <a:pt x="10717" y="84463"/>
                    <a:pt x="11064" y="84319"/>
                    <a:pt x="11405" y="84168"/>
                  </a:cubicBezTo>
                  <a:cubicBezTo>
                    <a:pt x="11510" y="84110"/>
                    <a:pt x="11615" y="84024"/>
                    <a:pt x="11746" y="83966"/>
                  </a:cubicBezTo>
                  <a:cubicBezTo>
                    <a:pt x="11726" y="82762"/>
                    <a:pt x="11811" y="81577"/>
                    <a:pt x="12002" y="80386"/>
                  </a:cubicBezTo>
                  <a:cubicBezTo>
                    <a:pt x="-5752" y="58850"/>
                    <a:pt x="32842" y="46666"/>
                    <a:pt x="46657" y="37170"/>
                  </a:cubicBezTo>
                  <a:cubicBezTo>
                    <a:pt x="80513" y="17473"/>
                    <a:pt x="118865" y="7370"/>
                    <a:pt x="157479" y="2246"/>
                  </a:cubicBezTo>
                  <a:cubicBezTo>
                    <a:pt x="157571" y="2233"/>
                    <a:pt x="157663" y="2220"/>
                    <a:pt x="157761" y="22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17688870" y="5401460"/>
              <a:ext cx="28750" cy="260080"/>
            </a:xfrm>
            <a:custGeom>
              <a:avLst/>
              <a:gdLst/>
              <a:ahLst/>
              <a:cxnLst/>
              <a:rect l="l" t="t" r="r" b="b"/>
              <a:pathLst>
                <a:path w="28750" h="260080" extrusionOk="0">
                  <a:moveTo>
                    <a:pt x="3418" y="259987"/>
                  </a:moveTo>
                  <a:cubicBezTo>
                    <a:pt x="-5082" y="256924"/>
                    <a:pt x="4912" y="239472"/>
                    <a:pt x="5226" y="232660"/>
                  </a:cubicBezTo>
                  <a:cubicBezTo>
                    <a:pt x="7514" y="222602"/>
                    <a:pt x="8982" y="212400"/>
                    <a:pt x="10436" y="202191"/>
                  </a:cubicBezTo>
                  <a:cubicBezTo>
                    <a:pt x="17750" y="137198"/>
                    <a:pt x="20378" y="70561"/>
                    <a:pt x="10836" y="5711"/>
                  </a:cubicBezTo>
                  <a:cubicBezTo>
                    <a:pt x="9493" y="-276"/>
                    <a:pt x="18845" y="-2462"/>
                    <a:pt x="20155" y="3617"/>
                  </a:cubicBezTo>
                  <a:cubicBezTo>
                    <a:pt x="32542" y="67414"/>
                    <a:pt x="29704" y="133513"/>
                    <a:pt x="23111" y="197872"/>
                  </a:cubicBezTo>
                  <a:cubicBezTo>
                    <a:pt x="21499" y="208428"/>
                    <a:pt x="16472" y="262630"/>
                    <a:pt x="3418" y="259987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14670823" y="5462306"/>
              <a:ext cx="35447" cy="259419"/>
            </a:xfrm>
            <a:custGeom>
              <a:avLst/>
              <a:gdLst/>
              <a:ahLst/>
              <a:cxnLst/>
              <a:rect l="l" t="t" r="r" b="b"/>
              <a:pathLst>
                <a:path w="35447" h="259419" extrusionOk="0">
                  <a:moveTo>
                    <a:pt x="32257" y="259285"/>
                  </a:moveTo>
                  <a:cubicBezTo>
                    <a:pt x="40633" y="255882"/>
                    <a:pt x="29937" y="238849"/>
                    <a:pt x="29348" y="232056"/>
                  </a:cubicBezTo>
                  <a:cubicBezTo>
                    <a:pt x="26661" y="222096"/>
                    <a:pt x="24780" y="211960"/>
                    <a:pt x="22912" y="201817"/>
                  </a:cubicBezTo>
                  <a:cubicBezTo>
                    <a:pt x="12977" y="137170"/>
                    <a:pt x="7668" y="70697"/>
                    <a:pt x="14582" y="5514"/>
                  </a:cubicBezTo>
                  <a:cubicBezTo>
                    <a:pt x="15683" y="-520"/>
                    <a:pt x="6253" y="-2332"/>
                    <a:pt x="5184" y="3799"/>
                  </a:cubicBezTo>
                  <a:cubicBezTo>
                    <a:pt x="-4620" y="68040"/>
                    <a:pt x="885" y="133976"/>
                    <a:pt x="10073" y="198015"/>
                  </a:cubicBezTo>
                  <a:cubicBezTo>
                    <a:pt x="12112" y="208492"/>
                    <a:pt x="19321" y="262452"/>
                    <a:pt x="32257" y="259285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16319070" y="5068223"/>
              <a:ext cx="1509702" cy="1165703"/>
            </a:xfrm>
            <a:custGeom>
              <a:avLst/>
              <a:gdLst/>
              <a:ahLst/>
              <a:cxnLst/>
              <a:rect l="l" t="t" r="r" b="b"/>
              <a:pathLst>
                <a:path w="1509702" h="1165703" extrusionOk="0">
                  <a:moveTo>
                    <a:pt x="1495613" y="167714"/>
                  </a:moveTo>
                  <a:cubicBezTo>
                    <a:pt x="1443610" y="54296"/>
                    <a:pt x="1272966" y="41398"/>
                    <a:pt x="1167184" y="26497"/>
                  </a:cubicBezTo>
                  <a:cubicBezTo>
                    <a:pt x="443943" y="-75365"/>
                    <a:pt x="-109787" y="127312"/>
                    <a:pt x="18566" y="448564"/>
                  </a:cubicBezTo>
                  <a:cubicBezTo>
                    <a:pt x="77084" y="902323"/>
                    <a:pt x="148355" y="1115588"/>
                    <a:pt x="513143" y="1154995"/>
                  </a:cubicBezTo>
                  <a:cubicBezTo>
                    <a:pt x="1120948" y="1220650"/>
                    <a:pt x="1437004" y="987275"/>
                    <a:pt x="1412821" y="375469"/>
                  </a:cubicBezTo>
                  <a:cubicBezTo>
                    <a:pt x="1468107" y="356178"/>
                    <a:pt x="1540656" y="265951"/>
                    <a:pt x="1495613" y="167714"/>
                  </a:cubicBezTo>
                  <a:close/>
                  <a:moveTo>
                    <a:pt x="1349191" y="613601"/>
                  </a:moveTo>
                  <a:cubicBezTo>
                    <a:pt x="1282986" y="1038769"/>
                    <a:pt x="1014150" y="1140356"/>
                    <a:pt x="584932" y="1114482"/>
                  </a:cubicBezTo>
                  <a:cubicBezTo>
                    <a:pt x="435207" y="1105458"/>
                    <a:pt x="287718" y="1076985"/>
                    <a:pt x="196996" y="945499"/>
                  </a:cubicBezTo>
                  <a:cubicBezTo>
                    <a:pt x="122461" y="837480"/>
                    <a:pt x="92059" y="691237"/>
                    <a:pt x="83238" y="562532"/>
                  </a:cubicBezTo>
                  <a:cubicBezTo>
                    <a:pt x="72870" y="411310"/>
                    <a:pt x="106451" y="282572"/>
                    <a:pt x="246928" y="203450"/>
                  </a:cubicBezTo>
                  <a:cubicBezTo>
                    <a:pt x="308532" y="168755"/>
                    <a:pt x="377424" y="149044"/>
                    <a:pt x="446499" y="133830"/>
                  </a:cubicBezTo>
                  <a:cubicBezTo>
                    <a:pt x="609482" y="97937"/>
                    <a:pt x="777635" y="85641"/>
                    <a:pt x="944124" y="97138"/>
                  </a:cubicBezTo>
                  <a:cubicBezTo>
                    <a:pt x="1063485" y="105377"/>
                    <a:pt x="1255841" y="110874"/>
                    <a:pt x="1319661" y="234023"/>
                  </a:cubicBezTo>
                  <a:cubicBezTo>
                    <a:pt x="1380124" y="350707"/>
                    <a:pt x="1368793" y="487710"/>
                    <a:pt x="1349191" y="613601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14551955" y="5104067"/>
              <a:ext cx="1513912" cy="1163587"/>
            </a:xfrm>
            <a:custGeom>
              <a:avLst/>
              <a:gdLst/>
              <a:ahLst/>
              <a:cxnLst/>
              <a:rect l="l" t="t" r="r" b="b"/>
              <a:pathLst>
                <a:path w="1513912" h="1163587" extrusionOk="0">
                  <a:moveTo>
                    <a:pt x="11665" y="197283"/>
                  </a:moveTo>
                  <a:cubicBezTo>
                    <a:pt x="59048" y="81862"/>
                    <a:pt x="229036" y="62113"/>
                    <a:pt x="334130" y="42972"/>
                  </a:cubicBezTo>
                  <a:cubicBezTo>
                    <a:pt x="1052678" y="-87899"/>
                    <a:pt x="1614135" y="92333"/>
                    <a:pt x="1498843" y="418492"/>
                  </a:cubicBezTo>
                  <a:cubicBezTo>
                    <a:pt x="1458676" y="874241"/>
                    <a:pt x="1396076" y="1090195"/>
                    <a:pt x="1033168" y="1144241"/>
                  </a:cubicBezTo>
                  <a:cubicBezTo>
                    <a:pt x="428503" y="1234298"/>
                    <a:pt x="103291" y="1013822"/>
                    <a:pt x="102774" y="401537"/>
                  </a:cubicBezTo>
                  <a:cubicBezTo>
                    <a:pt x="46753" y="384491"/>
                    <a:pt x="-29380" y="297254"/>
                    <a:pt x="11665" y="197283"/>
                  </a:cubicBezTo>
                  <a:close/>
                  <a:moveTo>
                    <a:pt x="175958" y="636920"/>
                  </a:moveTo>
                  <a:cubicBezTo>
                    <a:pt x="259268" y="1059079"/>
                    <a:pt x="531978" y="1149770"/>
                    <a:pt x="959806" y="1106653"/>
                  </a:cubicBezTo>
                  <a:cubicBezTo>
                    <a:pt x="1109046" y="1091615"/>
                    <a:pt x="1255264" y="1057234"/>
                    <a:pt x="1340612" y="922207"/>
                  </a:cubicBezTo>
                  <a:cubicBezTo>
                    <a:pt x="1410730" y="811275"/>
                    <a:pt x="1435201" y="663934"/>
                    <a:pt x="1438832" y="534973"/>
                  </a:cubicBezTo>
                  <a:cubicBezTo>
                    <a:pt x="1443092" y="383457"/>
                    <a:pt x="1404340" y="256172"/>
                    <a:pt x="1260789" y="182769"/>
                  </a:cubicBezTo>
                  <a:cubicBezTo>
                    <a:pt x="1197835" y="150580"/>
                    <a:pt x="1128202" y="133657"/>
                    <a:pt x="1058576" y="121237"/>
                  </a:cubicBezTo>
                  <a:cubicBezTo>
                    <a:pt x="894277" y="91927"/>
                    <a:pt x="725769" y="86410"/>
                    <a:pt x="559871" y="104589"/>
                  </a:cubicBezTo>
                  <a:cubicBezTo>
                    <a:pt x="440942" y="117625"/>
                    <a:pt x="248966" y="130850"/>
                    <a:pt x="190160" y="256466"/>
                  </a:cubicBezTo>
                  <a:cubicBezTo>
                    <a:pt x="134441" y="375486"/>
                    <a:pt x="151290" y="511919"/>
                    <a:pt x="175958" y="636920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09" name="Google Shape;209;p6"/>
          <p:cNvSpPr txBox="1"/>
          <p:nvPr>
            <p:ph type="title"/>
          </p:nvPr>
        </p:nvSpPr>
        <p:spPr>
          <a:xfrm>
            <a:off x="2462100" y="1011000"/>
            <a:ext cx="4219800" cy="44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0" name="Google Shape;210;p6"/>
          <p:cNvSpPr txBox="1"/>
          <p:nvPr>
            <p:ph type="body" idx="1"/>
          </p:nvPr>
        </p:nvSpPr>
        <p:spPr>
          <a:xfrm>
            <a:off x="1853163" y="1740425"/>
            <a:ext cx="2540700" cy="257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1" name="Google Shape;211;p6"/>
          <p:cNvSpPr txBox="1"/>
          <p:nvPr>
            <p:ph type="body" idx="2"/>
          </p:nvPr>
        </p:nvSpPr>
        <p:spPr>
          <a:xfrm>
            <a:off x="4750149" y="1740425"/>
            <a:ext cx="2540700" cy="257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2" name="Google Shape;212;p6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7"/>
          <p:cNvGrpSpPr/>
          <p:nvPr/>
        </p:nvGrpSpPr>
        <p:grpSpPr>
          <a:xfrm>
            <a:off x="662198" y="-146890"/>
            <a:ext cx="7819891" cy="5370604"/>
            <a:chOff x="1324397" y="-293779"/>
            <a:chExt cx="15639781" cy="10741207"/>
          </a:xfrm>
        </p:grpSpPr>
        <p:sp>
          <p:nvSpPr>
            <p:cNvPr id="215" name="Google Shape;215;p7"/>
            <p:cNvSpPr/>
            <p:nvPr/>
          </p:nvSpPr>
          <p:spPr>
            <a:xfrm>
              <a:off x="2016110" y="332154"/>
              <a:ext cx="14233821" cy="9523712"/>
            </a:xfrm>
            <a:custGeom>
              <a:avLst/>
              <a:gdLst/>
              <a:ahLst/>
              <a:cxnLst/>
              <a:rect l="l" t="t" r="r" b="b"/>
              <a:pathLst>
                <a:path w="14233821" h="9523712" extrusionOk="0">
                  <a:moveTo>
                    <a:pt x="14139170" y="5925924"/>
                  </a:moveTo>
                  <a:cubicBezTo>
                    <a:pt x="14191694" y="7029583"/>
                    <a:pt x="14201513" y="8216465"/>
                    <a:pt x="14233821" y="9312089"/>
                  </a:cubicBezTo>
                  <a:cubicBezTo>
                    <a:pt x="13420541" y="9390737"/>
                    <a:pt x="11878661" y="9347836"/>
                    <a:pt x="9527239" y="9347836"/>
                  </a:cubicBezTo>
                  <a:cubicBezTo>
                    <a:pt x="4611161" y="9347836"/>
                    <a:pt x="1001191" y="9523713"/>
                    <a:pt x="306407" y="9523713"/>
                  </a:cubicBezTo>
                  <a:cubicBezTo>
                    <a:pt x="306407" y="8391633"/>
                    <a:pt x="-113596" y="1272360"/>
                    <a:pt x="29864" y="334889"/>
                  </a:cubicBezTo>
                  <a:cubicBezTo>
                    <a:pt x="2431190" y="83588"/>
                    <a:pt x="9543544" y="419895"/>
                    <a:pt x="13807868" y="0"/>
                  </a:cubicBezTo>
                  <a:cubicBezTo>
                    <a:pt x="13996290" y="2256470"/>
                    <a:pt x="13954314" y="3935643"/>
                    <a:pt x="14139170" y="59259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1324397" y="-293779"/>
              <a:ext cx="15639781" cy="10741207"/>
            </a:xfrm>
            <a:custGeom>
              <a:avLst/>
              <a:gdLst/>
              <a:ahLst/>
              <a:cxnLst/>
              <a:rect l="l" t="t" r="r" b="b"/>
              <a:pathLst>
                <a:path w="15639781" h="10741207" extrusionOk="0">
                  <a:moveTo>
                    <a:pt x="308104" y="10741207"/>
                  </a:moveTo>
                  <a:cubicBezTo>
                    <a:pt x="308104" y="8550130"/>
                    <a:pt x="-169922" y="1950560"/>
                    <a:pt x="64880" y="416480"/>
                  </a:cubicBezTo>
                  <a:cubicBezTo>
                    <a:pt x="3312871" y="76520"/>
                    <a:pt x="9861958" y="520884"/>
                    <a:pt x="15151594" y="0"/>
                  </a:cubicBezTo>
                  <a:cubicBezTo>
                    <a:pt x="15330886" y="2146265"/>
                    <a:pt x="15557267" y="7688621"/>
                    <a:pt x="15639781" y="10485050"/>
                  </a:cubicBezTo>
                  <a:cubicBezTo>
                    <a:pt x="15118446" y="10535470"/>
                    <a:pt x="14889057" y="10569112"/>
                    <a:pt x="13510853" y="10569112"/>
                  </a:cubicBezTo>
                  <a:cubicBezTo>
                    <a:pt x="2867154" y="10569133"/>
                    <a:pt x="2290437" y="10741207"/>
                    <a:pt x="308104" y="10741207"/>
                  </a:cubicBezTo>
                  <a:close/>
                  <a:moveTo>
                    <a:pt x="724777" y="1080501"/>
                  </a:moveTo>
                  <a:cubicBezTo>
                    <a:pt x="671351" y="3257357"/>
                    <a:pt x="978506" y="8101491"/>
                    <a:pt x="1028410" y="10008442"/>
                  </a:cubicBezTo>
                  <a:cubicBezTo>
                    <a:pt x="13284558" y="9682983"/>
                    <a:pt x="12991301" y="9916755"/>
                    <a:pt x="14894342" y="9819053"/>
                  </a:cubicBezTo>
                  <a:cubicBezTo>
                    <a:pt x="14744287" y="3952958"/>
                    <a:pt x="14800119" y="8025100"/>
                    <a:pt x="14630860" y="3574932"/>
                  </a:cubicBezTo>
                  <a:cubicBezTo>
                    <a:pt x="14597584" y="2700339"/>
                    <a:pt x="14563320" y="1799195"/>
                    <a:pt x="14487551" y="792744"/>
                  </a:cubicBezTo>
                  <a:cubicBezTo>
                    <a:pt x="10158651" y="1164605"/>
                    <a:pt x="3365353" y="883615"/>
                    <a:pt x="724777" y="10805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1626508" y="27614"/>
              <a:ext cx="15021385" cy="10084043"/>
            </a:xfrm>
            <a:custGeom>
              <a:avLst/>
              <a:gdLst/>
              <a:ahLst/>
              <a:cxnLst/>
              <a:rect l="l" t="t" r="r" b="b"/>
              <a:pathLst>
                <a:path w="15021385" h="10084043" extrusionOk="0">
                  <a:moveTo>
                    <a:pt x="345416" y="10084044"/>
                  </a:moveTo>
                  <a:lnTo>
                    <a:pt x="321785" y="10084044"/>
                  </a:lnTo>
                  <a:lnTo>
                    <a:pt x="321785" y="10060413"/>
                  </a:lnTo>
                  <a:cubicBezTo>
                    <a:pt x="321785" y="7582417"/>
                    <a:pt x="202128" y="5541459"/>
                    <a:pt x="105994" y="3901491"/>
                  </a:cubicBezTo>
                  <a:cubicBezTo>
                    <a:pt x="46767" y="2891216"/>
                    <a:pt x="0" y="2093230"/>
                    <a:pt x="0" y="1491143"/>
                  </a:cubicBezTo>
                  <a:cubicBezTo>
                    <a:pt x="0" y="1400229"/>
                    <a:pt x="18733" y="1304783"/>
                    <a:pt x="36842" y="1212473"/>
                  </a:cubicBezTo>
                  <a:cubicBezTo>
                    <a:pt x="54050" y="1124846"/>
                    <a:pt x="71816" y="1034255"/>
                    <a:pt x="72739" y="950130"/>
                  </a:cubicBezTo>
                  <a:cubicBezTo>
                    <a:pt x="74071" y="828260"/>
                    <a:pt x="59893" y="704650"/>
                    <a:pt x="48507" y="605337"/>
                  </a:cubicBezTo>
                  <a:cubicBezTo>
                    <a:pt x="37272" y="507399"/>
                    <a:pt x="28400" y="430040"/>
                    <a:pt x="35897" y="381125"/>
                  </a:cubicBezTo>
                  <a:lnTo>
                    <a:pt x="38647" y="363101"/>
                  </a:lnTo>
                  <a:lnTo>
                    <a:pt x="56778" y="361189"/>
                  </a:lnTo>
                  <a:cubicBezTo>
                    <a:pt x="106531" y="355990"/>
                    <a:pt x="236586" y="354293"/>
                    <a:pt x="622689" y="349331"/>
                  </a:cubicBezTo>
                  <a:cubicBezTo>
                    <a:pt x="957364" y="345013"/>
                    <a:pt x="1463103" y="338482"/>
                    <a:pt x="2259864" y="325314"/>
                  </a:cubicBezTo>
                  <a:cubicBezTo>
                    <a:pt x="2487062" y="321554"/>
                    <a:pt x="2743713" y="306559"/>
                    <a:pt x="3015401" y="290684"/>
                  </a:cubicBezTo>
                  <a:cubicBezTo>
                    <a:pt x="3429990" y="266452"/>
                    <a:pt x="3899875" y="238997"/>
                    <a:pt x="4437966" y="238997"/>
                  </a:cubicBezTo>
                  <a:cubicBezTo>
                    <a:pt x="5126306" y="238997"/>
                    <a:pt x="5776579" y="253584"/>
                    <a:pt x="6465025" y="269008"/>
                  </a:cubicBezTo>
                  <a:cubicBezTo>
                    <a:pt x="8596038" y="316742"/>
                    <a:pt x="10799618" y="366152"/>
                    <a:pt x="14517322" y="113"/>
                  </a:cubicBezTo>
                  <a:cubicBezTo>
                    <a:pt x="14524239" y="-532"/>
                    <a:pt x="14530985" y="1595"/>
                    <a:pt x="14536312" y="6257"/>
                  </a:cubicBezTo>
                  <a:cubicBezTo>
                    <a:pt x="14548772" y="17084"/>
                    <a:pt x="14559514" y="26429"/>
                    <a:pt x="14583380" y="485701"/>
                  </a:cubicBezTo>
                  <a:cubicBezTo>
                    <a:pt x="14597988" y="766605"/>
                    <a:pt x="14614250" y="1153547"/>
                    <a:pt x="14633091" y="1601584"/>
                  </a:cubicBezTo>
                  <a:cubicBezTo>
                    <a:pt x="14653198" y="2079825"/>
                    <a:pt x="14675991" y="2621870"/>
                    <a:pt x="14702178" y="3162475"/>
                  </a:cubicBezTo>
                  <a:cubicBezTo>
                    <a:pt x="14749310" y="4135649"/>
                    <a:pt x="14831760" y="5101349"/>
                    <a:pt x="14886326" y="5740365"/>
                  </a:cubicBezTo>
                  <a:cubicBezTo>
                    <a:pt x="14905831" y="5968851"/>
                    <a:pt x="14921235" y="6149304"/>
                    <a:pt x="14929355" y="6264965"/>
                  </a:cubicBezTo>
                  <a:cubicBezTo>
                    <a:pt x="14953415" y="6607760"/>
                    <a:pt x="14943855" y="6966323"/>
                    <a:pt x="14934618" y="7313092"/>
                  </a:cubicBezTo>
                  <a:cubicBezTo>
                    <a:pt x="14928238" y="7552406"/>
                    <a:pt x="14921643" y="7799862"/>
                    <a:pt x="14925874" y="8043043"/>
                  </a:cubicBezTo>
                  <a:cubicBezTo>
                    <a:pt x="14931524" y="8366482"/>
                    <a:pt x="14953974" y="8699588"/>
                    <a:pt x="14975671" y="9021695"/>
                  </a:cubicBezTo>
                  <a:cubicBezTo>
                    <a:pt x="14993974" y="9293362"/>
                    <a:pt x="15012921" y="9574245"/>
                    <a:pt x="15020740" y="9839380"/>
                  </a:cubicBezTo>
                  <a:lnTo>
                    <a:pt x="15021386" y="9861465"/>
                  </a:lnTo>
                  <a:lnTo>
                    <a:pt x="14999388" y="9863591"/>
                  </a:lnTo>
                  <a:cubicBezTo>
                    <a:pt x="14663359" y="9896116"/>
                    <a:pt x="14200842" y="9885396"/>
                    <a:pt x="13615275" y="9871841"/>
                  </a:cubicBezTo>
                  <a:cubicBezTo>
                    <a:pt x="13285713" y="9864214"/>
                    <a:pt x="12912177" y="9855557"/>
                    <a:pt x="12504118" y="9853516"/>
                  </a:cubicBezTo>
                  <a:cubicBezTo>
                    <a:pt x="12169703" y="9851733"/>
                    <a:pt x="11804479" y="9865761"/>
                    <a:pt x="11417710" y="9880498"/>
                  </a:cubicBezTo>
                  <a:cubicBezTo>
                    <a:pt x="10981939" y="9897104"/>
                    <a:pt x="10531324" y="9914269"/>
                    <a:pt x="10037207" y="9914269"/>
                  </a:cubicBezTo>
                  <a:cubicBezTo>
                    <a:pt x="9314431" y="9914269"/>
                    <a:pt x="8622956" y="9906556"/>
                    <a:pt x="7954229" y="9899080"/>
                  </a:cubicBezTo>
                  <a:cubicBezTo>
                    <a:pt x="6969776" y="9888103"/>
                    <a:pt x="6039953" y="9877727"/>
                    <a:pt x="5204523" y="9895300"/>
                  </a:cubicBezTo>
                  <a:cubicBezTo>
                    <a:pt x="3540796" y="9930273"/>
                    <a:pt x="2215804" y="9997620"/>
                    <a:pt x="1339042" y="10042196"/>
                  </a:cubicBezTo>
                  <a:cubicBezTo>
                    <a:pt x="860994" y="10066493"/>
                    <a:pt x="515578" y="10084044"/>
                    <a:pt x="345416" y="10084044"/>
                  </a:cubicBezTo>
                  <a:close/>
                  <a:moveTo>
                    <a:pt x="80795" y="406689"/>
                  </a:moveTo>
                  <a:cubicBezTo>
                    <a:pt x="78411" y="451544"/>
                    <a:pt x="86402" y="521083"/>
                    <a:pt x="95446" y="599988"/>
                  </a:cubicBezTo>
                  <a:cubicBezTo>
                    <a:pt x="106982" y="700611"/>
                    <a:pt x="121354" y="825832"/>
                    <a:pt x="120001" y="950667"/>
                  </a:cubicBezTo>
                  <a:cubicBezTo>
                    <a:pt x="119034" y="1039131"/>
                    <a:pt x="100838" y="1131892"/>
                    <a:pt x="83223" y="1221603"/>
                  </a:cubicBezTo>
                  <a:cubicBezTo>
                    <a:pt x="65543" y="1311700"/>
                    <a:pt x="47261" y="1404848"/>
                    <a:pt x="47261" y="1491164"/>
                  </a:cubicBezTo>
                  <a:cubicBezTo>
                    <a:pt x="47261" y="2091877"/>
                    <a:pt x="94007" y="2889240"/>
                    <a:pt x="153191" y="3898741"/>
                  </a:cubicBezTo>
                  <a:cubicBezTo>
                    <a:pt x="249067" y="5534112"/>
                    <a:pt x="368295" y="7567960"/>
                    <a:pt x="369046" y="10036696"/>
                  </a:cubicBezTo>
                  <a:cubicBezTo>
                    <a:pt x="545374" y="10035214"/>
                    <a:pt x="880564" y="10018178"/>
                    <a:pt x="1336700" y="9994999"/>
                  </a:cubicBezTo>
                  <a:cubicBezTo>
                    <a:pt x="2213741" y="9950423"/>
                    <a:pt x="3539163" y="9883055"/>
                    <a:pt x="5203600" y="9848038"/>
                  </a:cubicBezTo>
                  <a:cubicBezTo>
                    <a:pt x="6039760" y="9830466"/>
                    <a:pt x="6969991" y="9840842"/>
                    <a:pt x="7954809" y="9851841"/>
                  </a:cubicBezTo>
                  <a:cubicBezTo>
                    <a:pt x="8623407" y="9859295"/>
                    <a:pt x="9314775" y="9867007"/>
                    <a:pt x="10037272" y="9867007"/>
                  </a:cubicBezTo>
                  <a:cubicBezTo>
                    <a:pt x="10530465" y="9867007"/>
                    <a:pt x="10980629" y="9849864"/>
                    <a:pt x="11415971" y="9833279"/>
                  </a:cubicBezTo>
                  <a:cubicBezTo>
                    <a:pt x="11803255" y="9818521"/>
                    <a:pt x="12169101" y="9804557"/>
                    <a:pt x="12504420" y="9806276"/>
                  </a:cubicBezTo>
                  <a:cubicBezTo>
                    <a:pt x="12912929" y="9808317"/>
                    <a:pt x="13286681" y="9816974"/>
                    <a:pt x="13616435" y="9824601"/>
                  </a:cubicBezTo>
                  <a:cubicBezTo>
                    <a:pt x="14187653" y="9837812"/>
                    <a:pt x="14641490" y="9848317"/>
                    <a:pt x="14972899" y="9818607"/>
                  </a:cubicBezTo>
                  <a:cubicBezTo>
                    <a:pt x="14964779" y="9561570"/>
                    <a:pt x="14947184" y="9300645"/>
                    <a:pt x="14928602" y="9024875"/>
                  </a:cubicBezTo>
                  <a:cubicBezTo>
                    <a:pt x="14906841" y="8702166"/>
                    <a:pt x="14884349" y="8368480"/>
                    <a:pt x="14878699" y="8043859"/>
                  </a:cubicBezTo>
                  <a:cubicBezTo>
                    <a:pt x="14874445" y="7799668"/>
                    <a:pt x="14881041" y="7551654"/>
                    <a:pt x="14887442" y="7311825"/>
                  </a:cubicBezTo>
                  <a:cubicBezTo>
                    <a:pt x="14896658" y="6966194"/>
                    <a:pt x="14906175" y="6608791"/>
                    <a:pt x="14882286" y="6268252"/>
                  </a:cubicBezTo>
                  <a:cubicBezTo>
                    <a:pt x="14874188" y="6152956"/>
                    <a:pt x="14858807" y="5972654"/>
                    <a:pt x="14839300" y="5744360"/>
                  </a:cubicBezTo>
                  <a:cubicBezTo>
                    <a:pt x="14784713" y="5105001"/>
                    <a:pt x="14702199" y="4138786"/>
                    <a:pt x="14655045" y="3164752"/>
                  </a:cubicBezTo>
                  <a:cubicBezTo>
                    <a:pt x="14628858" y="2623996"/>
                    <a:pt x="14606066" y="2081866"/>
                    <a:pt x="14585937" y="1603560"/>
                  </a:cubicBezTo>
                  <a:cubicBezTo>
                    <a:pt x="14553434" y="830730"/>
                    <a:pt x="14525163" y="158030"/>
                    <a:pt x="14504260" y="48856"/>
                  </a:cubicBezTo>
                  <a:cubicBezTo>
                    <a:pt x="10794398" y="413327"/>
                    <a:pt x="8593009" y="363982"/>
                    <a:pt x="6463973" y="316270"/>
                  </a:cubicBezTo>
                  <a:cubicBezTo>
                    <a:pt x="5775805" y="300845"/>
                    <a:pt x="5125791" y="286280"/>
                    <a:pt x="4437988" y="286280"/>
                  </a:cubicBezTo>
                  <a:cubicBezTo>
                    <a:pt x="3901271" y="286280"/>
                    <a:pt x="3432117" y="313692"/>
                    <a:pt x="3018172" y="337902"/>
                  </a:cubicBezTo>
                  <a:cubicBezTo>
                    <a:pt x="2745947" y="353799"/>
                    <a:pt x="2488845" y="368837"/>
                    <a:pt x="2260659" y="372618"/>
                  </a:cubicBezTo>
                  <a:cubicBezTo>
                    <a:pt x="1463790" y="385787"/>
                    <a:pt x="957987" y="392296"/>
                    <a:pt x="623291" y="396635"/>
                  </a:cubicBezTo>
                  <a:cubicBezTo>
                    <a:pt x="290142" y="400910"/>
                    <a:pt x="142686" y="402822"/>
                    <a:pt x="80795" y="4066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18" name="Google Shape;218;p7"/>
          <p:cNvSpPr txBox="1"/>
          <p:nvPr>
            <p:ph type="body" idx="1"/>
          </p:nvPr>
        </p:nvSpPr>
        <p:spPr>
          <a:xfrm>
            <a:off x="5901650" y="2286075"/>
            <a:ext cx="1902600" cy="246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800"/>
              </a:spcBef>
              <a:spcAft>
                <a:spcPts val="8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19" name="Google Shape;219;p7"/>
          <p:cNvSpPr txBox="1"/>
          <p:nvPr>
            <p:ph type="body" idx="2"/>
          </p:nvPr>
        </p:nvSpPr>
        <p:spPr>
          <a:xfrm>
            <a:off x="3601975" y="2286075"/>
            <a:ext cx="2081100" cy="246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800"/>
              </a:spcBef>
              <a:spcAft>
                <a:spcPts val="8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20" name="Google Shape;220;p7"/>
          <p:cNvSpPr txBox="1"/>
          <p:nvPr>
            <p:ph type="body" idx="3"/>
          </p:nvPr>
        </p:nvSpPr>
        <p:spPr>
          <a:xfrm>
            <a:off x="1292050" y="2286075"/>
            <a:ext cx="2081100" cy="21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800"/>
              </a:spcBef>
              <a:spcAft>
                <a:spcPts val="8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21" name="Google Shape;221;p7"/>
          <p:cNvSpPr txBox="1"/>
          <p:nvPr>
            <p:ph type="title"/>
          </p:nvPr>
        </p:nvSpPr>
        <p:spPr>
          <a:xfrm>
            <a:off x="1266300" y="661000"/>
            <a:ext cx="6611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2" name="Google Shape;222;p7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solidFill>
          <a:schemeClr val="accent5"/>
        </a:solidFill>
        <a:effectLst/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"/>
          <p:cNvSpPr/>
          <p:nvPr>
            <p:ph type="pic" idx="2"/>
          </p:nvPr>
        </p:nvSpPr>
        <p:spPr>
          <a:xfrm>
            <a:off x="746350" y="776050"/>
            <a:ext cx="5387100" cy="3591300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Google Shape;225;p8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226" name="Google Shape;226;p8"/>
          <p:cNvGrpSpPr/>
          <p:nvPr/>
        </p:nvGrpSpPr>
        <p:grpSpPr>
          <a:xfrm>
            <a:off x="5790845" y="1189264"/>
            <a:ext cx="2679519" cy="2715305"/>
            <a:chOff x="11581691" y="2378528"/>
            <a:chExt cx="5359038" cy="5430609"/>
          </a:xfrm>
        </p:grpSpPr>
        <p:sp>
          <p:nvSpPr>
            <p:cNvPr id="227" name="Google Shape;227;p8"/>
            <p:cNvSpPr/>
            <p:nvPr/>
          </p:nvSpPr>
          <p:spPr>
            <a:xfrm>
              <a:off x="11581691" y="2378528"/>
              <a:ext cx="5359038" cy="5430609"/>
            </a:xfrm>
            <a:custGeom>
              <a:avLst/>
              <a:gdLst/>
              <a:ahLst/>
              <a:cxnLst/>
              <a:rect l="l" t="t" r="r" b="b"/>
              <a:pathLst>
                <a:path w="5359038" h="5430609" extrusionOk="0">
                  <a:moveTo>
                    <a:pt x="5257450" y="4051445"/>
                  </a:moveTo>
                  <a:cubicBezTo>
                    <a:pt x="4834500" y="4859661"/>
                    <a:pt x="4570820" y="5046876"/>
                    <a:pt x="4161763" y="5317049"/>
                  </a:cubicBezTo>
                  <a:cubicBezTo>
                    <a:pt x="3838694" y="5493956"/>
                    <a:pt x="4280258" y="5405089"/>
                    <a:pt x="91153" y="5428126"/>
                  </a:cubicBezTo>
                  <a:cubicBezTo>
                    <a:pt x="-60814" y="5428984"/>
                    <a:pt x="30049" y="5608900"/>
                    <a:pt x="1147" y="1142344"/>
                  </a:cubicBezTo>
                  <a:cubicBezTo>
                    <a:pt x="4273" y="576246"/>
                    <a:pt x="2894" y="824186"/>
                    <a:pt x="6617" y="159838"/>
                  </a:cubicBezTo>
                  <a:cubicBezTo>
                    <a:pt x="7312" y="-1234"/>
                    <a:pt x="-47443" y="99439"/>
                    <a:pt x="5267630" y="15"/>
                  </a:cubicBezTo>
                  <a:cubicBezTo>
                    <a:pt x="5317099" y="-887"/>
                    <a:pt x="5357571" y="39126"/>
                    <a:pt x="5357354" y="88556"/>
                  </a:cubicBezTo>
                  <a:cubicBezTo>
                    <a:pt x="5334356" y="4239290"/>
                    <a:pt x="5417611" y="3742465"/>
                    <a:pt x="5257450" y="4051445"/>
                  </a:cubicBezTo>
                  <a:close/>
                </a:path>
              </a:pathLst>
            </a:custGeom>
            <a:solidFill>
              <a:srgbClr val="C1D4E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15502480" y="6215030"/>
              <a:ext cx="1434774" cy="1590722"/>
            </a:xfrm>
            <a:custGeom>
              <a:avLst/>
              <a:gdLst/>
              <a:ahLst/>
              <a:cxnLst/>
              <a:rect l="l" t="t" r="r" b="b"/>
              <a:pathLst>
                <a:path w="1434774" h="1590722" extrusionOk="0">
                  <a:moveTo>
                    <a:pt x="1434774" y="0"/>
                  </a:moveTo>
                  <a:cubicBezTo>
                    <a:pt x="1348111" y="296023"/>
                    <a:pt x="745671" y="1356534"/>
                    <a:pt x="0" y="1590723"/>
                  </a:cubicBezTo>
                  <a:cubicBezTo>
                    <a:pt x="405954" y="1313643"/>
                    <a:pt x="555555" y="817861"/>
                    <a:pt x="633340" y="328726"/>
                  </a:cubicBezTo>
                  <a:cubicBezTo>
                    <a:pt x="644269" y="259920"/>
                    <a:pt x="822262" y="316670"/>
                    <a:pt x="1008590" y="237480"/>
                  </a:cubicBezTo>
                  <a:cubicBezTo>
                    <a:pt x="1158733" y="173139"/>
                    <a:pt x="1323919" y="132083"/>
                    <a:pt x="1434774" y="0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11585334" y="2378528"/>
              <a:ext cx="5353721" cy="690962"/>
            </a:xfrm>
            <a:custGeom>
              <a:avLst/>
              <a:gdLst/>
              <a:ahLst/>
              <a:cxnLst/>
              <a:rect l="l" t="t" r="r" b="b"/>
              <a:pathLst>
                <a:path w="5353721" h="690962" extrusionOk="0">
                  <a:moveTo>
                    <a:pt x="5353721" y="88566"/>
                  </a:moveTo>
                  <a:lnTo>
                    <a:pt x="5350954" y="588421"/>
                  </a:lnTo>
                  <a:lnTo>
                    <a:pt x="0" y="690962"/>
                  </a:lnTo>
                  <a:lnTo>
                    <a:pt x="2974" y="159838"/>
                  </a:lnTo>
                  <a:cubicBezTo>
                    <a:pt x="3679" y="-3395"/>
                    <a:pt x="-39712" y="99221"/>
                    <a:pt x="5263987" y="15"/>
                  </a:cubicBezTo>
                  <a:cubicBezTo>
                    <a:pt x="5313467" y="-887"/>
                    <a:pt x="5353928" y="39126"/>
                    <a:pt x="5353721" y="88566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30" name="Google Shape;230;p8"/>
          <p:cNvGrpSpPr/>
          <p:nvPr/>
        </p:nvGrpSpPr>
        <p:grpSpPr>
          <a:xfrm rot="3134315">
            <a:off x="7591217" y="1411006"/>
            <a:ext cx="815285" cy="547910"/>
            <a:chOff x="15182258" y="2820977"/>
            <a:chExt cx="1630503" cy="1095948"/>
          </a:xfrm>
        </p:grpSpPr>
        <p:sp>
          <p:nvSpPr>
            <p:cNvPr id="231" name="Google Shape;231;p8"/>
            <p:cNvSpPr/>
            <p:nvPr/>
          </p:nvSpPr>
          <p:spPr>
            <a:xfrm>
              <a:off x="15182258" y="3097011"/>
              <a:ext cx="754112" cy="819914"/>
            </a:xfrm>
            <a:custGeom>
              <a:avLst/>
              <a:gdLst/>
              <a:ahLst/>
              <a:cxnLst/>
              <a:rect l="l" t="t" r="r" b="b"/>
              <a:pathLst>
                <a:path w="754112" h="819914" extrusionOk="0">
                  <a:moveTo>
                    <a:pt x="726994" y="288023"/>
                  </a:moveTo>
                  <a:cubicBezTo>
                    <a:pt x="731106" y="307676"/>
                    <a:pt x="734601" y="327259"/>
                    <a:pt x="737748" y="346437"/>
                  </a:cubicBezTo>
                  <a:cubicBezTo>
                    <a:pt x="756818" y="462662"/>
                    <a:pt x="759264" y="581611"/>
                    <a:pt x="744860" y="698508"/>
                  </a:cubicBezTo>
                  <a:cubicBezTo>
                    <a:pt x="740879" y="730826"/>
                    <a:pt x="737400" y="780831"/>
                    <a:pt x="715692" y="807119"/>
                  </a:cubicBezTo>
                  <a:cubicBezTo>
                    <a:pt x="695020" y="832153"/>
                    <a:pt x="654695" y="814338"/>
                    <a:pt x="629944" y="805044"/>
                  </a:cubicBezTo>
                  <a:cubicBezTo>
                    <a:pt x="588959" y="789655"/>
                    <a:pt x="548501" y="772706"/>
                    <a:pt x="508684" y="754516"/>
                  </a:cubicBezTo>
                  <a:cubicBezTo>
                    <a:pt x="380615" y="696008"/>
                    <a:pt x="258249" y="623743"/>
                    <a:pt x="147699" y="536378"/>
                  </a:cubicBezTo>
                  <a:cubicBezTo>
                    <a:pt x="75574" y="479378"/>
                    <a:pt x="-6681" y="401902"/>
                    <a:pt x="431" y="301183"/>
                  </a:cubicBezTo>
                  <a:cubicBezTo>
                    <a:pt x="3723" y="254571"/>
                    <a:pt x="36036" y="217058"/>
                    <a:pt x="84002" y="214052"/>
                  </a:cubicBezTo>
                  <a:cubicBezTo>
                    <a:pt x="129190" y="211217"/>
                    <a:pt x="177534" y="227209"/>
                    <a:pt x="220135" y="240742"/>
                  </a:cubicBezTo>
                  <a:cubicBezTo>
                    <a:pt x="288094" y="262371"/>
                    <a:pt x="351365" y="294157"/>
                    <a:pt x="410902" y="332549"/>
                  </a:cubicBezTo>
                  <a:cubicBezTo>
                    <a:pt x="408635" y="297003"/>
                    <a:pt x="409822" y="260987"/>
                    <a:pt x="411036" y="225841"/>
                  </a:cubicBezTo>
                  <a:cubicBezTo>
                    <a:pt x="411910" y="200202"/>
                    <a:pt x="413715" y="174540"/>
                    <a:pt x="415803" y="149001"/>
                  </a:cubicBezTo>
                  <a:cubicBezTo>
                    <a:pt x="417757" y="125396"/>
                    <a:pt x="418959" y="101093"/>
                    <a:pt x="423610" y="77848"/>
                  </a:cubicBezTo>
                  <a:cubicBezTo>
                    <a:pt x="428140" y="55326"/>
                    <a:pt x="436951" y="33739"/>
                    <a:pt x="454664" y="18397"/>
                  </a:cubicBezTo>
                  <a:cubicBezTo>
                    <a:pt x="472245" y="3166"/>
                    <a:pt x="495773" y="-1751"/>
                    <a:pt x="518480" y="530"/>
                  </a:cubicBezTo>
                  <a:cubicBezTo>
                    <a:pt x="561247" y="4862"/>
                    <a:pt x="598264" y="35052"/>
                    <a:pt x="626567" y="65262"/>
                  </a:cubicBezTo>
                  <a:cubicBezTo>
                    <a:pt x="682785" y="125294"/>
                    <a:pt x="710092" y="207258"/>
                    <a:pt x="726994" y="288023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15991419" y="2820977"/>
              <a:ext cx="821342" cy="828640"/>
            </a:xfrm>
            <a:custGeom>
              <a:avLst/>
              <a:gdLst/>
              <a:ahLst/>
              <a:cxnLst/>
              <a:rect l="l" t="t" r="r" b="b"/>
              <a:pathLst>
                <a:path w="821342" h="828640" extrusionOk="0">
                  <a:moveTo>
                    <a:pt x="720031" y="514389"/>
                  </a:moveTo>
                  <a:cubicBezTo>
                    <a:pt x="654264" y="587680"/>
                    <a:pt x="570464" y="640991"/>
                    <a:pt x="486455" y="690872"/>
                  </a:cubicBezTo>
                  <a:cubicBezTo>
                    <a:pt x="439768" y="718605"/>
                    <a:pt x="393836" y="747585"/>
                    <a:pt x="346627" y="774405"/>
                  </a:cubicBezTo>
                  <a:cubicBezTo>
                    <a:pt x="318935" y="790144"/>
                    <a:pt x="293409" y="810407"/>
                    <a:pt x="263497" y="822030"/>
                  </a:cubicBezTo>
                  <a:cubicBezTo>
                    <a:pt x="221470" y="838382"/>
                    <a:pt x="210860" y="823567"/>
                    <a:pt x="191920" y="786773"/>
                  </a:cubicBezTo>
                  <a:cubicBezTo>
                    <a:pt x="147821" y="701080"/>
                    <a:pt x="107603" y="613333"/>
                    <a:pt x="72667" y="523484"/>
                  </a:cubicBezTo>
                  <a:cubicBezTo>
                    <a:pt x="40370" y="440385"/>
                    <a:pt x="15018" y="353053"/>
                    <a:pt x="4309" y="264377"/>
                  </a:cubicBezTo>
                  <a:cubicBezTo>
                    <a:pt x="-5437" y="183786"/>
                    <a:pt x="-3448" y="89901"/>
                    <a:pt x="62259" y="31962"/>
                  </a:cubicBezTo>
                  <a:cubicBezTo>
                    <a:pt x="95727" y="2448"/>
                    <a:pt x="141351" y="-7802"/>
                    <a:pt x="183740" y="6167"/>
                  </a:cubicBezTo>
                  <a:cubicBezTo>
                    <a:pt x="224359" y="19564"/>
                    <a:pt x="259071" y="52981"/>
                    <a:pt x="286525" y="84633"/>
                  </a:cubicBezTo>
                  <a:cubicBezTo>
                    <a:pt x="326380" y="130604"/>
                    <a:pt x="352650" y="184776"/>
                    <a:pt x="367557" y="242674"/>
                  </a:cubicBezTo>
                  <a:cubicBezTo>
                    <a:pt x="433732" y="184050"/>
                    <a:pt x="510532" y="133151"/>
                    <a:pt x="598767" y="120878"/>
                  </a:cubicBezTo>
                  <a:cubicBezTo>
                    <a:pt x="691505" y="107946"/>
                    <a:pt x="812170" y="146203"/>
                    <a:pt x="820560" y="254762"/>
                  </a:cubicBezTo>
                  <a:cubicBezTo>
                    <a:pt x="827935" y="349865"/>
                    <a:pt x="782333" y="444961"/>
                    <a:pt x="720031" y="514389"/>
                  </a:cubicBezTo>
                  <a:close/>
                </a:path>
              </a:pathLst>
            </a:custGeom>
            <a:solidFill>
              <a:srgbClr val="FCE09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33" name="Google Shape;233;p8"/>
          <p:cNvSpPr txBox="1"/>
          <p:nvPr>
            <p:ph type="title"/>
          </p:nvPr>
        </p:nvSpPr>
        <p:spPr>
          <a:xfrm>
            <a:off x="5967650" y="2175025"/>
            <a:ext cx="2325900" cy="1031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"/>
          <p:cNvSpPr txBox="1"/>
          <p:nvPr>
            <p:ph type="body" idx="1"/>
          </p:nvPr>
        </p:nvSpPr>
        <p:spPr>
          <a:xfrm>
            <a:off x="855300" y="4406300"/>
            <a:ext cx="74334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36" name="Google Shape;236;p9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  <a:def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655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  <a:def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655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■"/>
              <a:def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655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  <a:def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655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  <a:def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655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■"/>
              <a:def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655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  <a:def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655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  <a:def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655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700"/>
              <a:buFont typeface="Open Sans"/>
              <a:buChar char="■"/>
              <a:def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11"/>
          <p:cNvGrpSpPr/>
          <p:nvPr/>
        </p:nvGrpSpPr>
        <p:grpSpPr>
          <a:xfrm rot="-493931">
            <a:off x="2655998" y="-268226"/>
            <a:ext cx="4224005" cy="5680181"/>
            <a:chOff x="5311310" y="-536081"/>
            <a:chExt cx="8447122" cy="11359167"/>
          </a:xfrm>
        </p:grpSpPr>
        <p:sp>
          <p:nvSpPr>
            <p:cNvPr id="244" name="Google Shape;244;p11"/>
            <p:cNvSpPr/>
            <p:nvPr/>
          </p:nvSpPr>
          <p:spPr>
            <a:xfrm>
              <a:off x="5320341" y="-536081"/>
              <a:ext cx="8438091" cy="11359167"/>
            </a:xfrm>
            <a:custGeom>
              <a:avLst/>
              <a:gdLst/>
              <a:ahLst/>
              <a:cxnLst/>
              <a:rect l="l" t="t" r="r" b="b"/>
              <a:pathLst>
                <a:path w="8438091" h="11359167" extrusionOk="0">
                  <a:moveTo>
                    <a:pt x="8390771" y="10947932"/>
                  </a:moveTo>
                  <a:cubicBezTo>
                    <a:pt x="8374581" y="10672564"/>
                    <a:pt x="8418269" y="10348851"/>
                    <a:pt x="8400263" y="10013415"/>
                  </a:cubicBezTo>
                  <a:cubicBezTo>
                    <a:pt x="8356052" y="9236654"/>
                    <a:pt x="8381280" y="9800953"/>
                    <a:pt x="8381280" y="9035347"/>
                  </a:cubicBezTo>
                  <a:cubicBezTo>
                    <a:pt x="8382983" y="8172915"/>
                    <a:pt x="8267426" y="7626790"/>
                    <a:pt x="8308412" y="6232795"/>
                  </a:cubicBezTo>
                  <a:cubicBezTo>
                    <a:pt x="8323717" y="5906128"/>
                    <a:pt x="8329757" y="6078765"/>
                    <a:pt x="8285569" y="5299755"/>
                  </a:cubicBezTo>
                  <a:cubicBezTo>
                    <a:pt x="8208955" y="4195986"/>
                    <a:pt x="8201530" y="14205"/>
                    <a:pt x="8119556" y="12184"/>
                  </a:cubicBezTo>
                  <a:cubicBezTo>
                    <a:pt x="7426192" y="-6900"/>
                    <a:pt x="6628057" y="26860"/>
                    <a:pt x="6632372" y="26860"/>
                  </a:cubicBezTo>
                  <a:cubicBezTo>
                    <a:pt x="5850222" y="26860"/>
                    <a:pt x="6574900" y="-49951"/>
                    <a:pt x="5621220" y="56212"/>
                  </a:cubicBezTo>
                  <a:cubicBezTo>
                    <a:pt x="5197345" y="103170"/>
                    <a:pt x="4152132" y="44966"/>
                    <a:pt x="4102971" y="42013"/>
                  </a:cubicBezTo>
                  <a:cubicBezTo>
                    <a:pt x="4063733" y="44943"/>
                    <a:pt x="3182808" y="113939"/>
                    <a:pt x="3091388" y="106101"/>
                  </a:cubicBezTo>
                  <a:cubicBezTo>
                    <a:pt x="2189663" y="29222"/>
                    <a:pt x="456014" y="147630"/>
                    <a:pt x="563691" y="139406"/>
                  </a:cubicBezTo>
                  <a:cubicBezTo>
                    <a:pt x="535671" y="139406"/>
                    <a:pt x="77735" y="130591"/>
                    <a:pt x="82049" y="131091"/>
                  </a:cubicBezTo>
                  <a:cubicBezTo>
                    <a:pt x="79142" y="131091"/>
                    <a:pt x="76872" y="1490054"/>
                    <a:pt x="76872" y="2488910"/>
                  </a:cubicBezTo>
                  <a:cubicBezTo>
                    <a:pt x="76781" y="2490591"/>
                    <a:pt x="23260" y="3300794"/>
                    <a:pt x="18650" y="3666581"/>
                  </a:cubicBezTo>
                  <a:cubicBezTo>
                    <a:pt x="18650" y="3712586"/>
                    <a:pt x="75577" y="4252123"/>
                    <a:pt x="68243" y="4323686"/>
                  </a:cubicBezTo>
                  <a:cubicBezTo>
                    <a:pt x="-27854" y="5276832"/>
                    <a:pt x="120719" y="6216938"/>
                    <a:pt x="32456" y="8117505"/>
                  </a:cubicBezTo>
                  <a:cubicBezTo>
                    <a:pt x="-2445" y="8798122"/>
                    <a:pt x="44446" y="8696845"/>
                    <a:pt x="32888" y="9050546"/>
                  </a:cubicBezTo>
                  <a:cubicBezTo>
                    <a:pt x="-25220" y="10656252"/>
                    <a:pt x="7024" y="9824717"/>
                    <a:pt x="28574" y="10860854"/>
                  </a:cubicBezTo>
                  <a:cubicBezTo>
                    <a:pt x="38020" y="11302542"/>
                    <a:pt x="19990" y="11321739"/>
                    <a:pt x="48397" y="11322239"/>
                  </a:cubicBezTo>
                  <a:cubicBezTo>
                    <a:pt x="1867993" y="11350024"/>
                    <a:pt x="3429385" y="11367108"/>
                    <a:pt x="5794953" y="11325170"/>
                  </a:cubicBezTo>
                  <a:cubicBezTo>
                    <a:pt x="6733668" y="11307063"/>
                    <a:pt x="6747043" y="11366267"/>
                    <a:pt x="6847500" y="11358452"/>
                  </a:cubicBezTo>
                  <a:cubicBezTo>
                    <a:pt x="8758150" y="11212623"/>
                    <a:pt x="8434323" y="11595245"/>
                    <a:pt x="8390771" y="10947932"/>
                  </a:cubicBezTo>
                  <a:close/>
                  <a:moveTo>
                    <a:pt x="457195" y="1278911"/>
                  </a:moveTo>
                  <a:cubicBezTo>
                    <a:pt x="377424" y="1246628"/>
                    <a:pt x="335166" y="1138989"/>
                    <a:pt x="369658" y="1051387"/>
                  </a:cubicBezTo>
                  <a:cubicBezTo>
                    <a:pt x="427448" y="903127"/>
                    <a:pt x="626227" y="918803"/>
                    <a:pt x="677954" y="1062155"/>
                  </a:cubicBezTo>
                  <a:cubicBezTo>
                    <a:pt x="728841" y="1184493"/>
                    <a:pt x="604224" y="1339091"/>
                    <a:pt x="457195" y="1278911"/>
                  </a:cubicBezTo>
                  <a:close/>
                  <a:moveTo>
                    <a:pt x="442094" y="2208543"/>
                  </a:moveTo>
                  <a:cubicBezTo>
                    <a:pt x="378287" y="2174284"/>
                    <a:pt x="345066" y="2089159"/>
                    <a:pt x="363618" y="2012348"/>
                  </a:cubicBezTo>
                  <a:cubicBezTo>
                    <a:pt x="404582" y="1844528"/>
                    <a:pt x="623638" y="1844028"/>
                    <a:pt x="679680" y="1999626"/>
                  </a:cubicBezTo>
                  <a:cubicBezTo>
                    <a:pt x="734018" y="2129756"/>
                    <a:pt x="590872" y="2288785"/>
                    <a:pt x="442094" y="2208543"/>
                  </a:cubicBezTo>
                  <a:close/>
                  <a:moveTo>
                    <a:pt x="460646" y="3154306"/>
                  </a:moveTo>
                  <a:cubicBezTo>
                    <a:pt x="380876" y="3122024"/>
                    <a:pt x="338618" y="3015361"/>
                    <a:pt x="372678" y="2927282"/>
                  </a:cubicBezTo>
                  <a:cubicBezTo>
                    <a:pt x="430037" y="2778046"/>
                    <a:pt x="630110" y="2794198"/>
                    <a:pt x="681405" y="2937551"/>
                  </a:cubicBezTo>
                  <a:cubicBezTo>
                    <a:pt x="732724" y="3060366"/>
                    <a:pt x="607244" y="3213987"/>
                    <a:pt x="460646" y="3154306"/>
                  </a:cubicBezTo>
                  <a:close/>
                  <a:moveTo>
                    <a:pt x="462803" y="4092231"/>
                  </a:moveTo>
                  <a:cubicBezTo>
                    <a:pt x="383033" y="4059948"/>
                    <a:pt x="340775" y="3953286"/>
                    <a:pt x="374836" y="3865707"/>
                  </a:cubicBezTo>
                  <a:cubicBezTo>
                    <a:pt x="432194" y="3715993"/>
                    <a:pt x="632267" y="3732146"/>
                    <a:pt x="683563" y="3875499"/>
                  </a:cubicBezTo>
                  <a:cubicBezTo>
                    <a:pt x="735312" y="3999268"/>
                    <a:pt x="608107" y="4151435"/>
                    <a:pt x="462803" y="4092231"/>
                  </a:cubicBezTo>
                  <a:close/>
                  <a:moveTo>
                    <a:pt x="369227" y="4826146"/>
                  </a:moveTo>
                  <a:cubicBezTo>
                    <a:pt x="410191" y="4658326"/>
                    <a:pt x="629247" y="4657349"/>
                    <a:pt x="685288" y="4813424"/>
                  </a:cubicBezTo>
                  <a:cubicBezTo>
                    <a:pt x="798257" y="5083999"/>
                    <a:pt x="294202" y="5134888"/>
                    <a:pt x="369227" y="4826146"/>
                  </a:cubicBezTo>
                  <a:close/>
                  <a:moveTo>
                    <a:pt x="371384" y="5763594"/>
                  </a:moveTo>
                  <a:cubicBezTo>
                    <a:pt x="412348" y="5596274"/>
                    <a:pt x="630973" y="5594297"/>
                    <a:pt x="687446" y="5750872"/>
                  </a:cubicBezTo>
                  <a:cubicBezTo>
                    <a:pt x="800845" y="6022901"/>
                    <a:pt x="296791" y="6072336"/>
                    <a:pt x="371384" y="5763594"/>
                  </a:cubicBezTo>
                  <a:close/>
                  <a:moveTo>
                    <a:pt x="468412" y="6905552"/>
                  </a:moveTo>
                  <a:cubicBezTo>
                    <a:pt x="388642" y="6873269"/>
                    <a:pt x="346383" y="6766607"/>
                    <a:pt x="380444" y="6679028"/>
                  </a:cubicBezTo>
                  <a:cubicBezTo>
                    <a:pt x="437803" y="6529315"/>
                    <a:pt x="637876" y="6545467"/>
                    <a:pt x="689171" y="6688820"/>
                  </a:cubicBezTo>
                  <a:cubicBezTo>
                    <a:pt x="740490" y="6812112"/>
                    <a:pt x="614147" y="6964756"/>
                    <a:pt x="468412" y="6905552"/>
                  </a:cubicBezTo>
                  <a:close/>
                  <a:moveTo>
                    <a:pt x="374836" y="7639467"/>
                  </a:moveTo>
                  <a:cubicBezTo>
                    <a:pt x="415799" y="7471147"/>
                    <a:pt x="634856" y="7471147"/>
                    <a:pt x="690897" y="7626745"/>
                  </a:cubicBezTo>
                  <a:cubicBezTo>
                    <a:pt x="803865" y="7897319"/>
                    <a:pt x="299811" y="7948209"/>
                    <a:pt x="374836" y="7639467"/>
                  </a:cubicBezTo>
                  <a:close/>
                  <a:moveTo>
                    <a:pt x="455469" y="8773110"/>
                  </a:moveTo>
                  <a:cubicBezTo>
                    <a:pt x="391662" y="8738851"/>
                    <a:pt x="358441" y="8653725"/>
                    <a:pt x="376993" y="8576914"/>
                  </a:cubicBezTo>
                  <a:cubicBezTo>
                    <a:pt x="417957" y="8409094"/>
                    <a:pt x="637013" y="8408594"/>
                    <a:pt x="693054" y="8564192"/>
                  </a:cubicBezTo>
                  <a:cubicBezTo>
                    <a:pt x="747393" y="8694345"/>
                    <a:pt x="604655" y="8853351"/>
                    <a:pt x="455469" y="8773110"/>
                  </a:cubicBezTo>
                  <a:close/>
                  <a:moveTo>
                    <a:pt x="473998" y="9718873"/>
                  </a:moveTo>
                  <a:cubicBezTo>
                    <a:pt x="394228" y="9686590"/>
                    <a:pt x="351969" y="9579928"/>
                    <a:pt x="386030" y="9492348"/>
                  </a:cubicBezTo>
                  <a:cubicBezTo>
                    <a:pt x="443389" y="9342635"/>
                    <a:pt x="643462" y="9358788"/>
                    <a:pt x="694757" y="9502140"/>
                  </a:cubicBezTo>
                  <a:cubicBezTo>
                    <a:pt x="746098" y="9625432"/>
                    <a:pt x="619755" y="9778076"/>
                    <a:pt x="473998" y="9718873"/>
                  </a:cubicBezTo>
                  <a:close/>
                  <a:moveTo>
                    <a:pt x="475724" y="10656820"/>
                  </a:moveTo>
                  <a:cubicBezTo>
                    <a:pt x="307123" y="10588325"/>
                    <a:pt x="363618" y="10292305"/>
                    <a:pt x="565417" y="10326564"/>
                  </a:cubicBezTo>
                  <a:cubicBezTo>
                    <a:pt x="809905" y="10369116"/>
                    <a:pt x="706429" y="10750760"/>
                    <a:pt x="475724" y="106568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45" name="Google Shape;245;p11"/>
            <p:cNvGrpSpPr/>
            <p:nvPr/>
          </p:nvGrpSpPr>
          <p:grpSpPr>
            <a:xfrm>
              <a:off x="5311310" y="55964"/>
              <a:ext cx="8413432" cy="10355886"/>
              <a:chOff x="5311310" y="55964"/>
              <a:chExt cx="8413432" cy="10355886"/>
            </a:xfrm>
          </p:grpSpPr>
          <p:sp>
            <p:nvSpPr>
              <p:cNvPr id="246" name="Google Shape;246;p11"/>
              <p:cNvSpPr/>
              <p:nvPr/>
            </p:nvSpPr>
            <p:spPr>
              <a:xfrm>
                <a:off x="5387864" y="55964"/>
                <a:ext cx="8105496" cy="82125"/>
              </a:xfrm>
              <a:custGeom>
                <a:avLst/>
                <a:gdLst/>
                <a:ahLst/>
                <a:cxnLst/>
                <a:rect l="l" t="t" r="r" b="b"/>
                <a:pathLst>
                  <a:path w="8105496" h="82125" extrusionOk="0">
                    <a:moveTo>
                      <a:pt x="8101604" y="82126"/>
                    </a:moveTo>
                    <a:cubicBezTo>
                      <a:pt x="8099424" y="82148"/>
                      <a:pt x="14367" y="54750"/>
                      <a:pt x="11506" y="54727"/>
                    </a:cubicBezTo>
                    <a:cubicBezTo>
                      <a:pt x="11506" y="-28581"/>
                      <a:pt x="-571910" y="294"/>
                      <a:pt x="6570003" y="30260"/>
                    </a:cubicBezTo>
                    <a:cubicBezTo>
                      <a:pt x="8269637" y="36803"/>
                      <a:pt x="8099605" y="11631"/>
                      <a:pt x="8101604" y="8212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>
                <a:off x="5388399" y="986279"/>
                <a:ext cx="8128786" cy="85828"/>
              </a:xfrm>
              <a:custGeom>
                <a:avLst/>
                <a:gdLst/>
                <a:ahLst/>
                <a:cxnLst/>
                <a:rect l="l" t="t" r="r" b="b"/>
                <a:pathLst>
                  <a:path w="8128786" h="85828" extrusionOk="0">
                    <a:moveTo>
                      <a:pt x="8124367" y="85829"/>
                    </a:moveTo>
                    <a:cubicBezTo>
                      <a:pt x="8121778" y="85874"/>
                      <a:pt x="10903" y="58453"/>
                      <a:pt x="9246" y="58430"/>
                    </a:cubicBezTo>
                    <a:cubicBezTo>
                      <a:pt x="11176" y="-28831"/>
                      <a:pt x="-540859" y="-1955"/>
                      <a:pt x="6591449" y="33963"/>
                    </a:cubicBezTo>
                    <a:cubicBezTo>
                      <a:pt x="8290129" y="40483"/>
                      <a:pt x="8124367" y="14470"/>
                      <a:pt x="8124367" y="858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>
                <a:off x="5390743" y="1920023"/>
                <a:ext cx="8182802" cy="67949"/>
              </a:xfrm>
              <a:custGeom>
                <a:avLst/>
                <a:gdLst/>
                <a:ahLst/>
                <a:cxnLst/>
                <a:rect l="l" t="t" r="r" b="b"/>
                <a:pathLst>
                  <a:path w="8182802" h="67949" extrusionOk="0">
                    <a:moveTo>
                      <a:pt x="1086197" y="62634"/>
                    </a:moveTo>
                    <a:cubicBezTo>
                      <a:pt x="-151072" y="62634"/>
                      <a:pt x="6493" y="79014"/>
                      <a:pt x="6493" y="0"/>
                    </a:cubicBezTo>
                    <a:cubicBezTo>
                      <a:pt x="9968162" y="56705"/>
                      <a:pt x="11410296" y="79196"/>
                      <a:pt x="1086197" y="626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>
                <a:off x="5336885" y="2856902"/>
                <a:ext cx="8215198" cy="83263"/>
              </a:xfrm>
              <a:custGeom>
                <a:avLst/>
                <a:gdLst/>
                <a:ahLst/>
                <a:cxnLst/>
                <a:rect l="l" t="t" r="r" b="b"/>
                <a:pathLst>
                  <a:path w="8215198" h="83263" extrusionOk="0">
                    <a:moveTo>
                      <a:pt x="8210804" y="83263"/>
                    </a:moveTo>
                    <a:cubicBezTo>
                      <a:pt x="8209033" y="83286"/>
                      <a:pt x="11053" y="55388"/>
                      <a:pt x="8578" y="55365"/>
                    </a:cubicBezTo>
                    <a:cubicBezTo>
                      <a:pt x="12598" y="-29261"/>
                      <a:pt x="-545432" y="569"/>
                      <a:pt x="6687378" y="30898"/>
                    </a:cubicBezTo>
                    <a:cubicBezTo>
                      <a:pt x="8375567" y="37417"/>
                      <a:pt x="8210804" y="12223"/>
                      <a:pt x="8210804" y="832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>
                <a:off x="5374701" y="3791049"/>
                <a:ext cx="8198439" cy="82656"/>
              </a:xfrm>
              <a:custGeom>
                <a:avLst/>
                <a:gdLst/>
                <a:ahLst/>
                <a:cxnLst/>
                <a:rect l="l" t="t" r="r" b="b"/>
                <a:pathLst>
                  <a:path w="8198439" h="82656" extrusionOk="0">
                    <a:moveTo>
                      <a:pt x="8194537" y="82656"/>
                    </a:moveTo>
                    <a:cubicBezTo>
                      <a:pt x="8192539" y="82679"/>
                      <a:pt x="8502" y="54781"/>
                      <a:pt x="6117" y="54758"/>
                    </a:cubicBezTo>
                    <a:cubicBezTo>
                      <a:pt x="18675" y="-28936"/>
                      <a:pt x="-548256" y="484"/>
                      <a:pt x="6671974" y="30791"/>
                    </a:cubicBezTo>
                    <a:cubicBezTo>
                      <a:pt x="8362366" y="37310"/>
                      <a:pt x="8192493" y="12707"/>
                      <a:pt x="8194537" y="826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>
                <a:off x="5345206" y="4724527"/>
                <a:ext cx="8266523" cy="83196"/>
              </a:xfrm>
              <a:custGeom>
                <a:avLst/>
                <a:gdLst/>
                <a:ahLst/>
                <a:cxnLst/>
                <a:rect l="l" t="t" r="r" b="b"/>
                <a:pathLst>
                  <a:path w="8266523" h="83196" extrusionOk="0">
                    <a:moveTo>
                      <a:pt x="8264133" y="83196"/>
                    </a:moveTo>
                    <a:cubicBezTo>
                      <a:pt x="8262475" y="83219"/>
                      <a:pt x="202760" y="56139"/>
                      <a:pt x="11043" y="54821"/>
                    </a:cubicBezTo>
                    <a:cubicBezTo>
                      <a:pt x="9181" y="-29395"/>
                      <a:pt x="-559657" y="774"/>
                      <a:pt x="6723472" y="31330"/>
                    </a:cubicBezTo>
                    <a:cubicBezTo>
                      <a:pt x="8432506" y="37874"/>
                      <a:pt x="8257729" y="12702"/>
                      <a:pt x="8264133" y="831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>
                <a:off x="5370304" y="5655615"/>
                <a:ext cx="8283621" cy="75741"/>
              </a:xfrm>
              <a:custGeom>
                <a:avLst/>
                <a:gdLst/>
                <a:ahLst/>
                <a:cxnLst/>
                <a:rect l="l" t="t" r="r" b="b"/>
                <a:pathLst>
                  <a:path w="8283621" h="75741" extrusionOk="0">
                    <a:moveTo>
                      <a:pt x="3026325" y="66065"/>
                    </a:moveTo>
                    <a:cubicBezTo>
                      <a:pt x="-276573" y="53365"/>
                      <a:pt x="7358" y="90896"/>
                      <a:pt x="5360" y="0"/>
                    </a:cubicBezTo>
                    <a:cubicBezTo>
                      <a:pt x="8835462" y="24558"/>
                      <a:pt x="11750657" y="102869"/>
                      <a:pt x="3026325" y="660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>
                <a:off x="5368831" y="6590717"/>
                <a:ext cx="8265593" cy="85041"/>
              </a:xfrm>
              <a:custGeom>
                <a:avLst/>
                <a:gdLst/>
                <a:ahLst/>
                <a:cxnLst/>
                <a:rect l="l" t="t" r="r" b="b"/>
                <a:pathLst>
                  <a:path w="8265593" h="85041" extrusionOk="0">
                    <a:moveTo>
                      <a:pt x="8261216" y="85041"/>
                    </a:moveTo>
                    <a:cubicBezTo>
                      <a:pt x="8259559" y="85064"/>
                      <a:pt x="186787" y="57870"/>
                      <a:pt x="9830" y="56666"/>
                    </a:cubicBezTo>
                    <a:cubicBezTo>
                      <a:pt x="9830" y="-31685"/>
                      <a:pt x="-548177" y="2097"/>
                      <a:pt x="6744262" y="32698"/>
                    </a:cubicBezTo>
                    <a:cubicBezTo>
                      <a:pt x="8425299" y="40831"/>
                      <a:pt x="8261216" y="11025"/>
                      <a:pt x="8261216" y="850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54" name="Google Shape;254;p11"/>
              <p:cNvSpPr/>
              <p:nvPr/>
            </p:nvSpPr>
            <p:spPr>
              <a:xfrm>
                <a:off x="5344309" y="7523452"/>
                <a:ext cx="8327709" cy="86323"/>
              </a:xfrm>
              <a:custGeom>
                <a:avLst/>
                <a:gdLst/>
                <a:ahLst/>
                <a:cxnLst/>
                <a:rect l="l" t="t" r="r" b="b"/>
                <a:pathLst>
                  <a:path w="8327709" h="86323" extrusionOk="0">
                    <a:moveTo>
                      <a:pt x="8325839" y="86323"/>
                    </a:moveTo>
                    <a:cubicBezTo>
                      <a:pt x="8324181" y="86346"/>
                      <a:pt x="155790" y="58902"/>
                      <a:pt x="8488" y="57948"/>
                    </a:cubicBezTo>
                    <a:cubicBezTo>
                      <a:pt x="12734" y="-33493"/>
                      <a:pt x="-550200" y="3174"/>
                      <a:pt x="6791196" y="33980"/>
                    </a:cubicBezTo>
                    <a:cubicBezTo>
                      <a:pt x="8493055" y="40523"/>
                      <a:pt x="8318005" y="15283"/>
                      <a:pt x="8325839" y="863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55" name="Google Shape;255;p11"/>
              <p:cNvSpPr/>
              <p:nvPr/>
            </p:nvSpPr>
            <p:spPr>
              <a:xfrm>
                <a:off x="5345955" y="8456713"/>
                <a:ext cx="8378787" cy="77211"/>
              </a:xfrm>
              <a:custGeom>
                <a:avLst/>
                <a:gdLst/>
                <a:ahLst/>
                <a:cxnLst/>
                <a:rect l="l" t="t" r="r" b="b"/>
                <a:pathLst>
                  <a:path w="8378787" h="77211" extrusionOk="0">
                    <a:moveTo>
                      <a:pt x="3117501" y="66542"/>
                    </a:moveTo>
                    <a:cubicBezTo>
                      <a:pt x="-327680" y="53320"/>
                      <a:pt x="9000" y="93963"/>
                      <a:pt x="9000" y="0"/>
                    </a:cubicBezTo>
                    <a:cubicBezTo>
                      <a:pt x="8785740" y="33828"/>
                      <a:pt x="11966155" y="103891"/>
                      <a:pt x="3117501" y="665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>
                <a:off x="5311310" y="9392874"/>
                <a:ext cx="8412452" cy="84459"/>
              </a:xfrm>
              <a:custGeom>
                <a:avLst/>
                <a:gdLst/>
                <a:ahLst/>
                <a:cxnLst/>
                <a:rect l="l" t="t" r="r" b="b"/>
                <a:pathLst>
                  <a:path w="8412452" h="84459" extrusionOk="0">
                    <a:moveTo>
                      <a:pt x="8409294" y="84459"/>
                    </a:moveTo>
                    <a:cubicBezTo>
                      <a:pt x="8407568" y="84482"/>
                      <a:pt x="356732" y="58038"/>
                      <a:pt x="10447" y="55107"/>
                    </a:cubicBezTo>
                    <a:cubicBezTo>
                      <a:pt x="10447" y="-30450"/>
                      <a:pt x="-567224" y="1401"/>
                      <a:pt x="6868634" y="32593"/>
                    </a:cubicBezTo>
                    <a:cubicBezTo>
                      <a:pt x="8577168" y="39136"/>
                      <a:pt x="8405275" y="13942"/>
                      <a:pt x="8409294" y="844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>
                <a:off x="5339460" y="10324550"/>
                <a:ext cx="8374674" cy="87300"/>
              </a:xfrm>
              <a:custGeom>
                <a:avLst/>
                <a:gdLst/>
                <a:ahLst/>
                <a:cxnLst/>
                <a:rect l="l" t="t" r="r" b="b"/>
                <a:pathLst>
                  <a:path w="8374674" h="87300" extrusionOk="0">
                    <a:moveTo>
                      <a:pt x="8371652" y="87301"/>
                    </a:moveTo>
                    <a:cubicBezTo>
                      <a:pt x="8370018" y="87324"/>
                      <a:pt x="230282" y="59289"/>
                      <a:pt x="10749" y="57449"/>
                    </a:cubicBezTo>
                    <a:cubicBezTo>
                      <a:pt x="8705" y="-28335"/>
                      <a:pt x="-559860" y="-2436"/>
                      <a:pt x="6862464" y="34935"/>
                    </a:cubicBezTo>
                    <a:cubicBezTo>
                      <a:pt x="8536847" y="41478"/>
                      <a:pt x="8367361" y="14375"/>
                      <a:pt x="8371652" y="873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258" name="Google Shape;258;p11"/>
            <p:cNvSpPr/>
            <p:nvPr/>
          </p:nvSpPr>
          <p:spPr>
            <a:xfrm>
              <a:off x="6419575" y="-436321"/>
              <a:ext cx="225942" cy="11249877"/>
            </a:xfrm>
            <a:custGeom>
              <a:avLst/>
              <a:gdLst/>
              <a:ahLst/>
              <a:cxnLst/>
              <a:rect l="l" t="t" r="r" b="b"/>
              <a:pathLst>
                <a:path w="225942" h="11249877" extrusionOk="0">
                  <a:moveTo>
                    <a:pt x="225943" y="11249877"/>
                  </a:moveTo>
                  <a:cubicBezTo>
                    <a:pt x="101235" y="11249877"/>
                    <a:pt x="-95114" y="4751194"/>
                    <a:pt x="53028" y="3"/>
                  </a:cubicBezTo>
                  <a:cubicBezTo>
                    <a:pt x="179280" y="-3837"/>
                    <a:pt x="-124883" y="4383408"/>
                    <a:pt x="225943" y="112498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59" name="Google Shape;259;p11"/>
          <p:cNvGrpSpPr/>
          <p:nvPr/>
        </p:nvGrpSpPr>
        <p:grpSpPr>
          <a:xfrm rot="-5400000">
            <a:off x="2635742" y="-370077"/>
            <a:ext cx="3871749" cy="5883657"/>
            <a:chOff x="5271483" y="-740155"/>
            <a:chExt cx="7743498" cy="11767314"/>
          </a:xfrm>
        </p:grpSpPr>
        <p:sp>
          <p:nvSpPr>
            <p:cNvPr id="260" name="Google Shape;260;p11"/>
            <p:cNvSpPr/>
            <p:nvPr/>
          </p:nvSpPr>
          <p:spPr>
            <a:xfrm>
              <a:off x="5271483" y="-740155"/>
              <a:ext cx="7743498" cy="11767314"/>
            </a:xfrm>
            <a:custGeom>
              <a:avLst/>
              <a:gdLst/>
              <a:ahLst/>
              <a:cxnLst/>
              <a:rect l="l" t="t" r="r" b="b"/>
              <a:pathLst>
                <a:path w="7743498" h="11767314" extrusionOk="0">
                  <a:moveTo>
                    <a:pt x="7740020" y="11680660"/>
                  </a:moveTo>
                  <a:cubicBezTo>
                    <a:pt x="7742562" y="11723799"/>
                    <a:pt x="8119550" y="11705419"/>
                    <a:pt x="219898" y="11767315"/>
                  </a:cubicBezTo>
                  <a:cubicBezTo>
                    <a:pt x="78698" y="11767315"/>
                    <a:pt x="50990" y="1752739"/>
                    <a:pt x="0" y="222635"/>
                  </a:cubicBezTo>
                  <a:cubicBezTo>
                    <a:pt x="0" y="112728"/>
                    <a:pt x="1238546" y="149983"/>
                    <a:pt x="1649057" y="129790"/>
                  </a:cubicBezTo>
                  <a:cubicBezTo>
                    <a:pt x="4424934" y="-6710"/>
                    <a:pt x="5822430" y="-58581"/>
                    <a:pt x="7536059" y="88534"/>
                  </a:cubicBezTo>
                  <a:cubicBezTo>
                    <a:pt x="7657249" y="98937"/>
                    <a:pt x="7414682" y="4454633"/>
                    <a:pt x="7740020" y="116806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1" name="Google Shape;261;p11"/>
            <p:cNvSpPr/>
            <p:nvPr/>
          </p:nvSpPr>
          <p:spPr>
            <a:xfrm>
              <a:off x="5598775" y="-376883"/>
              <a:ext cx="7078867" cy="11040738"/>
            </a:xfrm>
            <a:custGeom>
              <a:avLst/>
              <a:gdLst/>
              <a:ahLst/>
              <a:cxnLst/>
              <a:rect l="l" t="t" r="r" b="b"/>
              <a:pathLst>
                <a:path w="7078867" h="11040738" extrusionOk="0">
                  <a:moveTo>
                    <a:pt x="0" y="155569"/>
                  </a:moveTo>
                  <a:cubicBezTo>
                    <a:pt x="277009" y="131352"/>
                    <a:pt x="561621" y="135541"/>
                    <a:pt x="880274" y="136129"/>
                  </a:cubicBezTo>
                  <a:cubicBezTo>
                    <a:pt x="1971782" y="136129"/>
                    <a:pt x="4522111" y="-114420"/>
                    <a:pt x="6922672" y="64302"/>
                  </a:cubicBezTo>
                  <a:cubicBezTo>
                    <a:pt x="6992683" y="4943197"/>
                    <a:pt x="6790347" y="4656380"/>
                    <a:pt x="7078867" y="10986797"/>
                  </a:cubicBezTo>
                  <a:cubicBezTo>
                    <a:pt x="3871623" y="11012709"/>
                    <a:pt x="4101196" y="11009461"/>
                    <a:pt x="174652" y="11040738"/>
                  </a:cubicBezTo>
                  <a:cubicBezTo>
                    <a:pt x="17279" y="6298698"/>
                    <a:pt x="50519" y="2143916"/>
                    <a:pt x="0" y="1555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63" name="Google Shape;263;p11"/>
          <p:cNvSpPr txBox="1"/>
          <p:nvPr/>
        </p:nvSpPr>
        <p:spPr>
          <a:xfrm>
            <a:off x="1878965" y="1985645"/>
            <a:ext cx="5385435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Báo Cáo </a:t>
            </a:r>
            <a:endParaRPr lang="en-US" sz="4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Đồ Án Chuyên Ngành</a:t>
            </a:r>
            <a:endParaRPr lang="en-US" sz="4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64" name="Google Shape;264;p11"/>
          <p:cNvGrpSpPr/>
          <p:nvPr/>
        </p:nvGrpSpPr>
        <p:grpSpPr>
          <a:xfrm rot="945579">
            <a:off x="6058427" y="573043"/>
            <a:ext cx="2223536" cy="813891"/>
            <a:chOff x="12117274" y="1145419"/>
            <a:chExt cx="4447115" cy="1627799"/>
          </a:xfrm>
        </p:grpSpPr>
        <p:sp>
          <p:nvSpPr>
            <p:cNvPr id="265" name="Google Shape;265;p11"/>
            <p:cNvSpPr/>
            <p:nvPr/>
          </p:nvSpPr>
          <p:spPr>
            <a:xfrm>
              <a:off x="14591797" y="1233451"/>
              <a:ext cx="1793761" cy="1459171"/>
            </a:xfrm>
            <a:custGeom>
              <a:avLst/>
              <a:gdLst/>
              <a:ahLst/>
              <a:cxnLst/>
              <a:rect l="l" t="t" r="r" b="b"/>
              <a:pathLst>
                <a:path w="1793761" h="1459171" extrusionOk="0">
                  <a:moveTo>
                    <a:pt x="1777755" y="349686"/>
                  </a:moveTo>
                  <a:cubicBezTo>
                    <a:pt x="1793498" y="431613"/>
                    <a:pt x="1795384" y="516853"/>
                    <a:pt x="1792804" y="599339"/>
                  </a:cubicBezTo>
                  <a:cubicBezTo>
                    <a:pt x="1788099" y="749748"/>
                    <a:pt x="1769066" y="902332"/>
                    <a:pt x="1707776" y="1039809"/>
                  </a:cubicBezTo>
                  <a:cubicBezTo>
                    <a:pt x="1565717" y="1358468"/>
                    <a:pt x="1204131" y="1456345"/>
                    <a:pt x="882480" y="1459027"/>
                  </a:cubicBezTo>
                  <a:cubicBezTo>
                    <a:pt x="710688" y="1460457"/>
                    <a:pt x="515352" y="1452570"/>
                    <a:pt x="357702" y="1377544"/>
                  </a:cubicBezTo>
                  <a:cubicBezTo>
                    <a:pt x="129992" y="1269169"/>
                    <a:pt x="82204" y="1029703"/>
                    <a:pt x="37127" y="804570"/>
                  </a:cubicBezTo>
                  <a:cubicBezTo>
                    <a:pt x="20291" y="720503"/>
                    <a:pt x="11138" y="635076"/>
                    <a:pt x="6834" y="549508"/>
                  </a:cubicBezTo>
                  <a:cubicBezTo>
                    <a:pt x="6344" y="547723"/>
                    <a:pt x="5864" y="546089"/>
                    <a:pt x="5571" y="544908"/>
                  </a:cubicBezTo>
                  <a:cubicBezTo>
                    <a:pt x="-5049" y="506986"/>
                    <a:pt x="1150" y="466107"/>
                    <a:pt x="10543" y="428523"/>
                  </a:cubicBezTo>
                  <a:cubicBezTo>
                    <a:pt x="42953" y="320397"/>
                    <a:pt x="106040" y="233354"/>
                    <a:pt x="200025" y="170415"/>
                  </a:cubicBezTo>
                  <a:cubicBezTo>
                    <a:pt x="331126" y="82617"/>
                    <a:pt x="497226" y="44136"/>
                    <a:pt x="651781" y="22324"/>
                  </a:cubicBezTo>
                  <a:cubicBezTo>
                    <a:pt x="820015" y="-1423"/>
                    <a:pt x="990500" y="-1432"/>
                    <a:pt x="1160033" y="1081"/>
                  </a:cubicBezTo>
                  <a:cubicBezTo>
                    <a:pt x="1252302" y="2449"/>
                    <a:pt x="1345024" y="4527"/>
                    <a:pt x="1435852" y="20841"/>
                  </a:cubicBezTo>
                  <a:cubicBezTo>
                    <a:pt x="1550348" y="41401"/>
                    <a:pt x="1670295" y="84198"/>
                    <a:pt x="1726009" y="193976"/>
                  </a:cubicBezTo>
                  <a:cubicBezTo>
                    <a:pt x="1751037" y="243283"/>
                    <a:pt x="1767393" y="295770"/>
                    <a:pt x="1777755" y="349686"/>
                  </a:cubicBezTo>
                  <a:close/>
                </a:path>
              </a:pathLst>
            </a:custGeom>
            <a:solidFill>
              <a:srgbClr val="C1D4E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6" name="Google Shape;266;p11"/>
            <p:cNvSpPr/>
            <p:nvPr/>
          </p:nvSpPr>
          <p:spPr>
            <a:xfrm>
              <a:off x="12307738" y="1281888"/>
              <a:ext cx="1792028" cy="1456023"/>
            </a:xfrm>
            <a:custGeom>
              <a:avLst/>
              <a:gdLst/>
              <a:ahLst/>
              <a:cxnLst/>
              <a:rect l="l" t="t" r="r" b="b"/>
              <a:pathLst>
                <a:path w="1792028" h="1456023" extrusionOk="0">
                  <a:moveTo>
                    <a:pt x="9416" y="382785"/>
                  </a:moveTo>
                  <a:cubicBezTo>
                    <a:pt x="-3009" y="465281"/>
                    <a:pt x="-1453" y="550520"/>
                    <a:pt x="4453" y="632838"/>
                  </a:cubicBezTo>
                  <a:cubicBezTo>
                    <a:pt x="15224" y="782936"/>
                    <a:pt x="40403" y="934623"/>
                    <a:pt x="107181" y="1069525"/>
                  </a:cubicBezTo>
                  <a:cubicBezTo>
                    <a:pt x="261977" y="1382206"/>
                    <a:pt x="627227" y="1465466"/>
                    <a:pt x="948727" y="1455199"/>
                  </a:cubicBezTo>
                  <a:cubicBezTo>
                    <a:pt x="1120430" y="1449719"/>
                    <a:pt x="1315294" y="1433982"/>
                    <a:pt x="1469787" y="1352668"/>
                  </a:cubicBezTo>
                  <a:cubicBezTo>
                    <a:pt x="1692934" y="1235226"/>
                    <a:pt x="1731028" y="994028"/>
                    <a:pt x="1766987" y="767261"/>
                  </a:cubicBezTo>
                  <a:cubicBezTo>
                    <a:pt x="1780418" y="682581"/>
                    <a:pt x="1786119" y="596861"/>
                    <a:pt x="1786973" y="511187"/>
                  </a:cubicBezTo>
                  <a:cubicBezTo>
                    <a:pt x="1787391" y="509384"/>
                    <a:pt x="1787800" y="507732"/>
                    <a:pt x="1788049" y="506542"/>
                  </a:cubicBezTo>
                  <a:cubicBezTo>
                    <a:pt x="1797130" y="468220"/>
                    <a:pt x="1789285" y="427625"/>
                    <a:pt x="1778381" y="390459"/>
                  </a:cubicBezTo>
                  <a:cubicBezTo>
                    <a:pt x="1741639" y="283727"/>
                    <a:pt x="1675083" y="199295"/>
                    <a:pt x="1578643" y="140184"/>
                  </a:cubicBezTo>
                  <a:cubicBezTo>
                    <a:pt x="1444109" y="57733"/>
                    <a:pt x="1276586" y="25965"/>
                    <a:pt x="1121275" y="10379"/>
                  </a:cubicBezTo>
                  <a:cubicBezTo>
                    <a:pt x="952222" y="-6583"/>
                    <a:pt x="781871" y="264"/>
                    <a:pt x="612578" y="9598"/>
                  </a:cubicBezTo>
                  <a:cubicBezTo>
                    <a:pt x="520434" y="14678"/>
                    <a:pt x="427881" y="20486"/>
                    <a:pt x="337782" y="40433"/>
                  </a:cubicBezTo>
                  <a:cubicBezTo>
                    <a:pt x="224212" y="65575"/>
                    <a:pt x="106078" y="113168"/>
                    <a:pt x="54848" y="225095"/>
                  </a:cubicBezTo>
                  <a:cubicBezTo>
                    <a:pt x="31821" y="275397"/>
                    <a:pt x="17590" y="328496"/>
                    <a:pt x="9416" y="382785"/>
                  </a:cubicBezTo>
                  <a:close/>
                </a:path>
              </a:pathLst>
            </a:custGeom>
            <a:solidFill>
              <a:srgbClr val="C1D4E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15221620" y="1243405"/>
              <a:ext cx="595968" cy="1262627"/>
            </a:xfrm>
            <a:custGeom>
              <a:avLst/>
              <a:gdLst/>
              <a:ahLst/>
              <a:cxnLst/>
              <a:rect l="l" t="t" r="r" b="b"/>
              <a:pathLst>
                <a:path w="595968" h="1262627" extrusionOk="0">
                  <a:moveTo>
                    <a:pt x="523441" y="9147"/>
                  </a:moveTo>
                  <a:cubicBezTo>
                    <a:pt x="537644" y="-12132"/>
                    <a:pt x="572030" y="7335"/>
                    <a:pt x="560058" y="30639"/>
                  </a:cubicBezTo>
                  <a:cubicBezTo>
                    <a:pt x="547544" y="52788"/>
                    <a:pt x="535626" y="75141"/>
                    <a:pt x="525068" y="98285"/>
                  </a:cubicBezTo>
                  <a:cubicBezTo>
                    <a:pt x="494925" y="173347"/>
                    <a:pt x="470742" y="251597"/>
                    <a:pt x="456316" y="331224"/>
                  </a:cubicBezTo>
                  <a:cubicBezTo>
                    <a:pt x="433991" y="503933"/>
                    <a:pt x="540206" y="412903"/>
                    <a:pt x="588893" y="506730"/>
                  </a:cubicBezTo>
                  <a:cubicBezTo>
                    <a:pt x="613859" y="590060"/>
                    <a:pt x="567075" y="678142"/>
                    <a:pt x="536675" y="754403"/>
                  </a:cubicBezTo>
                  <a:cubicBezTo>
                    <a:pt x="484706" y="848621"/>
                    <a:pt x="325063" y="1311764"/>
                    <a:pt x="198178" y="1258354"/>
                  </a:cubicBezTo>
                  <a:cubicBezTo>
                    <a:pt x="151306" y="1235965"/>
                    <a:pt x="152382" y="1174571"/>
                    <a:pt x="150390" y="1129757"/>
                  </a:cubicBezTo>
                  <a:cubicBezTo>
                    <a:pt x="157327" y="1028141"/>
                    <a:pt x="195884" y="930868"/>
                    <a:pt x="231416" y="836241"/>
                  </a:cubicBezTo>
                  <a:cubicBezTo>
                    <a:pt x="249098" y="787600"/>
                    <a:pt x="272952" y="740815"/>
                    <a:pt x="285022" y="690344"/>
                  </a:cubicBezTo>
                  <a:cubicBezTo>
                    <a:pt x="288206" y="656099"/>
                    <a:pt x="229904" y="675975"/>
                    <a:pt x="210337" y="677742"/>
                  </a:cubicBezTo>
                  <a:cubicBezTo>
                    <a:pt x="170179" y="682520"/>
                    <a:pt x="130022" y="691312"/>
                    <a:pt x="89437" y="690202"/>
                  </a:cubicBezTo>
                  <a:cubicBezTo>
                    <a:pt x="24750" y="692884"/>
                    <a:pt x="-10071" y="644039"/>
                    <a:pt x="2567" y="582663"/>
                  </a:cubicBezTo>
                  <a:cubicBezTo>
                    <a:pt x="43348" y="455105"/>
                    <a:pt x="102023" y="333196"/>
                    <a:pt x="149251" y="208116"/>
                  </a:cubicBezTo>
                  <a:cubicBezTo>
                    <a:pt x="170633" y="150221"/>
                    <a:pt x="196106" y="93818"/>
                    <a:pt x="218555" y="36411"/>
                  </a:cubicBezTo>
                  <a:cubicBezTo>
                    <a:pt x="228330" y="9466"/>
                    <a:pt x="262742" y="14386"/>
                    <a:pt x="271049" y="35230"/>
                  </a:cubicBezTo>
                  <a:cubicBezTo>
                    <a:pt x="275300" y="34848"/>
                    <a:pt x="279454" y="34324"/>
                    <a:pt x="283332" y="33498"/>
                  </a:cubicBezTo>
                  <a:cubicBezTo>
                    <a:pt x="358506" y="22148"/>
                    <a:pt x="434738" y="29307"/>
                    <a:pt x="510304" y="25053"/>
                  </a:cubicBezTo>
                  <a:cubicBezTo>
                    <a:pt x="510304" y="25088"/>
                    <a:pt x="510277" y="25132"/>
                    <a:pt x="510277" y="25168"/>
                  </a:cubicBezTo>
                  <a:lnTo>
                    <a:pt x="510241" y="25168"/>
                  </a:lnTo>
                  <a:cubicBezTo>
                    <a:pt x="510241" y="25203"/>
                    <a:pt x="510206" y="25203"/>
                    <a:pt x="510215" y="25248"/>
                  </a:cubicBezTo>
                  <a:cubicBezTo>
                    <a:pt x="511051" y="25168"/>
                    <a:pt x="511887" y="25132"/>
                    <a:pt x="512696" y="25168"/>
                  </a:cubicBezTo>
                  <a:cubicBezTo>
                    <a:pt x="516245" y="19813"/>
                    <a:pt x="519820" y="14449"/>
                    <a:pt x="523441" y="91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13084930" y="1300749"/>
              <a:ext cx="597764" cy="1248765"/>
            </a:xfrm>
            <a:custGeom>
              <a:avLst/>
              <a:gdLst/>
              <a:ahLst/>
              <a:cxnLst/>
              <a:rect l="l" t="t" r="r" b="b"/>
              <a:pathLst>
                <a:path w="597764" h="1248765" extrusionOk="0">
                  <a:moveTo>
                    <a:pt x="547227" y="8490"/>
                  </a:moveTo>
                  <a:cubicBezTo>
                    <a:pt x="562285" y="-12203"/>
                    <a:pt x="595851" y="8632"/>
                    <a:pt x="582946" y="31439"/>
                  </a:cubicBezTo>
                  <a:cubicBezTo>
                    <a:pt x="569542" y="53064"/>
                    <a:pt x="556743" y="74920"/>
                    <a:pt x="545252" y="97620"/>
                  </a:cubicBezTo>
                  <a:cubicBezTo>
                    <a:pt x="512103" y="171412"/>
                    <a:pt x="484789" y="248623"/>
                    <a:pt x="467161" y="327610"/>
                  </a:cubicBezTo>
                  <a:cubicBezTo>
                    <a:pt x="437890" y="499280"/>
                    <a:pt x="547689" y="412601"/>
                    <a:pt x="592552" y="508312"/>
                  </a:cubicBezTo>
                  <a:cubicBezTo>
                    <a:pt x="614138" y="592583"/>
                    <a:pt x="563832" y="678711"/>
                    <a:pt x="530381" y="753684"/>
                  </a:cubicBezTo>
                  <a:cubicBezTo>
                    <a:pt x="474650" y="845735"/>
                    <a:pt x="296463" y="1302076"/>
                    <a:pt x="171828" y="1243612"/>
                  </a:cubicBezTo>
                  <a:cubicBezTo>
                    <a:pt x="125898" y="1219349"/>
                    <a:pt x="129447" y="1158053"/>
                    <a:pt x="129269" y="1113204"/>
                  </a:cubicBezTo>
                  <a:cubicBezTo>
                    <a:pt x="140298" y="1011952"/>
                    <a:pt x="182750" y="916304"/>
                    <a:pt x="222071" y="823178"/>
                  </a:cubicBezTo>
                  <a:cubicBezTo>
                    <a:pt x="241701" y="775292"/>
                    <a:pt x="267432" y="729492"/>
                    <a:pt x="281520" y="679555"/>
                  </a:cubicBezTo>
                  <a:cubicBezTo>
                    <a:pt x="286083" y="645469"/>
                    <a:pt x="227034" y="662974"/>
                    <a:pt x="207405" y="663960"/>
                  </a:cubicBezTo>
                  <a:cubicBezTo>
                    <a:pt x="167087" y="667112"/>
                    <a:pt x="126609" y="674288"/>
                    <a:pt x="86096" y="671544"/>
                  </a:cubicBezTo>
                  <a:cubicBezTo>
                    <a:pt x="21355" y="671624"/>
                    <a:pt x="-11474" y="621411"/>
                    <a:pt x="3638" y="560594"/>
                  </a:cubicBezTo>
                  <a:cubicBezTo>
                    <a:pt x="49532" y="434777"/>
                    <a:pt x="113081" y="315328"/>
                    <a:pt x="165308" y="192255"/>
                  </a:cubicBezTo>
                  <a:cubicBezTo>
                    <a:pt x="189011" y="135266"/>
                    <a:pt x="216735" y="79938"/>
                    <a:pt x="241478" y="23481"/>
                  </a:cubicBezTo>
                  <a:cubicBezTo>
                    <a:pt x="252329" y="-3046"/>
                    <a:pt x="286519" y="3250"/>
                    <a:pt x="293972" y="24414"/>
                  </a:cubicBezTo>
                  <a:cubicBezTo>
                    <a:pt x="298233" y="24201"/>
                    <a:pt x="302413" y="23845"/>
                    <a:pt x="306317" y="23170"/>
                  </a:cubicBezTo>
                  <a:cubicBezTo>
                    <a:pt x="381892" y="14858"/>
                    <a:pt x="457777" y="25071"/>
                    <a:pt x="533449" y="23863"/>
                  </a:cubicBezTo>
                  <a:cubicBezTo>
                    <a:pt x="533449" y="23899"/>
                    <a:pt x="533414" y="23934"/>
                    <a:pt x="533423" y="23970"/>
                  </a:cubicBezTo>
                  <a:lnTo>
                    <a:pt x="533387" y="23970"/>
                  </a:lnTo>
                  <a:cubicBezTo>
                    <a:pt x="533387" y="24005"/>
                    <a:pt x="533352" y="24005"/>
                    <a:pt x="533352" y="24041"/>
                  </a:cubicBezTo>
                  <a:cubicBezTo>
                    <a:pt x="534188" y="23996"/>
                    <a:pt x="535024" y="23996"/>
                    <a:pt x="535833" y="24058"/>
                  </a:cubicBezTo>
                  <a:cubicBezTo>
                    <a:pt x="539613" y="18863"/>
                    <a:pt x="543402" y="13641"/>
                    <a:pt x="547227" y="84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15044414" y="2165894"/>
              <a:ext cx="257895" cy="513195"/>
            </a:xfrm>
            <a:custGeom>
              <a:avLst/>
              <a:gdLst/>
              <a:ahLst/>
              <a:cxnLst/>
              <a:rect l="l" t="t" r="r" b="b"/>
              <a:pathLst>
                <a:path w="257895" h="513195" extrusionOk="0">
                  <a:moveTo>
                    <a:pt x="101061" y="512605"/>
                  </a:moveTo>
                  <a:cubicBezTo>
                    <a:pt x="78194" y="508484"/>
                    <a:pt x="75659" y="483342"/>
                    <a:pt x="81956" y="464923"/>
                  </a:cubicBezTo>
                  <a:cubicBezTo>
                    <a:pt x="75641" y="468085"/>
                    <a:pt x="68295" y="468848"/>
                    <a:pt x="61064" y="466380"/>
                  </a:cubicBezTo>
                  <a:cubicBezTo>
                    <a:pt x="57195" y="465065"/>
                    <a:pt x="53877" y="463014"/>
                    <a:pt x="51173" y="460447"/>
                  </a:cubicBezTo>
                  <a:cubicBezTo>
                    <a:pt x="39380" y="479390"/>
                    <a:pt x="8197" y="475349"/>
                    <a:pt x="1633" y="453999"/>
                  </a:cubicBezTo>
                  <a:cubicBezTo>
                    <a:pt x="-2343" y="443280"/>
                    <a:pt x="1837" y="432516"/>
                    <a:pt x="4692" y="422072"/>
                  </a:cubicBezTo>
                  <a:cubicBezTo>
                    <a:pt x="35911" y="331664"/>
                    <a:pt x="65137" y="240367"/>
                    <a:pt x="98153" y="150563"/>
                  </a:cubicBezTo>
                  <a:cubicBezTo>
                    <a:pt x="118743" y="101567"/>
                    <a:pt x="137412" y="47508"/>
                    <a:pt x="178797" y="11824"/>
                  </a:cubicBezTo>
                  <a:cubicBezTo>
                    <a:pt x="200507" y="-7305"/>
                    <a:pt x="240105" y="-3406"/>
                    <a:pt x="251943" y="24853"/>
                  </a:cubicBezTo>
                  <a:cubicBezTo>
                    <a:pt x="261362" y="46869"/>
                    <a:pt x="257013" y="72286"/>
                    <a:pt x="256096" y="95528"/>
                  </a:cubicBezTo>
                  <a:cubicBezTo>
                    <a:pt x="251783" y="174124"/>
                    <a:pt x="229716" y="250003"/>
                    <a:pt x="205124" y="324337"/>
                  </a:cubicBezTo>
                  <a:cubicBezTo>
                    <a:pt x="193321" y="360598"/>
                    <a:pt x="181145" y="396682"/>
                    <a:pt x="167501" y="432241"/>
                  </a:cubicBezTo>
                  <a:cubicBezTo>
                    <a:pt x="157789" y="449159"/>
                    <a:pt x="156855" y="476903"/>
                    <a:pt x="135784" y="483458"/>
                  </a:cubicBezTo>
                  <a:cubicBezTo>
                    <a:pt x="133490" y="500758"/>
                    <a:pt x="119748" y="516468"/>
                    <a:pt x="101061" y="512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12836227" y="2249908"/>
              <a:ext cx="273372" cy="508631"/>
            </a:xfrm>
            <a:custGeom>
              <a:avLst/>
              <a:gdLst/>
              <a:ahLst/>
              <a:cxnLst/>
              <a:rect l="l" t="t" r="r" b="b"/>
              <a:pathLst>
                <a:path w="273372" h="508631" extrusionOk="0">
                  <a:moveTo>
                    <a:pt x="98266" y="507792"/>
                  </a:moveTo>
                  <a:cubicBezTo>
                    <a:pt x="75586" y="502756"/>
                    <a:pt x="74065" y="477534"/>
                    <a:pt x="81100" y="459382"/>
                  </a:cubicBezTo>
                  <a:cubicBezTo>
                    <a:pt x="74661" y="462286"/>
                    <a:pt x="67297" y="462756"/>
                    <a:pt x="60163" y="459994"/>
                  </a:cubicBezTo>
                  <a:cubicBezTo>
                    <a:pt x="56348" y="458520"/>
                    <a:pt x="53119" y="456344"/>
                    <a:pt x="50522" y="453671"/>
                  </a:cubicBezTo>
                  <a:cubicBezTo>
                    <a:pt x="37972" y="472117"/>
                    <a:pt x="6976" y="466824"/>
                    <a:pt x="1275" y="445243"/>
                  </a:cubicBezTo>
                  <a:cubicBezTo>
                    <a:pt x="-2265" y="434373"/>
                    <a:pt x="2351" y="423787"/>
                    <a:pt x="5615" y="413458"/>
                  </a:cubicBezTo>
                  <a:cubicBezTo>
                    <a:pt x="40454" y="324382"/>
                    <a:pt x="73345" y="234329"/>
                    <a:pt x="109962" y="145927"/>
                  </a:cubicBezTo>
                  <a:cubicBezTo>
                    <a:pt x="132509" y="97801"/>
                    <a:pt x="153348" y="44533"/>
                    <a:pt x="196138" y="10546"/>
                  </a:cubicBezTo>
                  <a:cubicBezTo>
                    <a:pt x="218605" y="-7696"/>
                    <a:pt x="258016" y="-2207"/>
                    <a:pt x="268698" y="26505"/>
                  </a:cubicBezTo>
                  <a:cubicBezTo>
                    <a:pt x="277218" y="48885"/>
                    <a:pt x="271846" y="74107"/>
                    <a:pt x="269996" y="97286"/>
                  </a:cubicBezTo>
                  <a:cubicBezTo>
                    <a:pt x="262516" y="175643"/>
                    <a:pt x="237408" y="250572"/>
                    <a:pt x="209836" y="323858"/>
                  </a:cubicBezTo>
                  <a:cubicBezTo>
                    <a:pt x="196583" y="359613"/>
                    <a:pt x="182957" y="395181"/>
                    <a:pt x="167890" y="430163"/>
                  </a:cubicBezTo>
                  <a:cubicBezTo>
                    <a:pt x="157502" y="446673"/>
                    <a:pt x="155456" y="474355"/>
                    <a:pt x="134128" y="480065"/>
                  </a:cubicBezTo>
                  <a:cubicBezTo>
                    <a:pt x="131148" y="497259"/>
                    <a:pt x="116784" y="512410"/>
                    <a:pt x="98266" y="5077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14586709" y="1767090"/>
              <a:ext cx="176071" cy="425669"/>
            </a:xfrm>
            <a:custGeom>
              <a:avLst/>
              <a:gdLst/>
              <a:ahLst/>
              <a:cxnLst/>
              <a:rect l="l" t="t" r="r" b="b"/>
              <a:pathLst>
                <a:path w="176071" h="425669" extrusionOk="0">
                  <a:moveTo>
                    <a:pt x="63232" y="1456"/>
                  </a:moveTo>
                  <a:cubicBezTo>
                    <a:pt x="78503" y="-1857"/>
                    <a:pt x="94762" y="301"/>
                    <a:pt x="108708" y="9813"/>
                  </a:cubicBezTo>
                  <a:cubicBezTo>
                    <a:pt x="150840" y="38534"/>
                    <a:pt x="162545" y="108267"/>
                    <a:pt x="169473" y="155194"/>
                  </a:cubicBezTo>
                  <a:cubicBezTo>
                    <a:pt x="178163" y="214031"/>
                    <a:pt x="176793" y="273871"/>
                    <a:pt x="173698" y="333080"/>
                  </a:cubicBezTo>
                  <a:cubicBezTo>
                    <a:pt x="172328" y="359244"/>
                    <a:pt x="169776" y="387627"/>
                    <a:pt x="152041" y="406944"/>
                  </a:cubicBezTo>
                  <a:cubicBezTo>
                    <a:pt x="138939" y="421215"/>
                    <a:pt x="118341" y="428196"/>
                    <a:pt x="99245" y="424839"/>
                  </a:cubicBezTo>
                  <a:cubicBezTo>
                    <a:pt x="62529" y="418382"/>
                    <a:pt x="45772" y="377992"/>
                    <a:pt x="35571" y="346668"/>
                  </a:cubicBezTo>
                  <a:cubicBezTo>
                    <a:pt x="12873" y="276979"/>
                    <a:pt x="2289" y="203782"/>
                    <a:pt x="189" y="130647"/>
                  </a:cubicBezTo>
                  <a:cubicBezTo>
                    <a:pt x="-744" y="98347"/>
                    <a:pt x="1230" y="61260"/>
                    <a:pt x="18654" y="32974"/>
                  </a:cubicBezTo>
                  <a:cubicBezTo>
                    <a:pt x="28553" y="16900"/>
                    <a:pt x="45212" y="5363"/>
                    <a:pt x="63232" y="14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13939613" y="1779790"/>
              <a:ext cx="171508" cy="426714"/>
            </a:xfrm>
            <a:custGeom>
              <a:avLst/>
              <a:gdLst/>
              <a:ahLst/>
              <a:cxnLst/>
              <a:rect l="l" t="t" r="r" b="b"/>
              <a:pathLst>
                <a:path w="171508" h="426714" extrusionOk="0">
                  <a:moveTo>
                    <a:pt x="103235" y="967"/>
                  </a:moveTo>
                  <a:cubicBezTo>
                    <a:pt x="87839" y="-1733"/>
                    <a:pt x="71687" y="1083"/>
                    <a:pt x="58132" y="11145"/>
                  </a:cubicBezTo>
                  <a:cubicBezTo>
                    <a:pt x="17201" y="41536"/>
                    <a:pt x="8316" y="111686"/>
                    <a:pt x="3282" y="158853"/>
                  </a:cubicBezTo>
                  <a:cubicBezTo>
                    <a:pt x="-3024" y="217992"/>
                    <a:pt x="756" y="277725"/>
                    <a:pt x="6243" y="336766"/>
                  </a:cubicBezTo>
                  <a:cubicBezTo>
                    <a:pt x="8672" y="362858"/>
                    <a:pt x="12363" y="391109"/>
                    <a:pt x="30863" y="409696"/>
                  </a:cubicBezTo>
                  <a:cubicBezTo>
                    <a:pt x="44524" y="423426"/>
                    <a:pt x="65390" y="429572"/>
                    <a:pt x="84335" y="425451"/>
                  </a:cubicBezTo>
                  <a:cubicBezTo>
                    <a:pt x="120757" y="417521"/>
                    <a:pt x="135877" y="376490"/>
                    <a:pt x="144807" y="344785"/>
                  </a:cubicBezTo>
                  <a:cubicBezTo>
                    <a:pt x="164668" y="274235"/>
                    <a:pt x="172299" y="200674"/>
                    <a:pt x="171445" y="127512"/>
                  </a:cubicBezTo>
                  <a:cubicBezTo>
                    <a:pt x="171071" y="95203"/>
                    <a:pt x="167603" y="58223"/>
                    <a:pt x="149058" y="30665"/>
                  </a:cubicBezTo>
                  <a:cubicBezTo>
                    <a:pt x="138510" y="15008"/>
                    <a:pt x="121397" y="4155"/>
                    <a:pt x="103235" y="9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15834106" y="1377179"/>
              <a:ext cx="568832" cy="1012975"/>
            </a:xfrm>
            <a:custGeom>
              <a:avLst/>
              <a:gdLst/>
              <a:ahLst/>
              <a:cxnLst/>
              <a:rect l="l" t="t" r="r" b="b"/>
              <a:pathLst>
                <a:path w="568832" h="1012975" extrusionOk="0">
                  <a:moveTo>
                    <a:pt x="567769" y="96589"/>
                  </a:moveTo>
                  <a:cubicBezTo>
                    <a:pt x="555210" y="193196"/>
                    <a:pt x="402345" y="219937"/>
                    <a:pt x="315724" y="355869"/>
                  </a:cubicBezTo>
                  <a:cubicBezTo>
                    <a:pt x="218572" y="508338"/>
                    <a:pt x="255118" y="702023"/>
                    <a:pt x="223215" y="878452"/>
                  </a:cubicBezTo>
                  <a:cubicBezTo>
                    <a:pt x="192147" y="1050237"/>
                    <a:pt x="40625" y="1032076"/>
                    <a:pt x="8019" y="963870"/>
                  </a:cubicBezTo>
                  <a:cubicBezTo>
                    <a:pt x="-10605" y="924909"/>
                    <a:pt x="-1791" y="936499"/>
                    <a:pt x="88636" y="488382"/>
                  </a:cubicBezTo>
                  <a:cubicBezTo>
                    <a:pt x="100608" y="429048"/>
                    <a:pt x="83887" y="358507"/>
                    <a:pt x="172153" y="248605"/>
                  </a:cubicBezTo>
                  <a:cubicBezTo>
                    <a:pt x="239216" y="165106"/>
                    <a:pt x="336358" y="102610"/>
                    <a:pt x="449555" y="22326"/>
                  </a:cubicBezTo>
                  <a:cubicBezTo>
                    <a:pt x="530884" y="-35356"/>
                    <a:pt x="576512" y="29289"/>
                    <a:pt x="567769" y="96589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12278623" y="1457713"/>
              <a:ext cx="602966" cy="995740"/>
            </a:xfrm>
            <a:custGeom>
              <a:avLst/>
              <a:gdLst/>
              <a:ahLst/>
              <a:cxnLst/>
              <a:rect l="l" t="t" r="r" b="b"/>
              <a:pathLst>
                <a:path w="602966" h="995740" extrusionOk="0">
                  <a:moveTo>
                    <a:pt x="1824" y="98976"/>
                  </a:moveTo>
                  <a:cubicBezTo>
                    <a:pt x="18270" y="194997"/>
                    <a:pt x="172096" y="215575"/>
                    <a:pt x="264124" y="347910"/>
                  </a:cubicBezTo>
                  <a:cubicBezTo>
                    <a:pt x="367351" y="496347"/>
                    <a:pt x="338640" y="691346"/>
                    <a:pt x="377641" y="866346"/>
                  </a:cubicBezTo>
                  <a:cubicBezTo>
                    <a:pt x="415620" y="1036745"/>
                    <a:pt x="566288" y="1012500"/>
                    <a:pt x="596110" y="943033"/>
                  </a:cubicBezTo>
                  <a:cubicBezTo>
                    <a:pt x="613152" y="903353"/>
                    <a:pt x="604809" y="915289"/>
                    <a:pt x="496370" y="471178"/>
                  </a:cubicBezTo>
                  <a:cubicBezTo>
                    <a:pt x="482015" y="412368"/>
                    <a:pt x="495881" y="341223"/>
                    <a:pt x="403248" y="234953"/>
                  </a:cubicBezTo>
                  <a:cubicBezTo>
                    <a:pt x="332868" y="154216"/>
                    <a:pt x="233288" y="95690"/>
                    <a:pt x="116934" y="20016"/>
                  </a:cubicBezTo>
                  <a:cubicBezTo>
                    <a:pt x="33354" y="-34336"/>
                    <a:pt x="-9631" y="32094"/>
                    <a:pt x="1824" y="98976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14087948" y="1519361"/>
              <a:ext cx="511153" cy="195584"/>
            </a:xfrm>
            <a:custGeom>
              <a:avLst/>
              <a:gdLst/>
              <a:ahLst/>
              <a:cxnLst/>
              <a:rect l="l" t="t" r="r" b="b"/>
              <a:pathLst>
                <a:path w="511153" h="195584" extrusionOk="0">
                  <a:moveTo>
                    <a:pt x="214104" y="2994"/>
                  </a:moveTo>
                  <a:cubicBezTo>
                    <a:pt x="239826" y="-380"/>
                    <a:pt x="265895" y="-904"/>
                    <a:pt x="291742" y="1431"/>
                  </a:cubicBezTo>
                  <a:cubicBezTo>
                    <a:pt x="291876" y="1440"/>
                    <a:pt x="292000" y="1458"/>
                    <a:pt x="292133" y="1467"/>
                  </a:cubicBezTo>
                  <a:cubicBezTo>
                    <a:pt x="344769" y="6307"/>
                    <a:pt x="397334" y="17923"/>
                    <a:pt x="444323" y="42781"/>
                  </a:cubicBezTo>
                  <a:cubicBezTo>
                    <a:pt x="463570" y="54904"/>
                    <a:pt x="516571" y="69318"/>
                    <a:pt x="493677" y="99486"/>
                  </a:cubicBezTo>
                  <a:cubicBezTo>
                    <a:pt x="494006" y="101085"/>
                    <a:pt x="494184" y="102692"/>
                    <a:pt x="494219" y="104326"/>
                  </a:cubicBezTo>
                  <a:cubicBezTo>
                    <a:pt x="494406" y="104397"/>
                    <a:pt x="494548" y="104504"/>
                    <a:pt x="494691" y="104584"/>
                  </a:cubicBezTo>
                  <a:cubicBezTo>
                    <a:pt x="495162" y="104762"/>
                    <a:pt x="495642" y="104948"/>
                    <a:pt x="496078" y="105170"/>
                  </a:cubicBezTo>
                  <a:cubicBezTo>
                    <a:pt x="496078" y="105206"/>
                    <a:pt x="496043" y="105241"/>
                    <a:pt x="496007" y="105277"/>
                  </a:cubicBezTo>
                  <a:cubicBezTo>
                    <a:pt x="507490" y="111067"/>
                    <a:pt x="514054" y="123873"/>
                    <a:pt x="509900" y="136831"/>
                  </a:cubicBezTo>
                  <a:cubicBezTo>
                    <a:pt x="508335" y="141742"/>
                    <a:pt x="505453" y="145818"/>
                    <a:pt x="501735" y="148882"/>
                  </a:cubicBezTo>
                  <a:cubicBezTo>
                    <a:pt x="516828" y="167301"/>
                    <a:pt x="496016" y="194415"/>
                    <a:pt x="474181" y="184193"/>
                  </a:cubicBezTo>
                  <a:cubicBezTo>
                    <a:pt x="435322" y="165703"/>
                    <a:pt x="394275" y="152381"/>
                    <a:pt x="352570" y="142079"/>
                  </a:cubicBezTo>
                  <a:cubicBezTo>
                    <a:pt x="352250" y="142000"/>
                    <a:pt x="351929" y="141928"/>
                    <a:pt x="351609" y="141849"/>
                  </a:cubicBezTo>
                  <a:cubicBezTo>
                    <a:pt x="288567" y="126698"/>
                    <a:pt x="222332" y="128030"/>
                    <a:pt x="159956" y="145703"/>
                  </a:cubicBezTo>
                  <a:cubicBezTo>
                    <a:pt x="159636" y="145792"/>
                    <a:pt x="159325" y="145881"/>
                    <a:pt x="159005" y="145969"/>
                  </a:cubicBezTo>
                  <a:cubicBezTo>
                    <a:pt x="117753" y="157941"/>
                    <a:pt x="77275" y="172905"/>
                    <a:pt x="39199" y="192941"/>
                  </a:cubicBezTo>
                  <a:cubicBezTo>
                    <a:pt x="17791" y="204042"/>
                    <a:pt x="-4098" y="177781"/>
                    <a:pt x="10240" y="158776"/>
                  </a:cubicBezTo>
                  <a:cubicBezTo>
                    <a:pt x="6397" y="155872"/>
                    <a:pt x="3356" y="151911"/>
                    <a:pt x="1594" y="147062"/>
                  </a:cubicBezTo>
                  <a:cubicBezTo>
                    <a:pt x="-3084" y="134282"/>
                    <a:pt x="2955" y="121218"/>
                    <a:pt x="14198" y="114975"/>
                  </a:cubicBezTo>
                  <a:cubicBezTo>
                    <a:pt x="14162" y="114939"/>
                    <a:pt x="14118" y="114904"/>
                    <a:pt x="14118" y="114868"/>
                  </a:cubicBezTo>
                  <a:cubicBezTo>
                    <a:pt x="14545" y="114628"/>
                    <a:pt x="15016" y="114433"/>
                    <a:pt x="15478" y="114229"/>
                  </a:cubicBezTo>
                  <a:cubicBezTo>
                    <a:pt x="15621" y="114149"/>
                    <a:pt x="15763" y="114033"/>
                    <a:pt x="15941" y="113953"/>
                  </a:cubicBezTo>
                  <a:cubicBezTo>
                    <a:pt x="15914" y="112319"/>
                    <a:pt x="16030" y="110712"/>
                    <a:pt x="16288" y="109095"/>
                  </a:cubicBezTo>
                  <a:cubicBezTo>
                    <a:pt x="-7807" y="79868"/>
                    <a:pt x="44571" y="63332"/>
                    <a:pt x="63320" y="50446"/>
                  </a:cubicBezTo>
                  <a:cubicBezTo>
                    <a:pt x="109268" y="23714"/>
                    <a:pt x="161317" y="10002"/>
                    <a:pt x="213722" y="3048"/>
                  </a:cubicBezTo>
                  <a:cubicBezTo>
                    <a:pt x="213846" y="3030"/>
                    <a:pt x="213971" y="3012"/>
                    <a:pt x="214104" y="29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16374520" y="1597668"/>
              <a:ext cx="39018" cy="352966"/>
            </a:xfrm>
            <a:custGeom>
              <a:avLst/>
              <a:gdLst/>
              <a:ahLst/>
              <a:cxnLst/>
              <a:rect l="l" t="t" r="r" b="b"/>
              <a:pathLst>
                <a:path w="39018" h="352966" extrusionOk="0">
                  <a:moveTo>
                    <a:pt x="4638" y="352839"/>
                  </a:moveTo>
                  <a:cubicBezTo>
                    <a:pt x="-6898" y="348683"/>
                    <a:pt x="6666" y="324998"/>
                    <a:pt x="7093" y="315752"/>
                  </a:cubicBezTo>
                  <a:cubicBezTo>
                    <a:pt x="10197" y="302102"/>
                    <a:pt x="12189" y="288257"/>
                    <a:pt x="14164" y="274403"/>
                  </a:cubicBezTo>
                  <a:cubicBezTo>
                    <a:pt x="24090" y="186197"/>
                    <a:pt x="27656" y="95762"/>
                    <a:pt x="14706" y="7751"/>
                  </a:cubicBezTo>
                  <a:cubicBezTo>
                    <a:pt x="12883" y="-375"/>
                    <a:pt x="25575" y="-3341"/>
                    <a:pt x="27354" y="4909"/>
                  </a:cubicBezTo>
                  <a:cubicBezTo>
                    <a:pt x="44164" y="91490"/>
                    <a:pt x="40313" y="181197"/>
                    <a:pt x="31365" y="268541"/>
                  </a:cubicBezTo>
                  <a:cubicBezTo>
                    <a:pt x="29177" y="282866"/>
                    <a:pt x="22355" y="356427"/>
                    <a:pt x="4638" y="352839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12278596" y="1680246"/>
              <a:ext cx="48107" cy="352068"/>
            </a:xfrm>
            <a:custGeom>
              <a:avLst/>
              <a:gdLst/>
              <a:ahLst/>
              <a:cxnLst/>
              <a:rect l="l" t="t" r="r" b="b"/>
              <a:pathLst>
                <a:path w="48107" h="352068" extrusionOk="0">
                  <a:moveTo>
                    <a:pt x="43778" y="351887"/>
                  </a:moveTo>
                  <a:cubicBezTo>
                    <a:pt x="55145" y="347269"/>
                    <a:pt x="40629" y="324152"/>
                    <a:pt x="39829" y="314933"/>
                  </a:cubicBezTo>
                  <a:cubicBezTo>
                    <a:pt x="36182" y="301417"/>
                    <a:pt x="33630" y="287660"/>
                    <a:pt x="31095" y="273894"/>
                  </a:cubicBezTo>
                  <a:cubicBezTo>
                    <a:pt x="17611" y="186159"/>
                    <a:pt x="10407" y="95946"/>
                    <a:pt x="19790" y="7483"/>
                  </a:cubicBezTo>
                  <a:cubicBezTo>
                    <a:pt x="21285" y="-705"/>
                    <a:pt x="8486" y="-3165"/>
                    <a:pt x="7036" y="5156"/>
                  </a:cubicBezTo>
                  <a:cubicBezTo>
                    <a:pt x="-6270" y="92341"/>
                    <a:pt x="1201" y="181825"/>
                    <a:pt x="13671" y="268735"/>
                  </a:cubicBezTo>
                  <a:cubicBezTo>
                    <a:pt x="16437" y="282953"/>
                    <a:pt x="26221" y="356186"/>
                    <a:pt x="43778" y="351887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14515506" y="1145419"/>
              <a:ext cx="2048883" cy="1582027"/>
            </a:xfrm>
            <a:custGeom>
              <a:avLst/>
              <a:gdLst/>
              <a:ahLst/>
              <a:cxnLst/>
              <a:rect l="l" t="t" r="r" b="b"/>
              <a:pathLst>
                <a:path w="2048883" h="1582027" extrusionOk="0">
                  <a:moveTo>
                    <a:pt x="2029762" y="227612"/>
                  </a:moveTo>
                  <a:cubicBezTo>
                    <a:pt x="1959186" y="73687"/>
                    <a:pt x="1727598" y="56183"/>
                    <a:pt x="1584036" y="35961"/>
                  </a:cubicBezTo>
                  <a:cubicBezTo>
                    <a:pt x="602495" y="-102281"/>
                    <a:pt x="-148996" y="172781"/>
                    <a:pt x="25197" y="608766"/>
                  </a:cubicBezTo>
                  <a:cubicBezTo>
                    <a:pt x="104614" y="1224582"/>
                    <a:pt x="201339" y="1514013"/>
                    <a:pt x="696409" y="1567494"/>
                  </a:cubicBezTo>
                  <a:cubicBezTo>
                    <a:pt x="1521287" y="1656597"/>
                    <a:pt x="1950220" y="1339875"/>
                    <a:pt x="1917401" y="509565"/>
                  </a:cubicBezTo>
                  <a:cubicBezTo>
                    <a:pt x="1992433" y="483384"/>
                    <a:pt x="2090891" y="360933"/>
                    <a:pt x="2029762" y="227612"/>
                  </a:cubicBezTo>
                  <a:close/>
                  <a:moveTo>
                    <a:pt x="1831046" y="832744"/>
                  </a:moveTo>
                  <a:cubicBezTo>
                    <a:pt x="1741197" y="1409759"/>
                    <a:pt x="1376347" y="1547627"/>
                    <a:pt x="793837" y="1512512"/>
                  </a:cubicBezTo>
                  <a:cubicBezTo>
                    <a:pt x="590639" y="1500265"/>
                    <a:pt x="390474" y="1461624"/>
                    <a:pt x="267352" y="1283179"/>
                  </a:cubicBezTo>
                  <a:cubicBezTo>
                    <a:pt x="166198" y="1136580"/>
                    <a:pt x="124937" y="938108"/>
                    <a:pt x="112965" y="763437"/>
                  </a:cubicBezTo>
                  <a:cubicBezTo>
                    <a:pt x="98895" y="558207"/>
                    <a:pt x="144469" y="383491"/>
                    <a:pt x="335117" y="276111"/>
                  </a:cubicBezTo>
                  <a:cubicBezTo>
                    <a:pt x="418723" y="229024"/>
                    <a:pt x="512219" y="202275"/>
                    <a:pt x="605964" y="181626"/>
                  </a:cubicBezTo>
                  <a:cubicBezTo>
                    <a:pt x="827155" y="132914"/>
                    <a:pt x="1055363" y="116227"/>
                    <a:pt x="1281312" y="131831"/>
                  </a:cubicBezTo>
                  <a:cubicBezTo>
                    <a:pt x="1443302" y="143012"/>
                    <a:pt x="1704357" y="150472"/>
                    <a:pt x="1790969" y="317603"/>
                  </a:cubicBezTo>
                  <a:cubicBezTo>
                    <a:pt x="1873027" y="475960"/>
                    <a:pt x="1857649" y="661892"/>
                    <a:pt x="1831046" y="8327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12117274" y="1194063"/>
              <a:ext cx="2054596" cy="1579155"/>
            </a:xfrm>
            <a:custGeom>
              <a:avLst/>
              <a:gdLst/>
              <a:ahLst/>
              <a:cxnLst/>
              <a:rect l="l" t="t" r="r" b="b"/>
              <a:pathLst>
                <a:path w="2054596" h="1579155" extrusionOk="0">
                  <a:moveTo>
                    <a:pt x="15831" y="267742"/>
                  </a:moveTo>
                  <a:cubicBezTo>
                    <a:pt x="80136" y="111099"/>
                    <a:pt x="310835" y="84296"/>
                    <a:pt x="453463" y="58320"/>
                  </a:cubicBezTo>
                  <a:cubicBezTo>
                    <a:pt x="1428635" y="-119291"/>
                    <a:pt x="2190613" y="125309"/>
                    <a:pt x="2034146" y="567954"/>
                  </a:cubicBezTo>
                  <a:cubicBezTo>
                    <a:pt x="1979633" y="1186470"/>
                    <a:pt x="1894675" y="1479551"/>
                    <a:pt x="1402157" y="1552899"/>
                  </a:cubicBezTo>
                  <a:cubicBezTo>
                    <a:pt x="581540" y="1675119"/>
                    <a:pt x="140181" y="1375902"/>
                    <a:pt x="139479" y="544944"/>
                  </a:cubicBezTo>
                  <a:cubicBezTo>
                    <a:pt x="63451" y="521809"/>
                    <a:pt x="-39873" y="403417"/>
                    <a:pt x="15831" y="267742"/>
                  </a:cubicBezTo>
                  <a:close/>
                  <a:moveTo>
                    <a:pt x="238801" y="864393"/>
                  </a:moveTo>
                  <a:cubicBezTo>
                    <a:pt x="351864" y="1437322"/>
                    <a:pt x="721971" y="1560404"/>
                    <a:pt x="1302595" y="1501887"/>
                  </a:cubicBezTo>
                  <a:cubicBezTo>
                    <a:pt x="1505135" y="1481479"/>
                    <a:pt x="1703574" y="1434818"/>
                    <a:pt x="1819404" y="1251568"/>
                  </a:cubicBezTo>
                  <a:cubicBezTo>
                    <a:pt x="1914563" y="1101017"/>
                    <a:pt x="1947774" y="901053"/>
                    <a:pt x="1952701" y="726036"/>
                  </a:cubicBezTo>
                  <a:cubicBezTo>
                    <a:pt x="1958483" y="520406"/>
                    <a:pt x="1905891" y="347662"/>
                    <a:pt x="1711072" y="248044"/>
                  </a:cubicBezTo>
                  <a:cubicBezTo>
                    <a:pt x="1625634" y="204358"/>
                    <a:pt x="1531133" y="181392"/>
                    <a:pt x="1436640" y="164536"/>
                  </a:cubicBezTo>
                  <a:cubicBezTo>
                    <a:pt x="1213662" y="124758"/>
                    <a:pt x="984973" y="117271"/>
                    <a:pt x="759825" y="141943"/>
                  </a:cubicBezTo>
                  <a:cubicBezTo>
                    <a:pt x="598421" y="159634"/>
                    <a:pt x="337882" y="177582"/>
                    <a:pt x="258074" y="348061"/>
                  </a:cubicBezTo>
                  <a:cubicBezTo>
                    <a:pt x="182456" y="509589"/>
                    <a:pt x="205323" y="694748"/>
                    <a:pt x="238801" y="8643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-740618">
            <a:off x="902430" y="3976184"/>
            <a:ext cx="1780379" cy="930754"/>
            <a:chOff x="1803484" y="7951003"/>
            <a:chExt cx="3560332" cy="1861206"/>
          </a:xfrm>
        </p:grpSpPr>
        <p:sp>
          <p:nvSpPr>
            <p:cNvPr id="281" name="Google Shape;281;p11"/>
            <p:cNvSpPr/>
            <p:nvPr/>
          </p:nvSpPr>
          <p:spPr>
            <a:xfrm>
              <a:off x="2710258" y="8568397"/>
              <a:ext cx="1605156" cy="797292"/>
            </a:xfrm>
            <a:custGeom>
              <a:avLst/>
              <a:gdLst/>
              <a:ahLst/>
              <a:cxnLst/>
              <a:rect l="l" t="t" r="r" b="b"/>
              <a:pathLst>
                <a:path w="1605156" h="797292" extrusionOk="0">
                  <a:moveTo>
                    <a:pt x="1605156" y="628795"/>
                  </a:moveTo>
                  <a:cubicBezTo>
                    <a:pt x="1603440" y="629390"/>
                    <a:pt x="1601791" y="629982"/>
                    <a:pt x="1600072" y="630578"/>
                  </a:cubicBezTo>
                  <a:cubicBezTo>
                    <a:pt x="1536173" y="653221"/>
                    <a:pt x="1434119" y="705041"/>
                    <a:pt x="1370149" y="671506"/>
                  </a:cubicBezTo>
                  <a:cubicBezTo>
                    <a:pt x="1318988" y="644704"/>
                    <a:pt x="1291398" y="569716"/>
                    <a:pt x="1254166" y="525420"/>
                  </a:cubicBezTo>
                  <a:cubicBezTo>
                    <a:pt x="1036923" y="267181"/>
                    <a:pt x="637746" y="195558"/>
                    <a:pt x="422479" y="498090"/>
                  </a:cubicBezTo>
                  <a:cubicBezTo>
                    <a:pt x="389342" y="544627"/>
                    <a:pt x="354351" y="597374"/>
                    <a:pt x="331116" y="649521"/>
                  </a:cubicBezTo>
                  <a:cubicBezTo>
                    <a:pt x="312500" y="691242"/>
                    <a:pt x="303324" y="744644"/>
                    <a:pt x="266093" y="775078"/>
                  </a:cubicBezTo>
                  <a:cubicBezTo>
                    <a:pt x="225496" y="808215"/>
                    <a:pt x="168793" y="796530"/>
                    <a:pt x="118950" y="788940"/>
                  </a:cubicBezTo>
                  <a:cubicBezTo>
                    <a:pt x="78748" y="782869"/>
                    <a:pt x="39275" y="773496"/>
                    <a:pt x="0" y="763330"/>
                  </a:cubicBezTo>
                  <a:cubicBezTo>
                    <a:pt x="16237" y="682133"/>
                    <a:pt x="65086" y="473604"/>
                    <a:pt x="161597" y="340985"/>
                  </a:cubicBezTo>
                  <a:cubicBezTo>
                    <a:pt x="320288" y="122949"/>
                    <a:pt x="529282" y="8350"/>
                    <a:pt x="782704" y="429"/>
                  </a:cubicBezTo>
                  <a:cubicBezTo>
                    <a:pt x="1034213" y="-7295"/>
                    <a:pt x="1251125" y="89279"/>
                    <a:pt x="1426983" y="287781"/>
                  </a:cubicBezTo>
                  <a:cubicBezTo>
                    <a:pt x="1506337" y="377290"/>
                    <a:pt x="1567266" y="520997"/>
                    <a:pt x="1605156" y="6287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2234795" y="7951003"/>
              <a:ext cx="2603158" cy="1380720"/>
            </a:xfrm>
            <a:custGeom>
              <a:avLst/>
              <a:gdLst/>
              <a:ahLst/>
              <a:cxnLst/>
              <a:rect l="l" t="t" r="r" b="b"/>
              <a:pathLst>
                <a:path w="2603158" h="1380720" extrusionOk="0">
                  <a:moveTo>
                    <a:pt x="2565412" y="1062279"/>
                  </a:moveTo>
                  <a:cubicBezTo>
                    <a:pt x="2560856" y="1066106"/>
                    <a:pt x="2556106" y="1069605"/>
                    <a:pt x="2551155" y="1072840"/>
                  </a:cubicBezTo>
                  <a:cubicBezTo>
                    <a:pt x="2529569" y="1086899"/>
                    <a:pt x="2504681" y="1095878"/>
                    <a:pt x="2480258" y="1104525"/>
                  </a:cubicBezTo>
                  <a:cubicBezTo>
                    <a:pt x="2467848" y="1108880"/>
                    <a:pt x="2455504" y="1113306"/>
                    <a:pt x="2443094" y="1117728"/>
                  </a:cubicBezTo>
                  <a:cubicBezTo>
                    <a:pt x="2322290" y="1160503"/>
                    <a:pt x="2201487" y="1203348"/>
                    <a:pt x="2080620" y="1246189"/>
                  </a:cubicBezTo>
                  <a:cubicBezTo>
                    <a:pt x="2042730" y="1138392"/>
                    <a:pt x="1981801" y="994684"/>
                    <a:pt x="1902454" y="905171"/>
                  </a:cubicBezTo>
                  <a:cubicBezTo>
                    <a:pt x="1726596" y="706674"/>
                    <a:pt x="1509680" y="610096"/>
                    <a:pt x="1258175" y="617820"/>
                  </a:cubicBezTo>
                  <a:cubicBezTo>
                    <a:pt x="1004754" y="625741"/>
                    <a:pt x="795759" y="740339"/>
                    <a:pt x="637069" y="958376"/>
                  </a:cubicBezTo>
                  <a:cubicBezTo>
                    <a:pt x="540558" y="1090994"/>
                    <a:pt x="491708" y="1299527"/>
                    <a:pt x="475471" y="1380721"/>
                  </a:cubicBezTo>
                  <a:cubicBezTo>
                    <a:pt x="420283" y="1366397"/>
                    <a:pt x="365493" y="1350487"/>
                    <a:pt x="309515" y="1339528"/>
                  </a:cubicBezTo>
                  <a:cubicBezTo>
                    <a:pt x="230302" y="1324080"/>
                    <a:pt x="119996" y="1342893"/>
                    <a:pt x="53320" y="1288963"/>
                  </a:cubicBezTo>
                  <a:cubicBezTo>
                    <a:pt x="49624" y="1286060"/>
                    <a:pt x="45994" y="1282825"/>
                    <a:pt x="42562" y="1279326"/>
                  </a:cubicBezTo>
                  <a:cubicBezTo>
                    <a:pt x="10412" y="1246781"/>
                    <a:pt x="-1668" y="1198657"/>
                    <a:pt x="183" y="1152980"/>
                  </a:cubicBezTo>
                  <a:cubicBezTo>
                    <a:pt x="3484" y="1069475"/>
                    <a:pt x="31406" y="970060"/>
                    <a:pt x="55300" y="889921"/>
                  </a:cubicBezTo>
                  <a:cubicBezTo>
                    <a:pt x="91080" y="769977"/>
                    <a:pt x="146068" y="655907"/>
                    <a:pt x="216965" y="552730"/>
                  </a:cubicBezTo>
                  <a:cubicBezTo>
                    <a:pt x="359816" y="344792"/>
                    <a:pt x="565904" y="183128"/>
                    <a:pt x="800315" y="90514"/>
                  </a:cubicBezTo>
                  <a:cubicBezTo>
                    <a:pt x="1069844" y="-16029"/>
                    <a:pt x="1369338" y="-26988"/>
                    <a:pt x="1648109" y="49586"/>
                  </a:cubicBezTo>
                  <a:cubicBezTo>
                    <a:pt x="1906679" y="120613"/>
                    <a:pt x="2137592" y="271189"/>
                    <a:pt x="2314767" y="471469"/>
                  </a:cubicBezTo>
                  <a:cubicBezTo>
                    <a:pt x="2385333" y="551211"/>
                    <a:pt x="2451212" y="636234"/>
                    <a:pt x="2504618" y="728587"/>
                  </a:cubicBezTo>
                  <a:cubicBezTo>
                    <a:pt x="2539538" y="789054"/>
                    <a:pt x="2581720" y="856784"/>
                    <a:pt x="2597630" y="925239"/>
                  </a:cubicBezTo>
                  <a:cubicBezTo>
                    <a:pt x="2608786" y="973228"/>
                    <a:pt x="2605417" y="1028614"/>
                    <a:pt x="2565412" y="10622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2288114" y="8238344"/>
              <a:ext cx="2389773" cy="1093379"/>
            </a:xfrm>
            <a:custGeom>
              <a:avLst/>
              <a:gdLst/>
              <a:ahLst/>
              <a:cxnLst/>
              <a:rect l="l" t="t" r="r" b="b"/>
              <a:pathLst>
                <a:path w="2389773" h="1093379" extrusionOk="0">
                  <a:moveTo>
                    <a:pt x="2389774" y="830387"/>
                  </a:moveTo>
                  <a:cubicBezTo>
                    <a:pt x="2268970" y="873161"/>
                    <a:pt x="2148167" y="916006"/>
                    <a:pt x="2027300" y="958847"/>
                  </a:cubicBezTo>
                  <a:cubicBezTo>
                    <a:pt x="1989410" y="851050"/>
                    <a:pt x="1928481" y="707343"/>
                    <a:pt x="1849134" y="617830"/>
                  </a:cubicBezTo>
                  <a:cubicBezTo>
                    <a:pt x="1673276" y="419332"/>
                    <a:pt x="1456360" y="322754"/>
                    <a:pt x="1204856" y="330478"/>
                  </a:cubicBezTo>
                  <a:cubicBezTo>
                    <a:pt x="951434" y="338399"/>
                    <a:pt x="742439" y="452998"/>
                    <a:pt x="583749" y="671034"/>
                  </a:cubicBezTo>
                  <a:cubicBezTo>
                    <a:pt x="487238" y="803653"/>
                    <a:pt x="438389" y="1012186"/>
                    <a:pt x="422151" y="1093379"/>
                  </a:cubicBezTo>
                  <a:cubicBezTo>
                    <a:pt x="366963" y="1079055"/>
                    <a:pt x="312173" y="1063146"/>
                    <a:pt x="256195" y="1052187"/>
                  </a:cubicBezTo>
                  <a:cubicBezTo>
                    <a:pt x="176982" y="1036739"/>
                    <a:pt x="66676" y="1055552"/>
                    <a:pt x="0" y="1001622"/>
                  </a:cubicBezTo>
                  <a:cubicBezTo>
                    <a:pt x="48321" y="908677"/>
                    <a:pt x="186813" y="655519"/>
                    <a:pt x="316922" y="476758"/>
                  </a:cubicBezTo>
                  <a:cubicBezTo>
                    <a:pt x="535555" y="176337"/>
                    <a:pt x="839080" y="11702"/>
                    <a:pt x="1194556" y="613"/>
                  </a:cubicBezTo>
                  <a:cubicBezTo>
                    <a:pt x="1548512" y="-10543"/>
                    <a:pt x="1863324" y="130789"/>
                    <a:pt x="2105061" y="409028"/>
                  </a:cubicBezTo>
                  <a:cubicBezTo>
                    <a:pt x="2206788" y="526072"/>
                    <a:pt x="2315177" y="700940"/>
                    <a:pt x="2389774" y="830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3642684" y="8853603"/>
              <a:ext cx="1721132" cy="927539"/>
            </a:xfrm>
            <a:custGeom>
              <a:avLst/>
              <a:gdLst/>
              <a:ahLst/>
              <a:cxnLst/>
              <a:rect l="l" t="t" r="r" b="b"/>
              <a:pathLst>
                <a:path w="1721132" h="927539" extrusionOk="0">
                  <a:moveTo>
                    <a:pt x="1690680" y="576266"/>
                  </a:moveTo>
                  <a:cubicBezTo>
                    <a:pt x="1665114" y="619103"/>
                    <a:pt x="1627324" y="644445"/>
                    <a:pt x="1582075" y="662834"/>
                  </a:cubicBezTo>
                  <a:cubicBezTo>
                    <a:pt x="1566991" y="669002"/>
                    <a:pt x="1546976" y="674161"/>
                    <a:pt x="1536326" y="687335"/>
                  </a:cubicBezTo>
                  <a:cubicBezTo>
                    <a:pt x="1524493" y="701968"/>
                    <a:pt x="1518552" y="722601"/>
                    <a:pt x="1508628" y="738693"/>
                  </a:cubicBezTo>
                  <a:cubicBezTo>
                    <a:pt x="1458896" y="819488"/>
                    <a:pt x="1377822" y="874770"/>
                    <a:pt x="1288730" y="904151"/>
                  </a:cubicBezTo>
                  <a:cubicBezTo>
                    <a:pt x="1190555" y="936502"/>
                    <a:pt x="1084530" y="932579"/>
                    <a:pt x="984899" y="908915"/>
                  </a:cubicBezTo>
                  <a:cubicBezTo>
                    <a:pt x="928665" y="895571"/>
                    <a:pt x="874615" y="875220"/>
                    <a:pt x="821515" y="852510"/>
                  </a:cubicBezTo>
                  <a:cubicBezTo>
                    <a:pt x="779634" y="834623"/>
                    <a:pt x="735397" y="803787"/>
                    <a:pt x="690092" y="796048"/>
                  </a:cubicBezTo>
                  <a:cubicBezTo>
                    <a:pt x="665312" y="791842"/>
                    <a:pt x="639351" y="804010"/>
                    <a:pt x="616701" y="812308"/>
                  </a:cubicBezTo>
                  <a:cubicBezTo>
                    <a:pt x="592985" y="821055"/>
                    <a:pt x="569433" y="828846"/>
                    <a:pt x="544430" y="833053"/>
                  </a:cubicBezTo>
                  <a:cubicBezTo>
                    <a:pt x="483933" y="843256"/>
                    <a:pt x="423883" y="839835"/>
                    <a:pt x="363949" y="827447"/>
                  </a:cubicBezTo>
                  <a:cubicBezTo>
                    <a:pt x="262186" y="806478"/>
                    <a:pt x="146404" y="766220"/>
                    <a:pt x="73459" y="688902"/>
                  </a:cubicBezTo>
                  <a:cubicBezTo>
                    <a:pt x="1244" y="612369"/>
                    <a:pt x="-28192" y="492497"/>
                    <a:pt x="33536" y="400490"/>
                  </a:cubicBezTo>
                  <a:cubicBezTo>
                    <a:pt x="78726" y="333207"/>
                    <a:pt x="154645" y="294185"/>
                    <a:pt x="232689" y="277028"/>
                  </a:cubicBezTo>
                  <a:cubicBezTo>
                    <a:pt x="238183" y="261331"/>
                    <a:pt x="244742" y="246192"/>
                    <a:pt x="252314" y="231615"/>
                  </a:cubicBezTo>
                  <a:cubicBezTo>
                    <a:pt x="267903" y="201225"/>
                    <a:pt x="287639" y="173248"/>
                    <a:pt x="310625" y="148017"/>
                  </a:cubicBezTo>
                  <a:cubicBezTo>
                    <a:pt x="358507" y="95311"/>
                    <a:pt x="420295" y="54663"/>
                    <a:pt x="487578" y="29209"/>
                  </a:cubicBezTo>
                  <a:cubicBezTo>
                    <a:pt x="487913" y="29041"/>
                    <a:pt x="488192" y="28930"/>
                    <a:pt x="488534" y="28818"/>
                  </a:cubicBezTo>
                  <a:cubicBezTo>
                    <a:pt x="523577" y="15641"/>
                    <a:pt x="559573" y="7343"/>
                    <a:pt x="595959" y="3193"/>
                  </a:cubicBezTo>
                  <a:cubicBezTo>
                    <a:pt x="681746" y="-6563"/>
                    <a:pt x="769829" y="6725"/>
                    <a:pt x="852583" y="33694"/>
                  </a:cubicBezTo>
                  <a:cubicBezTo>
                    <a:pt x="864584" y="37562"/>
                    <a:pt x="876465" y="41768"/>
                    <a:pt x="888187" y="46198"/>
                  </a:cubicBezTo>
                  <a:cubicBezTo>
                    <a:pt x="902876" y="33471"/>
                    <a:pt x="920367" y="24109"/>
                    <a:pt x="939713" y="17491"/>
                  </a:cubicBezTo>
                  <a:cubicBezTo>
                    <a:pt x="1019834" y="-9929"/>
                    <a:pt x="1130680" y="10091"/>
                    <a:pt x="1196001" y="33244"/>
                  </a:cubicBezTo>
                  <a:cubicBezTo>
                    <a:pt x="1300065" y="70137"/>
                    <a:pt x="1391677" y="138484"/>
                    <a:pt x="1452568" y="230268"/>
                  </a:cubicBezTo>
                  <a:cubicBezTo>
                    <a:pt x="1526354" y="222305"/>
                    <a:pt x="1606814" y="252416"/>
                    <a:pt x="1658001" y="303268"/>
                  </a:cubicBezTo>
                  <a:cubicBezTo>
                    <a:pt x="1728135" y="372907"/>
                    <a:pt x="1741029" y="491715"/>
                    <a:pt x="1690680" y="5762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1803484" y="8919174"/>
              <a:ext cx="1548828" cy="893035"/>
            </a:xfrm>
            <a:custGeom>
              <a:avLst/>
              <a:gdLst/>
              <a:ahLst/>
              <a:cxnLst/>
              <a:rect l="l" t="t" r="r" b="b"/>
              <a:pathLst>
                <a:path w="1548828" h="893035" extrusionOk="0">
                  <a:moveTo>
                    <a:pt x="1447414" y="695755"/>
                  </a:moveTo>
                  <a:cubicBezTo>
                    <a:pt x="1377272" y="742065"/>
                    <a:pt x="1289751" y="742910"/>
                    <a:pt x="1208900" y="742627"/>
                  </a:cubicBezTo>
                  <a:cubicBezTo>
                    <a:pt x="1192190" y="742571"/>
                    <a:pt x="1179407" y="742233"/>
                    <a:pt x="1165672" y="752830"/>
                  </a:cubicBezTo>
                  <a:cubicBezTo>
                    <a:pt x="1153618" y="762136"/>
                    <a:pt x="1143523" y="775258"/>
                    <a:pt x="1132311" y="785800"/>
                  </a:cubicBezTo>
                  <a:cubicBezTo>
                    <a:pt x="1100634" y="815516"/>
                    <a:pt x="1064076" y="840411"/>
                    <a:pt x="1024212" y="857847"/>
                  </a:cubicBezTo>
                  <a:cubicBezTo>
                    <a:pt x="940615" y="894461"/>
                    <a:pt x="849896" y="903037"/>
                    <a:pt x="761027" y="881060"/>
                  </a:cubicBezTo>
                  <a:cubicBezTo>
                    <a:pt x="715952" y="869904"/>
                    <a:pt x="673003" y="851679"/>
                    <a:pt x="628594" y="838338"/>
                  </a:cubicBezTo>
                  <a:cubicBezTo>
                    <a:pt x="585869" y="825499"/>
                    <a:pt x="542249" y="818713"/>
                    <a:pt x="497901" y="814678"/>
                  </a:cubicBezTo>
                  <a:cubicBezTo>
                    <a:pt x="322519" y="798527"/>
                    <a:pt x="103630" y="787311"/>
                    <a:pt x="21663" y="600044"/>
                  </a:cubicBezTo>
                  <a:cubicBezTo>
                    <a:pt x="-14166" y="518240"/>
                    <a:pt x="-7156" y="425169"/>
                    <a:pt x="54744" y="357942"/>
                  </a:cubicBezTo>
                  <a:cubicBezTo>
                    <a:pt x="92980" y="316452"/>
                    <a:pt x="143274" y="294586"/>
                    <a:pt x="195362" y="293969"/>
                  </a:cubicBezTo>
                  <a:cubicBezTo>
                    <a:pt x="231525" y="170340"/>
                    <a:pt x="321737" y="68912"/>
                    <a:pt x="446040" y="22601"/>
                  </a:cubicBezTo>
                  <a:cubicBezTo>
                    <a:pt x="576961" y="-26178"/>
                    <a:pt x="731035" y="6792"/>
                    <a:pt x="837731" y="94648"/>
                  </a:cubicBezTo>
                  <a:cubicBezTo>
                    <a:pt x="1055946" y="25125"/>
                    <a:pt x="1316325" y="118140"/>
                    <a:pt x="1425716" y="324526"/>
                  </a:cubicBezTo>
                  <a:cubicBezTo>
                    <a:pt x="1476344" y="345721"/>
                    <a:pt x="1517555" y="388555"/>
                    <a:pt x="1537347" y="443334"/>
                  </a:cubicBezTo>
                  <a:cubicBezTo>
                    <a:pt x="1570931" y="536465"/>
                    <a:pt x="1527818" y="642658"/>
                    <a:pt x="1447414" y="695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86" name="Google Shape;286;p11"/>
            <p:cNvGrpSpPr/>
            <p:nvPr/>
          </p:nvGrpSpPr>
          <p:grpSpPr>
            <a:xfrm>
              <a:off x="1980165" y="8822442"/>
              <a:ext cx="3383504" cy="983164"/>
              <a:chOff x="1980165" y="8822442"/>
              <a:chExt cx="3383504" cy="983164"/>
            </a:xfrm>
          </p:grpSpPr>
          <p:sp>
            <p:nvSpPr>
              <p:cNvPr id="287" name="Google Shape;287;p11"/>
              <p:cNvSpPr/>
              <p:nvPr/>
            </p:nvSpPr>
            <p:spPr>
              <a:xfrm>
                <a:off x="2558174" y="8981336"/>
                <a:ext cx="672341" cy="261041"/>
              </a:xfrm>
              <a:custGeom>
                <a:avLst/>
                <a:gdLst/>
                <a:ahLst/>
                <a:cxnLst/>
                <a:rect l="l" t="t" r="r" b="b"/>
                <a:pathLst>
                  <a:path w="672341" h="261041" extrusionOk="0">
                    <a:moveTo>
                      <a:pt x="670825" y="246040"/>
                    </a:moveTo>
                    <a:cubicBezTo>
                      <a:pt x="611832" y="141403"/>
                      <a:pt x="511033" y="64521"/>
                      <a:pt x="397626" y="26638"/>
                    </a:cubicBezTo>
                    <a:cubicBezTo>
                      <a:pt x="334453" y="5535"/>
                      <a:pt x="266597" y="-3142"/>
                      <a:pt x="200141" y="1009"/>
                    </a:cubicBezTo>
                    <a:cubicBezTo>
                      <a:pt x="136294" y="4999"/>
                      <a:pt x="60841" y="18884"/>
                      <a:pt x="6452" y="54478"/>
                    </a:cubicBezTo>
                    <a:cubicBezTo>
                      <a:pt x="-6416" y="62898"/>
                      <a:pt x="1379" y="85578"/>
                      <a:pt x="17378" y="80397"/>
                    </a:cubicBezTo>
                    <a:cubicBezTo>
                      <a:pt x="46628" y="70927"/>
                      <a:pt x="74253" y="57686"/>
                      <a:pt x="104010" y="49449"/>
                    </a:cubicBezTo>
                    <a:cubicBezTo>
                      <a:pt x="135445" y="40749"/>
                      <a:pt x="167622" y="35173"/>
                      <a:pt x="200137" y="32627"/>
                    </a:cubicBezTo>
                    <a:cubicBezTo>
                      <a:pt x="262774" y="27725"/>
                      <a:pt x="325895" y="34276"/>
                      <a:pt x="385751" y="53554"/>
                    </a:cubicBezTo>
                    <a:cubicBezTo>
                      <a:pt x="495172" y="88795"/>
                      <a:pt x="586453" y="163853"/>
                      <a:pt x="653080" y="256407"/>
                    </a:cubicBezTo>
                    <a:cubicBezTo>
                      <a:pt x="660674" y="266949"/>
                      <a:pt x="677451" y="257792"/>
                      <a:pt x="670825" y="2460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88" name="Google Shape;288;p11"/>
              <p:cNvSpPr/>
              <p:nvPr/>
            </p:nvSpPr>
            <p:spPr>
              <a:xfrm>
                <a:off x="3219852" y="9356400"/>
                <a:ext cx="147244" cy="263007"/>
              </a:xfrm>
              <a:custGeom>
                <a:avLst/>
                <a:gdLst/>
                <a:ahLst/>
                <a:cxnLst/>
                <a:rect l="l" t="t" r="r" b="b"/>
                <a:pathLst>
                  <a:path w="147244" h="263007" extrusionOk="0">
                    <a:moveTo>
                      <a:pt x="111342" y="15381"/>
                    </a:moveTo>
                    <a:cubicBezTo>
                      <a:pt x="134384" y="55408"/>
                      <a:pt x="114845" y="112469"/>
                      <a:pt x="95649" y="150757"/>
                    </a:cubicBezTo>
                    <a:cubicBezTo>
                      <a:pt x="74543" y="192854"/>
                      <a:pt x="44644" y="216596"/>
                      <a:pt x="5618" y="241059"/>
                    </a:cubicBezTo>
                    <a:cubicBezTo>
                      <a:pt x="-5743" y="248180"/>
                      <a:pt x="1568" y="265783"/>
                      <a:pt x="14716" y="262634"/>
                    </a:cubicBezTo>
                    <a:cubicBezTo>
                      <a:pt x="65758" y="250406"/>
                      <a:pt x="103879" y="198493"/>
                      <a:pt x="124110" y="153154"/>
                    </a:cubicBezTo>
                    <a:cubicBezTo>
                      <a:pt x="144129" y="108303"/>
                      <a:pt x="161565" y="47989"/>
                      <a:pt x="129612" y="4701"/>
                    </a:cubicBezTo>
                    <a:cubicBezTo>
                      <a:pt x="121709" y="-5997"/>
                      <a:pt x="104378" y="3283"/>
                      <a:pt x="111342" y="1538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89" name="Google Shape;289;p11"/>
              <p:cNvSpPr/>
              <p:nvPr/>
            </p:nvSpPr>
            <p:spPr>
              <a:xfrm>
                <a:off x="3619480" y="9124193"/>
                <a:ext cx="333867" cy="256591"/>
              </a:xfrm>
              <a:custGeom>
                <a:avLst/>
                <a:gdLst/>
                <a:ahLst/>
                <a:cxnLst/>
                <a:rect l="l" t="t" r="r" b="b"/>
                <a:pathLst>
                  <a:path w="333867" h="256591" extrusionOk="0">
                    <a:moveTo>
                      <a:pt x="326478" y="11623"/>
                    </a:moveTo>
                    <a:cubicBezTo>
                      <a:pt x="285282" y="2273"/>
                      <a:pt x="242631" y="-6404"/>
                      <a:pt x="201174" y="6583"/>
                    </a:cubicBezTo>
                    <a:cubicBezTo>
                      <a:pt x="165521" y="17751"/>
                      <a:pt x="132023" y="39862"/>
                      <a:pt x="102311" y="62006"/>
                    </a:cubicBezTo>
                    <a:cubicBezTo>
                      <a:pt x="45790" y="104140"/>
                      <a:pt x="-11122" y="172313"/>
                      <a:pt x="1873" y="247900"/>
                    </a:cubicBezTo>
                    <a:cubicBezTo>
                      <a:pt x="4344" y="262280"/>
                      <a:pt x="24241" y="257128"/>
                      <a:pt x="25514" y="244699"/>
                    </a:cubicBezTo>
                    <a:cubicBezTo>
                      <a:pt x="32943" y="172004"/>
                      <a:pt x="68764" y="120240"/>
                      <a:pt x="128170" y="78727"/>
                    </a:cubicBezTo>
                    <a:cubicBezTo>
                      <a:pt x="152816" y="61504"/>
                      <a:pt x="179808" y="42735"/>
                      <a:pt x="208433" y="32901"/>
                    </a:cubicBezTo>
                    <a:cubicBezTo>
                      <a:pt x="244671" y="20449"/>
                      <a:pt x="284046" y="25981"/>
                      <a:pt x="321062" y="31285"/>
                    </a:cubicBezTo>
                    <a:cubicBezTo>
                      <a:pt x="333655" y="33091"/>
                      <a:pt x="339600" y="14601"/>
                      <a:pt x="326478" y="1162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0" name="Google Shape;290;p11"/>
              <p:cNvSpPr/>
              <p:nvPr/>
            </p:nvSpPr>
            <p:spPr>
              <a:xfrm>
                <a:off x="4096520" y="8822442"/>
                <a:ext cx="485457" cy="171739"/>
              </a:xfrm>
              <a:custGeom>
                <a:avLst/>
                <a:gdLst/>
                <a:ahLst/>
                <a:cxnLst/>
                <a:rect l="l" t="t" r="r" b="b"/>
                <a:pathLst>
                  <a:path w="485457" h="171739" extrusionOk="0">
                    <a:moveTo>
                      <a:pt x="300050" y="13069"/>
                    </a:moveTo>
                    <a:cubicBezTo>
                      <a:pt x="201615" y="-14242"/>
                      <a:pt x="102237" y="5025"/>
                      <a:pt x="7442" y="36215"/>
                    </a:cubicBezTo>
                    <a:cubicBezTo>
                      <a:pt x="-5500" y="40473"/>
                      <a:pt x="-244" y="60340"/>
                      <a:pt x="13108" y="56763"/>
                    </a:cubicBezTo>
                    <a:cubicBezTo>
                      <a:pt x="168936" y="15020"/>
                      <a:pt x="373505" y="7813"/>
                      <a:pt x="466956" y="166782"/>
                    </a:cubicBezTo>
                    <a:cubicBezTo>
                      <a:pt x="473574" y="178043"/>
                      <a:pt x="489927" y="168156"/>
                      <a:pt x="484298" y="156646"/>
                    </a:cubicBezTo>
                    <a:cubicBezTo>
                      <a:pt x="448232" y="82849"/>
                      <a:pt x="378049" y="34711"/>
                      <a:pt x="300050" y="1306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1" name="Google Shape;291;p11"/>
              <p:cNvSpPr/>
              <p:nvPr/>
            </p:nvSpPr>
            <p:spPr>
              <a:xfrm>
                <a:off x="4873298" y="8903230"/>
                <a:ext cx="256336" cy="224841"/>
              </a:xfrm>
              <a:custGeom>
                <a:avLst/>
                <a:gdLst/>
                <a:ahLst/>
                <a:cxnLst/>
                <a:rect l="l" t="t" r="r" b="b"/>
                <a:pathLst>
                  <a:path w="256336" h="224841" extrusionOk="0">
                    <a:moveTo>
                      <a:pt x="235475" y="219029"/>
                    </a:moveTo>
                    <a:cubicBezTo>
                      <a:pt x="242607" y="232210"/>
                      <a:pt x="261077" y="220633"/>
                      <a:pt x="255200" y="207501"/>
                    </a:cubicBezTo>
                    <a:cubicBezTo>
                      <a:pt x="212299" y="111667"/>
                      <a:pt x="118126" y="21320"/>
                      <a:pt x="12830" y="192"/>
                    </a:cubicBezTo>
                    <a:cubicBezTo>
                      <a:pt x="2507" y="-1881"/>
                      <a:pt x="-5756" y="13407"/>
                      <a:pt x="5150" y="18406"/>
                    </a:cubicBezTo>
                    <a:cubicBezTo>
                      <a:pt x="52894" y="40297"/>
                      <a:pt x="99104" y="62144"/>
                      <a:pt x="139246" y="96796"/>
                    </a:cubicBezTo>
                    <a:cubicBezTo>
                      <a:pt x="178957" y="131080"/>
                      <a:pt x="210572" y="173012"/>
                      <a:pt x="235475" y="21902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4991659" y="9182133"/>
                <a:ext cx="372010" cy="534828"/>
              </a:xfrm>
              <a:custGeom>
                <a:avLst/>
                <a:gdLst/>
                <a:ahLst/>
                <a:cxnLst/>
                <a:rect l="l" t="t" r="r" b="b"/>
                <a:pathLst>
                  <a:path w="372010" h="534828" extrusionOk="0">
                    <a:moveTo>
                      <a:pt x="345725" y="6795"/>
                    </a:moveTo>
                    <a:cubicBezTo>
                      <a:pt x="341046" y="-4883"/>
                      <a:pt x="322341" y="-468"/>
                      <a:pt x="326357" y="12136"/>
                    </a:cubicBezTo>
                    <a:cubicBezTo>
                      <a:pt x="348063" y="80200"/>
                      <a:pt x="362710" y="158546"/>
                      <a:pt x="319765" y="221745"/>
                    </a:cubicBezTo>
                    <a:cubicBezTo>
                      <a:pt x="289189" y="266738"/>
                      <a:pt x="243269" y="288678"/>
                      <a:pt x="196400" y="310324"/>
                    </a:cubicBezTo>
                    <a:cubicBezTo>
                      <a:pt x="198154" y="301866"/>
                      <a:pt x="199330" y="293431"/>
                      <a:pt x="199654" y="285108"/>
                    </a:cubicBezTo>
                    <a:cubicBezTo>
                      <a:pt x="200041" y="275240"/>
                      <a:pt x="184760" y="270475"/>
                      <a:pt x="180372" y="279886"/>
                    </a:cubicBezTo>
                    <a:cubicBezTo>
                      <a:pt x="159753" y="324082"/>
                      <a:pt x="146799" y="368096"/>
                      <a:pt x="117898" y="408443"/>
                    </a:cubicBezTo>
                    <a:cubicBezTo>
                      <a:pt x="87155" y="451366"/>
                      <a:pt x="47653" y="481566"/>
                      <a:pt x="5634" y="512581"/>
                    </a:cubicBezTo>
                    <a:cubicBezTo>
                      <a:pt x="-6970" y="521883"/>
                      <a:pt x="3538" y="539855"/>
                      <a:pt x="17859" y="533497"/>
                    </a:cubicBezTo>
                    <a:cubicBezTo>
                      <a:pt x="65952" y="512145"/>
                      <a:pt x="106534" y="471441"/>
                      <a:pt x="137523" y="429690"/>
                    </a:cubicBezTo>
                    <a:cubicBezTo>
                      <a:pt x="155588" y="405349"/>
                      <a:pt x="174133" y="375399"/>
                      <a:pt x="186227" y="344213"/>
                    </a:cubicBezTo>
                    <a:cubicBezTo>
                      <a:pt x="247282" y="326092"/>
                      <a:pt x="311185" y="285544"/>
                      <a:pt x="344556" y="231558"/>
                    </a:cubicBezTo>
                    <a:cubicBezTo>
                      <a:pt x="387122" y="162697"/>
                      <a:pt x="374347" y="78209"/>
                      <a:pt x="345725" y="679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3" name="Google Shape;293;p11"/>
              <p:cNvSpPr/>
              <p:nvPr/>
            </p:nvSpPr>
            <p:spPr>
              <a:xfrm>
                <a:off x="1980165" y="9010049"/>
                <a:ext cx="128583" cy="294206"/>
              </a:xfrm>
              <a:custGeom>
                <a:avLst/>
                <a:gdLst/>
                <a:ahLst/>
                <a:cxnLst/>
                <a:rect l="l" t="t" r="r" b="b"/>
                <a:pathLst>
                  <a:path w="128583" h="294206" extrusionOk="0">
                    <a:moveTo>
                      <a:pt x="110792" y="3170"/>
                    </a:moveTo>
                    <a:cubicBezTo>
                      <a:pt x="39761" y="72720"/>
                      <a:pt x="-16045" y="182881"/>
                      <a:pt x="4197" y="285180"/>
                    </a:cubicBezTo>
                    <a:cubicBezTo>
                      <a:pt x="7164" y="300182"/>
                      <a:pt x="27206" y="294672"/>
                      <a:pt x="28739" y="281860"/>
                    </a:cubicBezTo>
                    <a:cubicBezTo>
                      <a:pt x="34390" y="234667"/>
                      <a:pt x="37074" y="189473"/>
                      <a:pt x="52931" y="144175"/>
                    </a:cubicBezTo>
                    <a:cubicBezTo>
                      <a:pt x="68662" y="99238"/>
                      <a:pt x="94362" y="54011"/>
                      <a:pt x="125753" y="18134"/>
                    </a:cubicBezTo>
                    <a:cubicBezTo>
                      <a:pt x="134646" y="7965"/>
                      <a:pt x="120623" y="-6456"/>
                      <a:pt x="110792" y="317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4" name="Google Shape;294;p11"/>
              <p:cNvSpPr/>
              <p:nvPr/>
            </p:nvSpPr>
            <p:spPr>
              <a:xfrm>
                <a:off x="2088672" y="9539304"/>
                <a:ext cx="709497" cy="266302"/>
              </a:xfrm>
              <a:custGeom>
                <a:avLst/>
                <a:gdLst/>
                <a:ahLst/>
                <a:cxnLst/>
                <a:rect l="l" t="t" r="r" b="b"/>
                <a:pathLst>
                  <a:path w="709497" h="266302" extrusionOk="0">
                    <a:moveTo>
                      <a:pt x="696541" y="223326"/>
                    </a:moveTo>
                    <a:cubicBezTo>
                      <a:pt x="597268" y="261882"/>
                      <a:pt x="476003" y="226728"/>
                      <a:pt x="383560" y="183641"/>
                    </a:cubicBezTo>
                    <a:cubicBezTo>
                      <a:pt x="291490" y="140729"/>
                      <a:pt x="214835" y="77254"/>
                      <a:pt x="145583" y="3722"/>
                    </a:cubicBezTo>
                    <a:cubicBezTo>
                      <a:pt x="135603" y="-6880"/>
                      <a:pt x="116213" y="7299"/>
                      <a:pt x="124994" y="19605"/>
                    </a:cubicBezTo>
                    <a:cubicBezTo>
                      <a:pt x="171971" y="85436"/>
                      <a:pt x="234895" y="139095"/>
                      <a:pt x="304917" y="179911"/>
                    </a:cubicBezTo>
                    <a:cubicBezTo>
                      <a:pt x="203470" y="195311"/>
                      <a:pt x="111817" y="154226"/>
                      <a:pt x="17915" y="117207"/>
                    </a:cubicBezTo>
                    <a:cubicBezTo>
                      <a:pt x="2635" y="111184"/>
                      <a:pt x="-7349" y="135864"/>
                      <a:pt x="6811" y="143547"/>
                    </a:cubicBezTo>
                    <a:cubicBezTo>
                      <a:pt x="103933" y="196252"/>
                      <a:pt x="224933" y="237750"/>
                      <a:pt x="333501" y="195653"/>
                    </a:cubicBezTo>
                    <a:cubicBezTo>
                      <a:pt x="349869" y="204166"/>
                      <a:pt x="366512" y="212069"/>
                      <a:pt x="383393" y="219220"/>
                    </a:cubicBezTo>
                    <a:cubicBezTo>
                      <a:pt x="483902" y="261815"/>
                      <a:pt x="600946" y="288088"/>
                      <a:pt x="704458" y="242098"/>
                    </a:cubicBezTo>
                    <a:cubicBezTo>
                      <a:pt x="714978" y="237426"/>
                      <a:pt x="707414" y="219101"/>
                      <a:pt x="696541" y="22332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5" name="Google Shape;295;p11"/>
              <p:cNvSpPr/>
              <p:nvPr/>
            </p:nvSpPr>
            <p:spPr>
              <a:xfrm>
                <a:off x="4140236" y="9523628"/>
                <a:ext cx="405988" cy="216329"/>
              </a:xfrm>
              <a:custGeom>
                <a:avLst/>
                <a:gdLst/>
                <a:ahLst/>
                <a:cxnLst/>
                <a:rect l="l" t="t" r="r" b="b"/>
                <a:pathLst>
                  <a:path w="405988" h="216329" extrusionOk="0">
                    <a:moveTo>
                      <a:pt x="400228" y="194407"/>
                    </a:moveTo>
                    <a:cubicBezTo>
                      <a:pt x="347243" y="167118"/>
                      <a:pt x="293291" y="143689"/>
                      <a:pt x="242271" y="112477"/>
                    </a:cubicBezTo>
                    <a:cubicBezTo>
                      <a:pt x="189696" y="80315"/>
                      <a:pt x="139968" y="43501"/>
                      <a:pt x="93788" y="2714"/>
                    </a:cubicBezTo>
                    <a:cubicBezTo>
                      <a:pt x="84024" y="-5907"/>
                      <a:pt x="69823" y="7959"/>
                      <a:pt x="79367" y="17131"/>
                    </a:cubicBezTo>
                    <a:cubicBezTo>
                      <a:pt x="108652" y="45258"/>
                      <a:pt x="140426" y="72990"/>
                      <a:pt x="174095" y="98801"/>
                    </a:cubicBezTo>
                    <a:cubicBezTo>
                      <a:pt x="119089" y="112704"/>
                      <a:pt x="63782" y="125048"/>
                      <a:pt x="8333" y="137145"/>
                    </a:cubicBezTo>
                    <a:cubicBezTo>
                      <a:pt x="-4420" y="139930"/>
                      <a:pt x="-1874" y="161966"/>
                      <a:pt x="11474" y="160332"/>
                    </a:cubicBezTo>
                    <a:cubicBezTo>
                      <a:pt x="74577" y="152601"/>
                      <a:pt x="135978" y="136907"/>
                      <a:pt x="195514" y="114740"/>
                    </a:cubicBezTo>
                    <a:cubicBezTo>
                      <a:pt x="256000" y="158464"/>
                      <a:pt x="322098" y="195129"/>
                      <a:pt x="391190" y="215841"/>
                    </a:cubicBezTo>
                    <a:cubicBezTo>
                      <a:pt x="403746" y="219604"/>
                      <a:pt x="412181" y="200561"/>
                      <a:pt x="400228" y="19440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0" name="Google Shape;1280;p24"/>
          <p:cNvGrpSpPr/>
          <p:nvPr/>
        </p:nvGrpSpPr>
        <p:grpSpPr>
          <a:xfrm>
            <a:off x="809177" y="514348"/>
            <a:ext cx="7521324" cy="5284869"/>
            <a:chOff x="1618353" y="1028695"/>
            <a:chExt cx="15042648" cy="10569738"/>
          </a:xfrm>
        </p:grpSpPr>
        <p:sp>
          <p:nvSpPr>
            <p:cNvPr id="1281" name="Google Shape;1281;p24"/>
            <p:cNvSpPr/>
            <p:nvPr/>
          </p:nvSpPr>
          <p:spPr>
            <a:xfrm>
              <a:off x="1618353" y="1028695"/>
              <a:ext cx="15042648" cy="10569738"/>
            </a:xfrm>
            <a:custGeom>
              <a:avLst/>
              <a:gdLst/>
              <a:ahLst/>
              <a:cxnLst/>
              <a:rect l="l" t="t" r="r" b="b"/>
              <a:pathLst>
                <a:path w="15042648" h="10569738" extrusionOk="0">
                  <a:moveTo>
                    <a:pt x="14763967" y="3979"/>
                  </a:moveTo>
                  <a:cubicBezTo>
                    <a:pt x="15168914" y="2891270"/>
                    <a:pt x="14420239" y="3341392"/>
                    <a:pt x="15042648" y="10071920"/>
                  </a:cubicBezTo>
                  <a:cubicBezTo>
                    <a:pt x="14489344" y="10169902"/>
                    <a:pt x="13910588" y="10086887"/>
                    <a:pt x="13343204" y="10086887"/>
                  </a:cubicBezTo>
                  <a:cubicBezTo>
                    <a:pt x="12243573" y="10086887"/>
                    <a:pt x="9037921" y="10504476"/>
                    <a:pt x="6247598" y="10504476"/>
                  </a:cubicBezTo>
                  <a:cubicBezTo>
                    <a:pt x="4264252" y="10504476"/>
                    <a:pt x="2278707" y="10390217"/>
                    <a:pt x="293796" y="10536609"/>
                  </a:cubicBezTo>
                  <a:cubicBezTo>
                    <a:pt x="214819" y="10841862"/>
                    <a:pt x="0" y="9026659"/>
                    <a:pt x="0" y="5549113"/>
                  </a:cubicBezTo>
                  <a:cubicBezTo>
                    <a:pt x="0" y="4433563"/>
                    <a:pt x="31350" y="2736592"/>
                    <a:pt x="31350" y="2165467"/>
                  </a:cubicBezTo>
                  <a:cubicBezTo>
                    <a:pt x="31350" y="1905938"/>
                    <a:pt x="-24839" y="286360"/>
                    <a:pt x="53652" y="188252"/>
                  </a:cubicBezTo>
                  <a:cubicBezTo>
                    <a:pt x="1189073" y="216388"/>
                    <a:pt x="2213724" y="41628"/>
                    <a:pt x="3475644" y="41628"/>
                  </a:cubicBezTo>
                  <a:cubicBezTo>
                    <a:pt x="5616225" y="41628"/>
                    <a:pt x="7757695" y="160305"/>
                    <a:pt x="9900665" y="160305"/>
                  </a:cubicBezTo>
                  <a:cubicBezTo>
                    <a:pt x="12104813" y="160284"/>
                    <a:pt x="13143226" y="-29590"/>
                    <a:pt x="14763967" y="39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2" name="Google Shape;1282;p24"/>
            <p:cNvSpPr/>
            <p:nvPr/>
          </p:nvSpPr>
          <p:spPr>
            <a:xfrm>
              <a:off x="2319765" y="1656458"/>
              <a:ext cx="13638796" cy="8998896"/>
            </a:xfrm>
            <a:custGeom>
              <a:avLst/>
              <a:gdLst/>
              <a:ahLst/>
              <a:cxnLst/>
              <a:rect l="l" t="t" r="r" b="b"/>
              <a:pathLst>
                <a:path w="13638796" h="8998896" extrusionOk="0">
                  <a:moveTo>
                    <a:pt x="5537666" y="8998897"/>
                  </a:moveTo>
                  <a:cubicBezTo>
                    <a:pt x="4293736" y="8998897"/>
                    <a:pt x="3019702" y="8954631"/>
                    <a:pt x="1752540" y="8954631"/>
                  </a:cubicBezTo>
                  <a:cubicBezTo>
                    <a:pt x="170463" y="8954631"/>
                    <a:pt x="128480" y="9035129"/>
                    <a:pt x="118523" y="8898357"/>
                  </a:cubicBezTo>
                  <a:cubicBezTo>
                    <a:pt x="-79109" y="6188068"/>
                    <a:pt x="30097" y="2490100"/>
                    <a:pt x="30097" y="1277308"/>
                  </a:cubicBezTo>
                  <a:cubicBezTo>
                    <a:pt x="30097" y="325779"/>
                    <a:pt x="-47358" y="180720"/>
                    <a:pt x="97786" y="173427"/>
                  </a:cubicBezTo>
                  <a:cubicBezTo>
                    <a:pt x="2099291" y="72993"/>
                    <a:pt x="1309880" y="-29533"/>
                    <a:pt x="5968255" y="99544"/>
                  </a:cubicBezTo>
                  <a:cubicBezTo>
                    <a:pt x="12748716" y="287389"/>
                    <a:pt x="13527175" y="-187974"/>
                    <a:pt x="13542333" y="88996"/>
                  </a:cubicBezTo>
                  <a:cubicBezTo>
                    <a:pt x="13682191" y="2646088"/>
                    <a:pt x="13216109" y="3469406"/>
                    <a:pt x="13638475" y="8484003"/>
                  </a:cubicBezTo>
                  <a:cubicBezTo>
                    <a:pt x="13642914" y="8536661"/>
                    <a:pt x="13600953" y="8584119"/>
                    <a:pt x="13543538" y="8581498"/>
                  </a:cubicBezTo>
                  <a:cubicBezTo>
                    <a:pt x="11775963" y="8500682"/>
                    <a:pt x="8795383" y="8998897"/>
                    <a:pt x="5537666" y="89988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3" name="Google Shape;1283;p24"/>
            <p:cNvSpPr/>
            <p:nvPr/>
          </p:nvSpPr>
          <p:spPr>
            <a:xfrm>
              <a:off x="1881327" y="1299137"/>
              <a:ext cx="14416986" cy="10018306"/>
            </a:xfrm>
            <a:custGeom>
              <a:avLst/>
              <a:gdLst/>
              <a:ahLst/>
              <a:cxnLst/>
              <a:rect l="l" t="t" r="r" b="b"/>
              <a:pathLst>
                <a:path w="14416986" h="10018306" extrusionOk="0">
                  <a:moveTo>
                    <a:pt x="796556" y="10018306"/>
                  </a:moveTo>
                  <a:cubicBezTo>
                    <a:pt x="698025" y="10018306"/>
                    <a:pt x="613193" y="10016996"/>
                    <a:pt x="539987" y="10014247"/>
                  </a:cubicBezTo>
                  <a:cubicBezTo>
                    <a:pt x="200233" y="10001458"/>
                    <a:pt x="94663" y="9959306"/>
                    <a:pt x="88067" y="9833822"/>
                  </a:cubicBezTo>
                  <a:cubicBezTo>
                    <a:pt x="30653" y="8738904"/>
                    <a:pt x="444" y="7818788"/>
                    <a:pt x="39595" y="6887151"/>
                  </a:cubicBezTo>
                  <a:cubicBezTo>
                    <a:pt x="163599" y="3935258"/>
                    <a:pt x="74327" y="2206262"/>
                    <a:pt x="26361" y="1277373"/>
                  </a:cubicBezTo>
                  <a:cubicBezTo>
                    <a:pt x="-7293" y="625749"/>
                    <a:pt x="-21203" y="356052"/>
                    <a:pt x="62298" y="272192"/>
                  </a:cubicBezTo>
                  <a:cubicBezTo>
                    <a:pt x="82550" y="251877"/>
                    <a:pt x="109165" y="242322"/>
                    <a:pt x="141275" y="243865"/>
                  </a:cubicBezTo>
                  <a:cubicBezTo>
                    <a:pt x="1079529" y="288638"/>
                    <a:pt x="2351363" y="225283"/>
                    <a:pt x="3824044" y="151929"/>
                  </a:cubicBezTo>
                  <a:cubicBezTo>
                    <a:pt x="5254065" y="80710"/>
                    <a:pt x="6874869" y="0"/>
                    <a:pt x="8561227" y="0"/>
                  </a:cubicBezTo>
                  <a:cubicBezTo>
                    <a:pt x="9213696" y="0"/>
                    <a:pt x="9886460" y="24141"/>
                    <a:pt x="10537069" y="47479"/>
                  </a:cubicBezTo>
                  <a:cubicBezTo>
                    <a:pt x="11196450" y="71134"/>
                    <a:pt x="11878304" y="95593"/>
                    <a:pt x="12548488" y="95593"/>
                  </a:cubicBezTo>
                  <a:cubicBezTo>
                    <a:pt x="13252348" y="95593"/>
                    <a:pt x="13670402" y="75447"/>
                    <a:pt x="13920185" y="63397"/>
                  </a:cubicBezTo>
                  <a:cubicBezTo>
                    <a:pt x="14267231" y="46655"/>
                    <a:pt x="14303507" y="44900"/>
                    <a:pt x="14310758" y="148695"/>
                  </a:cubicBezTo>
                  <a:cubicBezTo>
                    <a:pt x="14468247" y="2401717"/>
                    <a:pt x="14413919" y="5020812"/>
                    <a:pt x="14377981" y="6753930"/>
                  </a:cubicBezTo>
                  <a:cubicBezTo>
                    <a:pt x="14366756" y="7295903"/>
                    <a:pt x="14357033" y="7763953"/>
                    <a:pt x="14357033" y="8087174"/>
                  </a:cubicBezTo>
                  <a:cubicBezTo>
                    <a:pt x="14357033" y="8478487"/>
                    <a:pt x="14371640" y="8754082"/>
                    <a:pt x="14381300" y="8936452"/>
                  </a:cubicBezTo>
                  <a:cubicBezTo>
                    <a:pt x="14389714" y="9095020"/>
                    <a:pt x="14394787" y="9190717"/>
                    <a:pt x="14385613" y="9251071"/>
                  </a:cubicBezTo>
                  <a:cubicBezTo>
                    <a:pt x="14375699" y="9316434"/>
                    <a:pt x="14347837" y="9344338"/>
                    <a:pt x="14289470" y="9347382"/>
                  </a:cubicBezTo>
                  <a:cubicBezTo>
                    <a:pt x="13499722" y="9388709"/>
                    <a:pt x="13044758" y="9451156"/>
                    <a:pt x="12563074" y="9517259"/>
                  </a:cubicBezTo>
                  <a:cubicBezTo>
                    <a:pt x="11758063" y="9627733"/>
                    <a:pt x="10845642" y="9752943"/>
                    <a:pt x="8107490" y="9814184"/>
                  </a:cubicBezTo>
                  <a:cubicBezTo>
                    <a:pt x="5605530" y="9870140"/>
                    <a:pt x="3854527" y="9928759"/>
                    <a:pt x="2695873" y="9967551"/>
                  </a:cubicBezTo>
                  <a:cubicBezTo>
                    <a:pt x="1773537" y="9998457"/>
                    <a:pt x="1180914" y="10018306"/>
                    <a:pt x="796556" y="10018306"/>
                  </a:cubicBezTo>
                  <a:close/>
                  <a:moveTo>
                    <a:pt x="134468" y="278914"/>
                  </a:moveTo>
                  <a:cubicBezTo>
                    <a:pt x="114619" y="278914"/>
                    <a:pt x="99525" y="284727"/>
                    <a:pt x="87264" y="297052"/>
                  </a:cubicBezTo>
                  <a:cubicBezTo>
                    <a:pt x="14777" y="369835"/>
                    <a:pt x="30420" y="672510"/>
                    <a:pt x="61558" y="1275555"/>
                  </a:cubicBezTo>
                  <a:cubicBezTo>
                    <a:pt x="109566" y="2205015"/>
                    <a:pt x="198902" y="3935068"/>
                    <a:pt x="74813" y="6888610"/>
                  </a:cubicBezTo>
                  <a:cubicBezTo>
                    <a:pt x="35726" y="7818851"/>
                    <a:pt x="65913" y="8738037"/>
                    <a:pt x="123286" y="9831962"/>
                  </a:cubicBezTo>
                  <a:cubicBezTo>
                    <a:pt x="127958" y="9921128"/>
                    <a:pt x="191714" y="9965880"/>
                    <a:pt x="541340" y="9979029"/>
                  </a:cubicBezTo>
                  <a:cubicBezTo>
                    <a:pt x="898850" y="9992516"/>
                    <a:pt x="1536733" y="9971123"/>
                    <a:pt x="2694753" y="9932353"/>
                  </a:cubicBezTo>
                  <a:cubicBezTo>
                    <a:pt x="3853491" y="9893541"/>
                    <a:pt x="5604599" y="9834921"/>
                    <a:pt x="8106771" y="9778965"/>
                  </a:cubicBezTo>
                  <a:cubicBezTo>
                    <a:pt x="10842914" y="9717767"/>
                    <a:pt x="11754278" y="9592706"/>
                    <a:pt x="12558361" y="9482358"/>
                  </a:cubicBezTo>
                  <a:cubicBezTo>
                    <a:pt x="13040805" y="9416149"/>
                    <a:pt x="13496488" y="9353619"/>
                    <a:pt x="14287695" y="9312206"/>
                  </a:cubicBezTo>
                  <a:cubicBezTo>
                    <a:pt x="14323949" y="9310325"/>
                    <a:pt x="14342658" y="9299882"/>
                    <a:pt x="14350860" y="9245765"/>
                  </a:cubicBezTo>
                  <a:cubicBezTo>
                    <a:pt x="14359484" y="9188963"/>
                    <a:pt x="14354474" y="9094618"/>
                    <a:pt x="14346188" y="8938292"/>
                  </a:cubicBezTo>
                  <a:cubicBezTo>
                    <a:pt x="14336506" y="8755562"/>
                    <a:pt x="14321857" y="8479375"/>
                    <a:pt x="14321857" y="8087133"/>
                  </a:cubicBezTo>
                  <a:cubicBezTo>
                    <a:pt x="14321857" y="7763551"/>
                    <a:pt x="14331559" y="7295333"/>
                    <a:pt x="14342805" y="6753169"/>
                  </a:cubicBezTo>
                  <a:cubicBezTo>
                    <a:pt x="14378743" y="5020685"/>
                    <a:pt x="14433028" y="2402542"/>
                    <a:pt x="14275645" y="151105"/>
                  </a:cubicBezTo>
                  <a:cubicBezTo>
                    <a:pt x="14271058" y="85615"/>
                    <a:pt x="14270804" y="81725"/>
                    <a:pt x="13921897" y="98531"/>
                  </a:cubicBezTo>
                  <a:cubicBezTo>
                    <a:pt x="13671796" y="110581"/>
                    <a:pt x="13253215" y="130769"/>
                    <a:pt x="12548510" y="130769"/>
                  </a:cubicBezTo>
                  <a:cubicBezTo>
                    <a:pt x="11877691" y="130769"/>
                    <a:pt x="11195521" y="106289"/>
                    <a:pt x="10535822" y="82613"/>
                  </a:cubicBezTo>
                  <a:cubicBezTo>
                    <a:pt x="9885530" y="59275"/>
                    <a:pt x="9213084" y="35155"/>
                    <a:pt x="8561248" y="35155"/>
                  </a:cubicBezTo>
                  <a:cubicBezTo>
                    <a:pt x="6875778" y="35155"/>
                    <a:pt x="5255439" y="115865"/>
                    <a:pt x="3825820" y="187042"/>
                  </a:cubicBezTo>
                  <a:cubicBezTo>
                    <a:pt x="2352209" y="260438"/>
                    <a:pt x="1079550" y="323814"/>
                    <a:pt x="139626" y="278977"/>
                  </a:cubicBezTo>
                  <a:cubicBezTo>
                    <a:pt x="137872" y="278956"/>
                    <a:pt x="136138" y="278914"/>
                    <a:pt x="134468" y="2789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286" name="Google Shape;1286;p24"/>
          <p:cNvSpPr txBox="1"/>
          <p:nvPr/>
        </p:nvSpPr>
        <p:spPr>
          <a:xfrm>
            <a:off x="973455" y="1818640"/>
            <a:ext cx="7060565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Đề tài: Ứng dụng đặt vé xe</a:t>
            </a:r>
            <a:endParaRPr lang="en-US" sz="3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924300" y="2930525"/>
            <a:ext cx="42367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GVBM</a:t>
            </a:r>
            <a:r>
              <a:rPr lang="en-US" sz="1600"/>
              <a:t>: Lê Phi Hùng</a:t>
            </a:r>
            <a:endParaRPr lang="en-US" sz="1600"/>
          </a:p>
          <a:p>
            <a:r>
              <a:rPr 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Thành viên</a:t>
            </a:r>
            <a:r>
              <a:rPr lang="en-US" sz="1600"/>
              <a:t>:  Trương Văn Xinh</a:t>
            </a:r>
            <a:endParaRPr lang="en-US" sz="1600"/>
          </a:p>
          <a:p>
            <a:r>
              <a:rPr lang="en-US" sz="1600"/>
              <a:t>	       Lâm Hà Yến</a:t>
            </a:r>
            <a:endParaRPr lang="en-US" sz="1600"/>
          </a:p>
          <a:p>
            <a:r>
              <a:rPr lang="en-US" sz="1600"/>
              <a:t>	       Nguyễn Ngọc Thanh Xuân</a:t>
            </a:r>
            <a:endParaRPr lang="en-US" sz="1600"/>
          </a:p>
          <a:p>
            <a:r>
              <a:rPr lang="en-US" sz="1600"/>
              <a:t>	       Nguyễn Hoàng Vinh</a:t>
            </a:r>
            <a:endParaRPr lang="en-US" sz="1600"/>
          </a:p>
          <a:p>
            <a:r>
              <a:rPr lang="en-US" sz="1600"/>
              <a:t>	       Nguyễn Hữu Vinh</a:t>
            </a:r>
            <a:endParaRPr lang="en-US" sz="1600"/>
          </a:p>
          <a:p>
            <a:endParaRPr lang="en-US" sz="1600"/>
          </a:p>
        </p:txBody>
      </p:sp>
      <p:grpSp>
        <p:nvGrpSpPr>
          <p:cNvPr id="1309" name="Google Shape;1309;p25"/>
          <p:cNvGrpSpPr/>
          <p:nvPr/>
        </p:nvGrpSpPr>
        <p:grpSpPr>
          <a:xfrm rot="2605666">
            <a:off x="3118712" y="3755799"/>
            <a:ext cx="620219" cy="2176064"/>
            <a:chOff x="3511300" y="2632526"/>
            <a:chExt cx="1240510" cy="4352378"/>
          </a:xfrm>
        </p:grpSpPr>
        <p:sp>
          <p:nvSpPr>
            <p:cNvPr id="1310" name="Google Shape;1310;p25"/>
            <p:cNvSpPr/>
            <p:nvPr/>
          </p:nvSpPr>
          <p:spPr>
            <a:xfrm>
              <a:off x="3555512" y="2876634"/>
              <a:ext cx="371288" cy="109859"/>
            </a:xfrm>
            <a:custGeom>
              <a:avLst/>
              <a:gdLst/>
              <a:ahLst/>
              <a:cxnLst/>
              <a:rect l="l" t="t" r="r" b="b"/>
              <a:pathLst>
                <a:path w="371288" h="109859" extrusionOk="0">
                  <a:moveTo>
                    <a:pt x="369725" y="7910"/>
                  </a:moveTo>
                  <a:cubicBezTo>
                    <a:pt x="370229" y="10147"/>
                    <a:pt x="370785" y="12384"/>
                    <a:pt x="371289" y="14621"/>
                  </a:cubicBezTo>
                  <a:lnTo>
                    <a:pt x="371236" y="14621"/>
                  </a:lnTo>
                  <a:cubicBezTo>
                    <a:pt x="371123" y="14621"/>
                    <a:pt x="370958" y="14621"/>
                    <a:pt x="370845" y="14673"/>
                  </a:cubicBezTo>
                  <a:cubicBezTo>
                    <a:pt x="370793" y="14673"/>
                    <a:pt x="370733" y="14673"/>
                    <a:pt x="370680" y="14673"/>
                  </a:cubicBezTo>
                  <a:cubicBezTo>
                    <a:pt x="370455" y="14673"/>
                    <a:pt x="370237" y="14673"/>
                    <a:pt x="370011" y="14726"/>
                  </a:cubicBezTo>
                  <a:cubicBezTo>
                    <a:pt x="366328" y="15004"/>
                    <a:pt x="362592" y="15344"/>
                    <a:pt x="358856" y="15735"/>
                  </a:cubicBezTo>
                  <a:cubicBezTo>
                    <a:pt x="358743" y="15735"/>
                    <a:pt x="358630" y="15735"/>
                    <a:pt x="358517" y="15735"/>
                  </a:cubicBezTo>
                  <a:cubicBezTo>
                    <a:pt x="358239" y="15787"/>
                    <a:pt x="357900" y="15787"/>
                    <a:pt x="357622" y="15848"/>
                  </a:cubicBezTo>
                  <a:cubicBezTo>
                    <a:pt x="357066" y="15901"/>
                    <a:pt x="356562" y="15962"/>
                    <a:pt x="356006" y="16014"/>
                  </a:cubicBezTo>
                  <a:cubicBezTo>
                    <a:pt x="352713" y="15622"/>
                    <a:pt x="349368" y="15291"/>
                    <a:pt x="346076" y="15004"/>
                  </a:cubicBezTo>
                  <a:cubicBezTo>
                    <a:pt x="341558" y="14612"/>
                    <a:pt x="337040" y="14221"/>
                    <a:pt x="332574" y="13890"/>
                  </a:cubicBezTo>
                  <a:cubicBezTo>
                    <a:pt x="332348" y="13890"/>
                    <a:pt x="332183" y="13890"/>
                    <a:pt x="332018" y="13838"/>
                  </a:cubicBezTo>
                  <a:cubicBezTo>
                    <a:pt x="327665" y="13559"/>
                    <a:pt x="323313" y="13333"/>
                    <a:pt x="319021" y="13115"/>
                  </a:cubicBezTo>
                  <a:cubicBezTo>
                    <a:pt x="309924" y="12671"/>
                    <a:pt x="300888" y="12445"/>
                    <a:pt x="291801" y="12445"/>
                  </a:cubicBezTo>
                  <a:cubicBezTo>
                    <a:pt x="284216" y="12445"/>
                    <a:pt x="276683" y="12610"/>
                    <a:pt x="269098" y="12889"/>
                  </a:cubicBezTo>
                  <a:cubicBezTo>
                    <a:pt x="261627" y="13228"/>
                    <a:pt x="254146" y="13672"/>
                    <a:pt x="246674" y="14290"/>
                  </a:cubicBezTo>
                  <a:cubicBezTo>
                    <a:pt x="239142" y="14961"/>
                    <a:pt x="231609" y="15744"/>
                    <a:pt x="224137" y="16641"/>
                  </a:cubicBezTo>
                  <a:cubicBezTo>
                    <a:pt x="212982" y="18094"/>
                    <a:pt x="201878" y="19826"/>
                    <a:pt x="190888" y="22003"/>
                  </a:cubicBezTo>
                  <a:cubicBezTo>
                    <a:pt x="183520" y="23456"/>
                    <a:pt x="176161" y="25075"/>
                    <a:pt x="168907" y="26808"/>
                  </a:cubicBezTo>
                  <a:cubicBezTo>
                    <a:pt x="161652" y="28592"/>
                    <a:pt x="154458" y="30551"/>
                    <a:pt x="147316" y="32675"/>
                  </a:cubicBezTo>
                  <a:lnTo>
                    <a:pt x="147264" y="32675"/>
                  </a:lnTo>
                  <a:cubicBezTo>
                    <a:pt x="140123" y="34851"/>
                    <a:pt x="133042" y="37149"/>
                    <a:pt x="126013" y="39604"/>
                  </a:cubicBezTo>
                  <a:cubicBezTo>
                    <a:pt x="122494" y="40831"/>
                    <a:pt x="118984" y="42119"/>
                    <a:pt x="115526" y="43460"/>
                  </a:cubicBezTo>
                  <a:cubicBezTo>
                    <a:pt x="77368" y="58049"/>
                    <a:pt x="41277" y="78114"/>
                    <a:pt x="8645" y="104210"/>
                  </a:cubicBezTo>
                  <a:cubicBezTo>
                    <a:pt x="6247" y="105995"/>
                    <a:pt x="3901" y="107901"/>
                    <a:pt x="1616" y="109860"/>
                  </a:cubicBezTo>
                  <a:cubicBezTo>
                    <a:pt x="1060" y="107623"/>
                    <a:pt x="504" y="105333"/>
                    <a:pt x="0" y="103096"/>
                  </a:cubicBezTo>
                  <a:cubicBezTo>
                    <a:pt x="9149" y="94043"/>
                    <a:pt x="19079" y="85878"/>
                    <a:pt x="29288" y="78114"/>
                  </a:cubicBezTo>
                  <a:cubicBezTo>
                    <a:pt x="123059" y="14673"/>
                    <a:pt x="243277" y="-12486"/>
                    <a:pt x="355354" y="5394"/>
                  </a:cubicBezTo>
                  <a:cubicBezTo>
                    <a:pt x="355858" y="4837"/>
                    <a:pt x="356301" y="4384"/>
                    <a:pt x="356753" y="3993"/>
                  </a:cubicBezTo>
                  <a:cubicBezTo>
                    <a:pt x="357257" y="2487"/>
                    <a:pt x="358317" y="1198"/>
                    <a:pt x="360376" y="363"/>
                  </a:cubicBezTo>
                  <a:cubicBezTo>
                    <a:pt x="365954" y="-1039"/>
                    <a:pt x="368022" y="3044"/>
                    <a:pt x="369247" y="7796"/>
                  </a:cubicBezTo>
                  <a:cubicBezTo>
                    <a:pt x="369395" y="7849"/>
                    <a:pt x="369560" y="7849"/>
                    <a:pt x="369725" y="7910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1" name="Google Shape;1311;p25"/>
            <p:cNvSpPr/>
            <p:nvPr/>
          </p:nvSpPr>
          <p:spPr>
            <a:xfrm>
              <a:off x="3873785" y="2682115"/>
              <a:ext cx="26" cy="52"/>
            </a:xfrm>
            <a:custGeom>
              <a:avLst/>
              <a:gdLst/>
              <a:ahLst/>
              <a:cxnLst/>
              <a:rect l="l" t="t" r="r" b="b"/>
              <a:pathLst>
                <a:path w="26" h="52" extrusionOk="0">
                  <a:moveTo>
                    <a:pt x="0" y="0"/>
                  </a:moveTo>
                  <a:cubicBezTo>
                    <a:pt x="26" y="0"/>
                    <a:pt x="26" y="9"/>
                    <a:pt x="26" y="52"/>
                  </a:cubicBezTo>
                  <a:cubicBezTo>
                    <a:pt x="17" y="35"/>
                    <a:pt x="9" y="17"/>
                    <a:pt x="0" y="0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2" name="Google Shape;1312;p25"/>
            <p:cNvSpPr/>
            <p:nvPr/>
          </p:nvSpPr>
          <p:spPr>
            <a:xfrm>
              <a:off x="3511549" y="2772270"/>
              <a:ext cx="52" cy="618"/>
            </a:xfrm>
            <a:custGeom>
              <a:avLst/>
              <a:gdLst/>
              <a:ahLst/>
              <a:cxnLst/>
              <a:rect l="l" t="t" r="r" b="b"/>
              <a:pathLst>
                <a:path w="52" h="618" extrusionOk="0">
                  <a:moveTo>
                    <a:pt x="0" y="0"/>
                  </a:moveTo>
                  <a:cubicBezTo>
                    <a:pt x="52" y="226"/>
                    <a:pt x="52" y="444"/>
                    <a:pt x="52" y="618"/>
                  </a:cubicBezTo>
                  <a:cubicBezTo>
                    <a:pt x="61" y="444"/>
                    <a:pt x="0" y="226"/>
                    <a:pt x="0" y="0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3" name="Google Shape;1313;p25"/>
            <p:cNvSpPr/>
            <p:nvPr/>
          </p:nvSpPr>
          <p:spPr>
            <a:xfrm>
              <a:off x="4410131" y="6395975"/>
              <a:ext cx="341679" cy="384654"/>
            </a:xfrm>
            <a:custGeom>
              <a:avLst/>
              <a:gdLst/>
              <a:ahLst/>
              <a:cxnLst/>
              <a:rect l="l" t="t" r="r" b="b"/>
              <a:pathLst>
                <a:path w="341679" h="384654" extrusionOk="0">
                  <a:moveTo>
                    <a:pt x="341679" y="59689"/>
                  </a:moveTo>
                  <a:cubicBezTo>
                    <a:pt x="341679" y="60864"/>
                    <a:pt x="341627" y="62039"/>
                    <a:pt x="341627" y="63214"/>
                  </a:cubicBezTo>
                  <a:cubicBezTo>
                    <a:pt x="340567" y="71040"/>
                    <a:pt x="339733" y="78804"/>
                    <a:pt x="339342" y="86578"/>
                  </a:cubicBezTo>
                  <a:cubicBezTo>
                    <a:pt x="332200" y="173712"/>
                    <a:pt x="325059" y="260734"/>
                    <a:pt x="317752" y="347764"/>
                  </a:cubicBezTo>
                  <a:cubicBezTo>
                    <a:pt x="266761" y="354580"/>
                    <a:pt x="215110" y="363467"/>
                    <a:pt x="169306" y="384655"/>
                  </a:cubicBezTo>
                  <a:cubicBezTo>
                    <a:pt x="111956" y="287127"/>
                    <a:pt x="52216" y="190878"/>
                    <a:pt x="0" y="90826"/>
                  </a:cubicBezTo>
                  <a:cubicBezTo>
                    <a:pt x="14839" y="70874"/>
                    <a:pt x="29010" y="50697"/>
                    <a:pt x="44961" y="31024"/>
                  </a:cubicBezTo>
                  <a:cubicBezTo>
                    <a:pt x="91434" y="55058"/>
                    <a:pt x="107273" y="102290"/>
                    <a:pt x="130592" y="21971"/>
                  </a:cubicBezTo>
                  <a:cubicBezTo>
                    <a:pt x="159323" y="29179"/>
                    <a:pt x="184259" y="48129"/>
                    <a:pt x="213485" y="51985"/>
                  </a:cubicBezTo>
                  <a:cubicBezTo>
                    <a:pt x="232287" y="46623"/>
                    <a:pt x="234572" y="22806"/>
                    <a:pt x="240149" y="6877"/>
                  </a:cubicBezTo>
                  <a:cubicBezTo>
                    <a:pt x="276127" y="30571"/>
                    <a:pt x="300784" y="56564"/>
                    <a:pt x="323043" y="0"/>
                  </a:cubicBezTo>
                  <a:cubicBezTo>
                    <a:pt x="329351" y="3351"/>
                    <a:pt x="335537" y="6990"/>
                    <a:pt x="341505" y="10898"/>
                  </a:cubicBezTo>
                  <a:cubicBezTo>
                    <a:pt x="341236" y="27159"/>
                    <a:pt x="341575" y="43419"/>
                    <a:pt x="341679" y="596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4" name="Google Shape;1314;p25"/>
            <p:cNvSpPr/>
            <p:nvPr/>
          </p:nvSpPr>
          <p:spPr>
            <a:xfrm>
              <a:off x="3657528" y="3322197"/>
              <a:ext cx="1094230" cy="3164594"/>
            </a:xfrm>
            <a:custGeom>
              <a:avLst/>
              <a:gdLst/>
              <a:ahLst/>
              <a:cxnLst/>
              <a:rect l="l" t="t" r="r" b="b"/>
              <a:pathLst>
                <a:path w="1094230" h="3164594" extrusionOk="0">
                  <a:moveTo>
                    <a:pt x="1094005" y="3076903"/>
                  </a:moveTo>
                  <a:cubicBezTo>
                    <a:pt x="1094057" y="3077347"/>
                    <a:pt x="1094170" y="3077800"/>
                    <a:pt x="1094230" y="3078243"/>
                  </a:cubicBezTo>
                  <a:cubicBezTo>
                    <a:pt x="1094178" y="3080368"/>
                    <a:pt x="1094118" y="3082544"/>
                    <a:pt x="1094118" y="3084668"/>
                  </a:cubicBezTo>
                  <a:cubicBezTo>
                    <a:pt x="1088149" y="3080759"/>
                    <a:pt x="1081954" y="3077121"/>
                    <a:pt x="1075655" y="3073769"/>
                  </a:cubicBezTo>
                  <a:cubicBezTo>
                    <a:pt x="1053396" y="3130333"/>
                    <a:pt x="1028739" y="3104340"/>
                    <a:pt x="992761" y="3080646"/>
                  </a:cubicBezTo>
                  <a:cubicBezTo>
                    <a:pt x="987184" y="3096576"/>
                    <a:pt x="984899" y="3120383"/>
                    <a:pt x="966097" y="3125754"/>
                  </a:cubicBezTo>
                  <a:cubicBezTo>
                    <a:pt x="936862" y="3121898"/>
                    <a:pt x="911927" y="3102948"/>
                    <a:pt x="883204" y="3095740"/>
                  </a:cubicBezTo>
                  <a:cubicBezTo>
                    <a:pt x="859885" y="3176059"/>
                    <a:pt x="844046" y="3128827"/>
                    <a:pt x="797573" y="3104793"/>
                  </a:cubicBezTo>
                  <a:cubicBezTo>
                    <a:pt x="781622" y="3124466"/>
                    <a:pt x="767451" y="3144643"/>
                    <a:pt x="752612" y="3164595"/>
                  </a:cubicBezTo>
                  <a:cubicBezTo>
                    <a:pt x="751109" y="3161748"/>
                    <a:pt x="749597" y="3158893"/>
                    <a:pt x="748146" y="3156047"/>
                  </a:cubicBezTo>
                  <a:cubicBezTo>
                    <a:pt x="745357" y="3150624"/>
                    <a:pt x="742568" y="3145261"/>
                    <a:pt x="739832" y="3139839"/>
                  </a:cubicBezTo>
                  <a:cubicBezTo>
                    <a:pt x="739780" y="3139612"/>
                    <a:pt x="739719" y="3139334"/>
                    <a:pt x="739667" y="3139116"/>
                  </a:cubicBezTo>
                  <a:cubicBezTo>
                    <a:pt x="739111" y="3136600"/>
                    <a:pt x="738494" y="3134198"/>
                    <a:pt x="737886" y="3131795"/>
                  </a:cubicBezTo>
                  <a:cubicBezTo>
                    <a:pt x="737329" y="3127600"/>
                    <a:pt x="736104" y="3123465"/>
                    <a:pt x="735097" y="3119391"/>
                  </a:cubicBezTo>
                  <a:cubicBezTo>
                    <a:pt x="734150" y="3115587"/>
                    <a:pt x="733255" y="3111792"/>
                    <a:pt x="732308" y="3107988"/>
                  </a:cubicBezTo>
                  <a:cubicBezTo>
                    <a:pt x="730188" y="3099657"/>
                    <a:pt x="728346" y="3091161"/>
                    <a:pt x="725722" y="3083005"/>
                  </a:cubicBezTo>
                  <a:cubicBezTo>
                    <a:pt x="725722" y="3083005"/>
                    <a:pt x="725670" y="3083005"/>
                    <a:pt x="725609" y="3083057"/>
                  </a:cubicBezTo>
                  <a:cubicBezTo>
                    <a:pt x="725496" y="3082779"/>
                    <a:pt x="725444" y="3082552"/>
                    <a:pt x="725331" y="3082335"/>
                  </a:cubicBezTo>
                  <a:cubicBezTo>
                    <a:pt x="722203" y="3070374"/>
                    <a:pt x="719084" y="3058414"/>
                    <a:pt x="716017" y="3046454"/>
                  </a:cubicBezTo>
                  <a:cubicBezTo>
                    <a:pt x="706087" y="3007274"/>
                    <a:pt x="696382" y="2968093"/>
                    <a:pt x="686782" y="2928852"/>
                  </a:cubicBezTo>
                  <a:cubicBezTo>
                    <a:pt x="668537" y="2854401"/>
                    <a:pt x="650691" y="2779844"/>
                    <a:pt x="632724" y="2705340"/>
                  </a:cubicBezTo>
                  <a:cubicBezTo>
                    <a:pt x="595573" y="2551249"/>
                    <a:pt x="558414" y="2397096"/>
                    <a:pt x="521264" y="2243004"/>
                  </a:cubicBezTo>
                  <a:cubicBezTo>
                    <a:pt x="483774" y="2087676"/>
                    <a:pt x="446346" y="1932296"/>
                    <a:pt x="408908" y="1776977"/>
                  </a:cubicBezTo>
                  <a:cubicBezTo>
                    <a:pt x="370811" y="1619134"/>
                    <a:pt x="332817" y="1461299"/>
                    <a:pt x="294711" y="1303403"/>
                  </a:cubicBezTo>
                  <a:cubicBezTo>
                    <a:pt x="258169" y="1152045"/>
                    <a:pt x="221748" y="1000695"/>
                    <a:pt x="185258" y="849276"/>
                  </a:cubicBezTo>
                  <a:cubicBezTo>
                    <a:pt x="147047" y="690823"/>
                    <a:pt x="108776" y="532423"/>
                    <a:pt x="70678" y="373970"/>
                  </a:cubicBezTo>
                  <a:cubicBezTo>
                    <a:pt x="47133" y="276268"/>
                    <a:pt x="23597" y="178461"/>
                    <a:pt x="0" y="80759"/>
                  </a:cubicBezTo>
                  <a:cubicBezTo>
                    <a:pt x="108506" y="10224"/>
                    <a:pt x="242886" y="-7664"/>
                    <a:pt x="371584" y="2729"/>
                  </a:cubicBezTo>
                  <a:cubicBezTo>
                    <a:pt x="396910" y="110207"/>
                    <a:pt x="422236" y="217580"/>
                    <a:pt x="447623" y="325058"/>
                  </a:cubicBezTo>
                  <a:cubicBezTo>
                    <a:pt x="484278" y="480438"/>
                    <a:pt x="520760" y="635870"/>
                    <a:pt x="557519" y="791250"/>
                  </a:cubicBezTo>
                  <a:cubicBezTo>
                    <a:pt x="595678" y="952558"/>
                    <a:pt x="633497" y="1113918"/>
                    <a:pt x="671491" y="1275278"/>
                  </a:cubicBezTo>
                  <a:cubicBezTo>
                    <a:pt x="708528" y="1432782"/>
                    <a:pt x="745349" y="1590399"/>
                    <a:pt x="782508" y="1747903"/>
                  </a:cubicBezTo>
                  <a:cubicBezTo>
                    <a:pt x="820110" y="1907418"/>
                    <a:pt x="857817" y="2066820"/>
                    <a:pt x="895254" y="2226343"/>
                  </a:cubicBezTo>
                  <a:cubicBezTo>
                    <a:pt x="913942" y="2306157"/>
                    <a:pt x="932631" y="2385971"/>
                    <a:pt x="951371" y="2465733"/>
                  </a:cubicBezTo>
                  <a:cubicBezTo>
                    <a:pt x="969503" y="2543197"/>
                    <a:pt x="987966" y="2620608"/>
                    <a:pt x="1006263" y="2698019"/>
                  </a:cubicBezTo>
                  <a:cubicBezTo>
                    <a:pt x="1022492" y="2766378"/>
                    <a:pt x="1038730" y="2834728"/>
                    <a:pt x="1054795" y="2903147"/>
                  </a:cubicBezTo>
                  <a:cubicBezTo>
                    <a:pt x="1062936" y="2937914"/>
                    <a:pt x="1071137" y="2972681"/>
                    <a:pt x="1079226" y="3007500"/>
                  </a:cubicBezTo>
                  <a:cubicBezTo>
                    <a:pt x="1082354" y="3020914"/>
                    <a:pt x="1085421" y="3034276"/>
                    <a:pt x="1088427" y="3047690"/>
                  </a:cubicBezTo>
                  <a:cubicBezTo>
                    <a:pt x="1088705" y="3049030"/>
                    <a:pt x="1088983" y="3050371"/>
                    <a:pt x="1089209" y="3051711"/>
                  </a:cubicBezTo>
                  <a:cubicBezTo>
                    <a:pt x="1089652" y="3053835"/>
                    <a:pt x="1090043" y="3055907"/>
                    <a:pt x="1090434" y="3057970"/>
                  </a:cubicBezTo>
                  <a:cubicBezTo>
                    <a:pt x="1091607" y="3064272"/>
                    <a:pt x="1092832" y="3070583"/>
                    <a:pt x="1094005" y="3076903"/>
                  </a:cubicBezTo>
                  <a:close/>
                </a:path>
              </a:pathLst>
            </a:custGeom>
            <a:solidFill>
              <a:srgbClr val="FCE09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5" name="Google Shape;1315;p25"/>
            <p:cNvSpPr/>
            <p:nvPr/>
          </p:nvSpPr>
          <p:spPr>
            <a:xfrm>
              <a:off x="3557110" y="2889090"/>
              <a:ext cx="461775" cy="496134"/>
            </a:xfrm>
            <a:custGeom>
              <a:avLst/>
              <a:gdLst/>
              <a:ahLst/>
              <a:cxnLst/>
              <a:rect l="l" t="t" r="r" b="b"/>
              <a:pathLst>
                <a:path w="461775" h="496134" extrusionOk="0">
                  <a:moveTo>
                    <a:pt x="461776" y="392200"/>
                  </a:moveTo>
                  <a:cubicBezTo>
                    <a:pt x="413209" y="379578"/>
                    <a:pt x="362383" y="377663"/>
                    <a:pt x="312774" y="389414"/>
                  </a:cubicBezTo>
                  <a:cubicBezTo>
                    <a:pt x="236057" y="402384"/>
                    <a:pt x="144223" y="431284"/>
                    <a:pt x="96091" y="496135"/>
                  </a:cubicBezTo>
                  <a:cubicBezTo>
                    <a:pt x="93571" y="485515"/>
                    <a:pt x="90965" y="474895"/>
                    <a:pt x="88445" y="464275"/>
                  </a:cubicBezTo>
                  <a:cubicBezTo>
                    <a:pt x="87142" y="458704"/>
                    <a:pt x="85752" y="453307"/>
                    <a:pt x="84449" y="447736"/>
                  </a:cubicBezTo>
                  <a:cubicBezTo>
                    <a:pt x="82364" y="439206"/>
                    <a:pt x="80365" y="430762"/>
                    <a:pt x="78280" y="422318"/>
                  </a:cubicBezTo>
                  <a:cubicBezTo>
                    <a:pt x="72199" y="396900"/>
                    <a:pt x="66030" y="371483"/>
                    <a:pt x="59948" y="345978"/>
                  </a:cubicBezTo>
                  <a:cubicBezTo>
                    <a:pt x="42311" y="273119"/>
                    <a:pt x="24761" y="200260"/>
                    <a:pt x="7211" y="127401"/>
                  </a:cubicBezTo>
                  <a:cubicBezTo>
                    <a:pt x="7124" y="127053"/>
                    <a:pt x="7037" y="126705"/>
                    <a:pt x="6951" y="126356"/>
                  </a:cubicBezTo>
                  <a:cubicBezTo>
                    <a:pt x="4952" y="118261"/>
                    <a:pt x="3041" y="110166"/>
                    <a:pt x="1129" y="102070"/>
                  </a:cubicBezTo>
                  <a:cubicBezTo>
                    <a:pt x="695" y="100503"/>
                    <a:pt x="348" y="98936"/>
                    <a:pt x="0" y="97370"/>
                  </a:cubicBezTo>
                  <a:cubicBezTo>
                    <a:pt x="2259" y="95454"/>
                    <a:pt x="4605" y="93539"/>
                    <a:pt x="7037" y="91798"/>
                  </a:cubicBezTo>
                  <a:cubicBezTo>
                    <a:pt x="104345" y="13891"/>
                    <a:pt x="231887" y="-9873"/>
                    <a:pt x="354390" y="3532"/>
                  </a:cubicBezTo>
                  <a:cubicBezTo>
                    <a:pt x="359777" y="4142"/>
                    <a:pt x="365077" y="4751"/>
                    <a:pt x="370463" y="5534"/>
                  </a:cubicBezTo>
                  <a:cubicBezTo>
                    <a:pt x="372288" y="13107"/>
                    <a:pt x="374112" y="20681"/>
                    <a:pt x="375850" y="28341"/>
                  </a:cubicBezTo>
                  <a:cubicBezTo>
                    <a:pt x="376197" y="29734"/>
                    <a:pt x="376545" y="31126"/>
                    <a:pt x="376892" y="32519"/>
                  </a:cubicBezTo>
                  <a:cubicBezTo>
                    <a:pt x="395572" y="111732"/>
                    <a:pt x="414165" y="190859"/>
                    <a:pt x="432931" y="270072"/>
                  </a:cubicBezTo>
                  <a:cubicBezTo>
                    <a:pt x="437275" y="288700"/>
                    <a:pt x="441706" y="307328"/>
                    <a:pt x="446050" y="325957"/>
                  </a:cubicBezTo>
                  <a:cubicBezTo>
                    <a:pt x="448048" y="334313"/>
                    <a:pt x="450047" y="342583"/>
                    <a:pt x="451958" y="350939"/>
                  </a:cubicBezTo>
                  <a:cubicBezTo>
                    <a:pt x="453001" y="355379"/>
                    <a:pt x="454130" y="359905"/>
                    <a:pt x="455173" y="364432"/>
                  </a:cubicBezTo>
                  <a:cubicBezTo>
                    <a:pt x="457345" y="373659"/>
                    <a:pt x="459517" y="382973"/>
                    <a:pt x="461776" y="3922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6" name="Google Shape;1316;p25"/>
            <p:cNvSpPr/>
            <p:nvPr/>
          </p:nvSpPr>
          <p:spPr>
            <a:xfrm>
              <a:off x="4579437" y="6743730"/>
              <a:ext cx="148445" cy="241174"/>
            </a:xfrm>
            <a:custGeom>
              <a:avLst/>
              <a:gdLst/>
              <a:ahLst/>
              <a:cxnLst/>
              <a:rect l="l" t="t" r="r" b="b"/>
              <a:pathLst>
                <a:path w="148445" h="241174" extrusionOk="0">
                  <a:moveTo>
                    <a:pt x="148446" y="0"/>
                  </a:moveTo>
                  <a:cubicBezTo>
                    <a:pt x="147942" y="5815"/>
                    <a:pt x="147438" y="11630"/>
                    <a:pt x="146943" y="17383"/>
                  </a:cubicBezTo>
                  <a:cubicBezTo>
                    <a:pt x="144319" y="48799"/>
                    <a:pt x="141643" y="80154"/>
                    <a:pt x="138967" y="111508"/>
                  </a:cubicBezTo>
                  <a:cubicBezTo>
                    <a:pt x="136682" y="142245"/>
                    <a:pt x="134779" y="172990"/>
                    <a:pt x="132329" y="203674"/>
                  </a:cubicBezTo>
                  <a:cubicBezTo>
                    <a:pt x="129931" y="216470"/>
                    <a:pt x="134840" y="241174"/>
                    <a:pt x="116378" y="241174"/>
                  </a:cubicBezTo>
                  <a:cubicBezTo>
                    <a:pt x="116100" y="241174"/>
                    <a:pt x="115761" y="241174"/>
                    <a:pt x="115483" y="241174"/>
                  </a:cubicBezTo>
                  <a:cubicBezTo>
                    <a:pt x="107837" y="239494"/>
                    <a:pt x="104996" y="233740"/>
                    <a:pt x="104380" y="226254"/>
                  </a:cubicBezTo>
                  <a:cubicBezTo>
                    <a:pt x="74814" y="166844"/>
                    <a:pt x="42233" y="108992"/>
                    <a:pt x="8706" y="51645"/>
                  </a:cubicBezTo>
                  <a:cubicBezTo>
                    <a:pt x="5804" y="46727"/>
                    <a:pt x="2902" y="41809"/>
                    <a:pt x="0" y="36891"/>
                  </a:cubicBezTo>
                  <a:cubicBezTo>
                    <a:pt x="45795" y="15703"/>
                    <a:pt x="97455" y="6816"/>
                    <a:pt x="1484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7" name="Google Shape;1317;p25"/>
            <p:cNvSpPr/>
            <p:nvPr/>
          </p:nvSpPr>
          <p:spPr>
            <a:xfrm>
              <a:off x="3922012" y="3369434"/>
              <a:ext cx="735799" cy="2962648"/>
            </a:xfrm>
            <a:custGeom>
              <a:avLst/>
              <a:gdLst/>
              <a:ahLst/>
              <a:cxnLst/>
              <a:rect l="l" t="t" r="r" b="b"/>
              <a:pathLst>
                <a:path w="735799" h="2962648" extrusionOk="0">
                  <a:moveTo>
                    <a:pt x="735584" y="2952420"/>
                  </a:moveTo>
                  <a:cubicBezTo>
                    <a:pt x="736696" y="2956947"/>
                    <a:pt x="733352" y="2961586"/>
                    <a:pt x="728947" y="2962483"/>
                  </a:cubicBezTo>
                  <a:cubicBezTo>
                    <a:pt x="728391" y="2962596"/>
                    <a:pt x="727835" y="2962648"/>
                    <a:pt x="727270" y="2962648"/>
                  </a:cubicBezTo>
                  <a:cubicBezTo>
                    <a:pt x="723256" y="2962648"/>
                    <a:pt x="719850" y="2959741"/>
                    <a:pt x="718903" y="2955771"/>
                  </a:cubicBezTo>
                  <a:cubicBezTo>
                    <a:pt x="687886" y="2828900"/>
                    <a:pt x="656870" y="2702019"/>
                    <a:pt x="625853" y="2575147"/>
                  </a:cubicBezTo>
                  <a:cubicBezTo>
                    <a:pt x="593663" y="2443183"/>
                    <a:pt x="561421" y="2311280"/>
                    <a:pt x="529180" y="2179316"/>
                  </a:cubicBezTo>
                  <a:cubicBezTo>
                    <a:pt x="498215" y="2052496"/>
                    <a:pt x="467198" y="1925676"/>
                    <a:pt x="436242" y="1798804"/>
                  </a:cubicBezTo>
                  <a:cubicBezTo>
                    <a:pt x="407346" y="1680532"/>
                    <a:pt x="378449" y="1562270"/>
                    <a:pt x="349552" y="1443998"/>
                  </a:cubicBezTo>
                  <a:cubicBezTo>
                    <a:pt x="319152" y="1319642"/>
                    <a:pt x="288744" y="1195277"/>
                    <a:pt x="258396" y="1070860"/>
                  </a:cubicBezTo>
                  <a:cubicBezTo>
                    <a:pt x="226206" y="939009"/>
                    <a:pt x="193964" y="807105"/>
                    <a:pt x="161723" y="675254"/>
                  </a:cubicBezTo>
                  <a:cubicBezTo>
                    <a:pt x="129924" y="544857"/>
                    <a:pt x="98073" y="414407"/>
                    <a:pt x="66274" y="283949"/>
                  </a:cubicBezTo>
                  <a:cubicBezTo>
                    <a:pt x="55510" y="239851"/>
                    <a:pt x="44745" y="195752"/>
                    <a:pt x="34033" y="151593"/>
                  </a:cubicBezTo>
                  <a:cubicBezTo>
                    <a:pt x="27621" y="125209"/>
                    <a:pt x="21200" y="98773"/>
                    <a:pt x="14841" y="72336"/>
                  </a:cubicBezTo>
                  <a:cubicBezTo>
                    <a:pt x="11887" y="60097"/>
                    <a:pt x="8924" y="47859"/>
                    <a:pt x="6031" y="35611"/>
                  </a:cubicBezTo>
                  <a:cubicBezTo>
                    <a:pt x="4745" y="30075"/>
                    <a:pt x="3468" y="24547"/>
                    <a:pt x="2182" y="19011"/>
                  </a:cubicBezTo>
                  <a:cubicBezTo>
                    <a:pt x="1400" y="15547"/>
                    <a:pt x="401" y="11969"/>
                    <a:pt x="114" y="8443"/>
                  </a:cubicBezTo>
                  <a:cubicBezTo>
                    <a:pt x="-607" y="4639"/>
                    <a:pt x="2182" y="844"/>
                    <a:pt x="5857" y="174"/>
                  </a:cubicBezTo>
                  <a:cubicBezTo>
                    <a:pt x="9376" y="-610"/>
                    <a:pt x="12608" y="1349"/>
                    <a:pt x="13833" y="4143"/>
                  </a:cubicBezTo>
                  <a:cubicBezTo>
                    <a:pt x="15840" y="8670"/>
                    <a:pt x="16848" y="13753"/>
                    <a:pt x="18073" y="18506"/>
                  </a:cubicBezTo>
                  <a:cubicBezTo>
                    <a:pt x="20192" y="26776"/>
                    <a:pt x="22260" y="35106"/>
                    <a:pt x="24380" y="43376"/>
                  </a:cubicBezTo>
                  <a:cubicBezTo>
                    <a:pt x="28507" y="59976"/>
                    <a:pt x="32582" y="76628"/>
                    <a:pt x="36709" y="93228"/>
                  </a:cubicBezTo>
                  <a:cubicBezTo>
                    <a:pt x="43511" y="120726"/>
                    <a:pt x="50262" y="148285"/>
                    <a:pt x="57013" y="175836"/>
                  </a:cubicBezTo>
                  <a:cubicBezTo>
                    <a:pt x="73694" y="243855"/>
                    <a:pt x="90375" y="311874"/>
                    <a:pt x="106996" y="379954"/>
                  </a:cubicBezTo>
                  <a:cubicBezTo>
                    <a:pt x="136119" y="498948"/>
                    <a:pt x="165181" y="617994"/>
                    <a:pt x="194303" y="736997"/>
                  </a:cubicBezTo>
                  <a:cubicBezTo>
                    <a:pt x="224651" y="860970"/>
                    <a:pt x="254938" y="984935"/>
                    <a:pt x="285234" y="1108960"/>
                  </a:cubicBezTo>
                  <a:cubicBezTo>
                    <a:pt x="317866" y="1242657"/>
                    <a:pt x="350447" y="1376405"/>
                    <a:pt x="383193" y="1510041"/>
                  </a:cubicBezTo>
                  <a:cubicBezTo>
                    <a:pt x="415712" y="1642675"/>
                    <a:pt x="448067" y="1775362"/>
                    <a:pt x="480483" y="1908049"/>
                  </a:cubicBezTo>
                  <a:cubicBezTo>
                    <a:pt x="510943" y="2032971"/>
                    <a:pt x="541508" y="2157884"/>
                    <a:pt x="572030" y="2282806"/>
                  </a:cubicBezTo>
                  <a:cubicBezTo>
                    <a:pt x="601986" y="2405430"/>
                    <a:pt x="631943" y="2528063"/>
                    <a:pt x="661900" y="2650687"/>
                  </a:cubicBezTo>
                  <a:cubicBezTo>
                    <a:pt x="686488" y="2751262"/>
                    <a:pt x="711032" y="2851872"/>
                    <a:pt x="735584" y="29524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8" name="Google Shape;1318;p25"/>
            <p:cNvSpPr/>
            <p:nvPr/>
          </p:nvSpPr>
          <p:spPr>
            <a:xfrm>
              <a:off x="3774064" y="3413132"/>
              <a:ext cx="729773" cy="2962291"/>
            </a:xfrm>
            <a:custGeom>
              <a:avLst/>
              <a:gdLst/>
              <a:ahLst/>
              <a:cxnLst/>
              <a:rect l="l" t="t" r="r" b="b"/>
              <a:pathLst>
                <a:path w="729773" h="2962291" extrusionOk="0">
                  <a:moveTo>
                    <a:pt x="712940" y="2955719"/>
                  </a:moveTo>
                  <a:cubicBezTo>
                    <a:pt x="696319" y="2887143"/>
                    <a:pt x="679690" y="2818506"/>
                    <a:pt x="663070" y="2749921"/>
                  </a:cubicBezTo>
                  <a:cubicBezTo>
                    <a:pt x="648004" y="2687995"/>
                    <a:pt x="632887" y="2626061"/>
                    <a:pt x="617996" y="2564083"/>
                  </a:cubicBezTo>
                  <a:cubicBezTo>
                    <a:pt x="603321" y="2502993"/>
                    <a:pt x="588317" y="2441955"/>
                    <a:pt x="573590" y="2380865"/>
                  </a:cubicBezTo>
                  <a:cubicBezTo>
                    <a:pt x="557691" y="2315188"/>
                    <a:pt x="541740" y="2249571"/>
                    <a:pt x="525840" y="2183903"/>
                  </a:cubicBezTo>
                  <a:cubicBezTo>
                    <a:pt x="494598" y="2055072"/>
                    <a:pt x="463364" y="1926242"/>
                    <a:pt x="432121" y="1797411"/>
                  </a:cubicBezTo>
                  <a:cubicBezTo>
                    <a:pt x="402555" y="1675571"/>
                    <a:pt x="372989" y="1553721"/>
                    <a:pt x="343476" y="1431933"/>
                  </a:cubicBezTo>
                  <a:cubicBezTo>
                    <a:pt x="312346" y="1303433"/>
                    <a:pt x="281164" y="1174942"/>
                    <a:pt x="250035" y="1046443"/>
                  </a:cubicBezTo>
                  <a:cubicBezTo>
                    <a:pt x="218575" y="916550"/>
                    <a:pt x="187054" y="786710"/>
                    <a:pt x="155586" y="656878"/>
                  </a:cubicBezTo>
                  <a:cubicBezTo>
                    <a:pt x="125351" y="532235"/>
                    <a:pt x="95168" y="407600"/>
                    <a:pt x="65046" y="282904"/>
                  </a:cubicBezTo>
                  <a:cubicBezTo>
                    <a:pt x="53665" y="235951"/>
                    <a:pt x="42283" y="188954"/>
                    <a:pt x="31015" y="141948"/>
                  </a:cubicBezTo>
                  <a:cubicBezTo>
                    <a:pt x="24603" y="115233"/>
                    <a:pt x="18182" y="88457"/>
                    <a:pt x="11823" y="61743"/>
                  </a:cubicBezTo>
                  <a:cubicBezTo>
                    <a:pt x="8981" y="49948"/>
                    <a:pt x="6245" y="38153"/>
                    <a:pt x="3508" y="26366"/>
                  </a:cubicBezTo>
                  <a:cubicBezTo>
                    <a:pt x="3065" y="24408"/>
                    <a:pt x="2613" y="22397"/>
                    <a:pt x="2170" y="20438"/>
                  </a:cubicBezTo>
                  <a:cubicBezTo>
                    <a:pt x="1614" y="17757"/>
                    <a:pt x="884" y="15076"/>
                    <a:pt x="493" y="12334"/>
                  </a:cubicBezTo>
                  <a:cubicBezTo>
                    <a:pt x="50" y="9201"/>
                    <a:pt x="-619" y="5910"/>
                    <a:pt x="1214" y="3055"/>
                  </a:cubicBezTo>
                  <a:cubicBezTo>
                    <a:pt x="3056" y="148"/>
                    <a:pt x="6679" y="-914"/>
                    <a:pt x="9694" y="879"/>
                  </a:cubicBezTo>
                  <a:cubicBezTo>
                    <a:pt x="13100" y="2777"/>
                    <a:pt x="14212" y="6911"/>
                    <a:pt x="15220" y="10437"/>
                  </a:cubicBezTo>
                  <a:cubicBezTo>
                    <a:pt x="17287" y="18262"/>
                    <a:pt x="19346" y="26027"/>
                    <a:pt x="21301" y="33853"/>
                  </a:cubicBezTo>
                  <a:cubicBezTo>
                    <a:pt x="25541" y="50618"/>
                    <a:pt x="29668" y="67444"/>
                    <a:pt x="33795" y="84271"/>
                  </a:cubicBezTo>
                  <a:cubicBezTo>
                    <a:pt x="40546" y="111542"/>
                    <a:pt x="47183" y="138762"/>
                    <a:pt x="53821" y="166043"/>
                  </a:cubicBezTo>
                  <a:cubicBezTo>
                    <a:pt x="68826" y="227577"/>
                    <a:pt x="83778" y="289120"/>
                    <a:pt x="98730" y="350715"/>
                  </a:cubicBezTo>
                  <a:cubicBezTo>
                    <a:pt x="129747" y="478257"/>
                    <a:pt x="160712" y="605860"/>
                    <a:pt x="191615" y="733463"/>
                  </a:cubicBezTo>
                  <a:cubicBezTo>
                    <a:pt x="222519" y="860901"/>
                    <a:pt x="253423" y="988277"/>
                    <a:pt x="284327" y="1115707"/>
                  </a:cubicBezTo>
                  <a:cubicBezTo>
                    <a:pt x="315847" y="1245712"/>
                    <a:pt x="347420" y="1375718"/>
                    <a:pt x="378941" y="1505723"/>
                  </a:cubicBezTo>
                  <a:cubicBezTo>
                    <a:pt x="410739" y="1637122"/>
                    <a:pt x="442590" y="1768581"/>
                    <a:pt x="474502" y="1899988"/>
                  </a:cubicBezTo>
                  <a:cubicBezTo>
                    <a:pt x="489845" y="1963202"/>
                    <a:pt x="505180" y="2026468"/>
                    <a:pt x="520523" y="2089743"/>
                  </a:cubicBezTo>
                  <a:cubicBezTo>
                    <a:pt x="534250" y="2146533"/>
                    <a:pt x="547917" y="2203262"/>
                    <a:pt x="561800" y="2259991"/>
                  </a:cubicBezTo>
                  <a:cubicBezTo>
                    <a:pt x="578143" y="2326835"/>
                    <a:pt x="594216" y="2393740"/>
                    <a:pt x="610445" y="2460645"/>
                  </a:cubicBezTo>
                  <a:cubicBezTo>
                    <a:pt x="625615" y="2523301"/>
                    <a:pt x="640845" y="2586011"/>
                    <a:pt x="656024" y="2648667"/>
                  </a:cubicBezTo>
                  <a:cubicBezTo>
                    <a:pt x="680516" y="2749721"/>
                    <a:pt x="705060" y="2850714"/>
                    <a:pt x="729551" y="2951715"/>
                  </a:cubicBezTo>
                  <a:cubicBezTo>
                    <a:pt x="730611" y="2956241"/>
                    <a:pt x="727770" y="2960933"/>
                    <a:pt x="723244" y="2962056"/>
                  </a:cubicBezTo>
                  <a:cubicBezTo>
                    <a:pt x="722584" y="2962222"/>
                    <a:pt x="721932" y="2962291"/>
                    <a:pt x="721280" y="2962291"/>
                  </a:cubicBezTo>
                  <a:cubicBezTo>
                    <a:pt x="717458" y="2962274"/>
                    <a:pt x="713895" y="2959584"/>
                    <a:pt x="712940" y="29557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9" name="Google Shape;1319;p25"/>
            <p:cNvSpPr/>
            <p:nvPr/>
          </p:nvSpPr>
          <p:spPr>
            <a:xfrm>
              <a:off x="3653236" y="3270681"/>
              <a:ext cx="375875" cy="132265"/>
            </a:xfrm>
            <a:custGeom>
              <a:avLst/>
              <a:gdLst/>
              <a:ahLst/>
              <a:cxnLst/>
              <a:rect l="l" t="t" r="r" b="b"/>
              <a:pathLst>
                <a:path w="375875" h="132265" extrusionOk="0">
                  <a:moveTo>
                    <a:pt x="371688" y="36409"/>
                  </a:moveTo>
                  <a:cubicBezTo>
                    <a:pt x="373087" y="42389"/>
                    <a:pt x="374477" y="48317"/>
                    <a:pt x="375876" y="54236"/>
                  </a:cubicBezTo>
                  <a:cubicBezTo>
                    <a:pt x="247178" y="43843"/>
                    <a:pt x="112790" y="61723"/>
                    <a:pt x="4292" y="132266"/>
                  </a:cubicBezTo>
                  <a:cubicBezTo>
                    <a:pt x="2841" y="126451"/>
                    <a:pt x="1451" y="120584"/>
                    <a:pt x="52" y="114769"/>
                  </a:cubicBezTo>
                  <a:cubicBezTo>
                    <a:pt x="52" y="114717"/>
                    <a:pt x="0" y="114604"/>
                    <a:pt x="0" y="114543"/>
                  </a:cubicBezTo>
                  <a:cubicBezTo>
                    <a:pt x="48141" y="49649"/>
                    <a:pt x="139966" y="20810"/>
                    <a:pt x="216613" y="7849"/>
                  </a:cubicBezTo>
                  <a:cubicBezTo>
                    <a:pt x="266266" y="-3946"/>
                    <a:pt x="317083" y="-1988"/>
                    <a:pt x="365615" y="10643"/>
                  </a:cubicBezTo>
                  <a:cubicBezTo>
                    <a:pt x="367622" y="19243"/>
                    <a:pt x="369681" y="27800"/>
                    <a:pt x="371688" y="364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0" name="Google Shape;1320;p25"/>
            <p:cNvSpPr/>
            <p:nvPr/>
          </p:nvSpPr>
          <p:spPr>
            <a:xfrm>
              <a:off x="3511300" y="2632526"/>
              <a:ext cx="420408" cy="374311"/>
            </a:xfrm>
            <a:custGeom>
              <a:avLst/>
              <a:gdLst/>
              <a:ahLst/>
              <a:cxnLst/>
              <a:rect l="l" t="t" r="r" b="b"/>
              <a:pathLst>
                <a:path w="420408" h="374311" extrusionOk="0">
                  <a:moveTo>
                    <a:pt x="416282" y="262081"/>
                  </a:moveTo>
                  <a:cubicBezTo>
                    <a:pt x="417681" y="267896"/>
                    <a:pt x="419071" y="273763"/>
                    <a:pt x="420409" y="279578"/>
                  </a:cubicBezTo>
                  <a:cubicBezTo>
                    <a:pt x="292328" y="251244"/>
                    <a:pt x="147731" y="285114"/>
                    <a:pt x="50719" y="374311"/>
                  </a:cubicBezTo>
                  <a:cubicBezTo>
                    <a:pt x="49381" y="369115"/>
                    <a:pt x="48156" y="363918"/>
                    <a:pt x="46922" y="358660"/>
                  </a:cubicBezTo>
                  <a:cubicBezTo>
                    <a:pt x="46531" y="357093"/>
                    <a:pt x="46140" y="355527"/>
                    <a:pt x="45810" y="353968"/>
                  </a:cubicBezTo>
                  <a:cubicBezTo>
                    <a:pt x="45254" y="351731"/>
                    <a:pt x="44698" y="349442"/>
                    <a:pt x="44194" y="347205"/>
                  </a:cubicBezTo>
                  <a:cubicBezTo>
                    <a:pt x="32926" y="300704"/>
                    <a:pt x="21709" y="254255"/>
                    <a:pt x="10554" y="207755"/>
                  </a:cubicBezTo>
                  <a:cubicBezTo>
                    <a:pt x="8990" y="197805"/>
                    <a:pt x="7148" y="187916"/>
                    <a:pt x="5593" y="177906"/>
                  </a:cubicBezTo>
                  <a:cubicBezTo>
                    <a:pt x="4585" y="171586"/>
                    <a:pt x="3812" y="165214"/>
                    <a:pt x="2804" y="158842"/>
                  </a:cubicBezTo>
                  <a:cubicBezTo>
                    <a:pt x="1857" y="152810"/>
                    <a:pt x="962" y="146769"/>
                    <a:pt x="345" y="140676"/>
                  </a:cubicBezTo>
                  <a:cubicBezTo>
                    <a:pt x="345" y="140562"/>
                    <a:pt x="293" y="140449"/>
                    <a:pt x="293" y="140336"/>
                  </a:cubicBezTo>
                  <a:cubicBezTo>
                    <a:pt x="67" y="137263"/>
                    <a:pt x="-98" y="134243"/>
                    <a:pt x="67" y="131170"/>
                  </a:cubicBezTo>
                  <a:cubicBezTo>
                    <a:pt x="180" y="129769"/>
                    <a:pt x="232" y="128376"/>
                    <a:pt x="345" y="126974"/>
                  </a:cubicBezTo>
                  <a:lnTo>
                    <a:pt x="345" y="126922"/>
                  </a:lnTo>
                  <a:cubicBezTo>
                    <a:pt x="458" y="125468"/>
                    <a:pt x="623" y="124076"/>
                    <a:pt x="788" y="122674"/>
                  </a:cubicBezTo>
                  <a:cubicBezTo>
                    <a:pt x="788" y="122622"/>
                    <a:pt x="788" y="122509"/>
                    <a:pt x="840" y="122448"/>
                  </a:cubicBezTo>
                  <a:cubicBezTo>
                    <a:pt x="1561" y="118426"/>
                    <a:pt x="2621" y="114675"/>
                    <a:pt x="3855" y="110818"/>
                  </a:cubicBezTo>
                  <a:cubicBezTo>
                    <a:pt x="3803" y="111158"/>
                    <a:pt x="3690" y="111489"/>
                    <a:pt x="3577" y="111880"/>
                  </a:cubicBezTo>
                  <a:cubicBezTo>
                    <a:pt x="4472" y="108973"/>
                    <a:pt x="5584" y="106179"/>
                    <a:pt x="6531" y="103332"/>
                  </a:cubicBezTo>
                  <a:cubicBezTo>
                    <a:pt x="64889" y="8886"/>
                    <a:pt x="253440" y="-31409"/>
                    <a:pt x="343649" y="27670"/>
                  </a:cubicBezTo>
                  <a:cubicBezTo>
                    <a:pt x="343875" y="27836"/>
                    <a:pt x="344040" y="28010"/>
                    <a:pt x="344205" y="28175"/>
                  </a:cubicBezTo>
                  <a:cubicBezTo>
                    <a:pt x="344483" y="28402"/>
                    <a:pt x="344822" y="28680"/>
                    <a:pt x="345100" y="28959"/>
                  </a:cubicBezTo>
                  <a:cubicBezTo>
                    <a:pt x="345934" y="29629"/>
                    <a:pt x="346777" y="30299"/>
                    <a:pt x="347559" y="31030"/>
                  </a:cubicBezTo>
                  <a:cubicBezTo>
                    <a:pt x="347611" y="31030"/>
                    <a:pt x="347611" y="31030"/>
                    <a:pt x="347611" y="31144"/>
                  </a:cubicBezTo>
                  <a:cubicBezTo>
                    <a:pt x="347663" y="31144"/>
                    <a:pt x="347724" y="31196"/>
                    <a:pt x="347776" y="31257"/>
                  </a:cubicBezTo>
                  <a:cubicBezTo>
                    <a:pt x="348949" y="31927"/>
                    <a:pt x="350061" y="32937"/>
                    <a:pt x="351008" y="34164"/>
                  </a:cubicBezTo>
                  <a:cubicBezTo>
                    <a:pt x="351060" y="34164"/>
                    <a:pt x="351060" y="34216"/>
                    <a:pt x="351121" y="34330"/>
                  </a:cubicBezTo>
                  <a:cubicBezTo>
                    <a:pt x="351173" y="34330"/>
                    <a:pt x="351173" y="34330"/>
                    <a:pt x="351173" y="34382"/>
                  </a:cubicBezTo>
                  <a:cubicBezTo>
                    <a:pt x="352181" y="35278"/>
                    <a:pt x="353128" y="36227"/>
                    <a:pt x="354014" y="37176"/>
                  </a:cubicBezTo>
                  <a:lnTo>
                    <a:pt x="354066" y="37176"/>
                  </a:lnTo>
                  <a:cubicBezTo>
                    <a:pt x="354231" y="37402"/>
                    <a:pt x="354457" y="37620"/>
                    <a:pt x="354622" y="37846"/>
                  </a:cubicBezTo>
                  <a:cubicBezTo>
                    <a:pt x="355291" y="38856"/>
                    <a:pt x="355960" y="39857"/>
                    <a:pt x="356577" y="40919"/>
                  </a:cubicBezTo>
                  <a:cubicBezTo>
                    <a:pt x="356577" y="40971"/>
                    <a:pt x="356629" y="41032"/>
                    <a:pt x="356742" y="41145"/>
                  </a:cubicBezTo>
                  <a:cubicBezTo>
                    <a:pt x="356742" y="41145"/>
                    <a:pt x="356742" y="41198"/>
                    <a:pt x="356794" y="41198"/>
                  </a:cubicBezTo>
                  <a:cubicBezTo>
                    <a:pt x="358914" y="43879"/>
                    <a:pt x="360756" y="46673"/>
                    <a:pt x="362485" y="49580"/>
                  </a:cubicBezTo>
                  <a:cubicBezTo>
                    <a:pt x="374535" y="69810"/>
                    <a:pt x="378384" y="94741"/>
                    <a:pt x="382459" y="118774"/>
                  </a:cubicBezTo>
                  <a:cubicBezTo>
                    <a:pt x="392946" y="163151"/>
                    <a:pt x="403432" y="207641"/>
                    <a:pt x="413919" y="252018"/>
                  </a:cubicBezTo>
                  <a:cubicBezTo>
                    <a:pt x="414423" y="254255"/>
                    <a:pt x="414979" y="256492"/>
                    <a:pt x="415483" y="258730"/>
                  </a:cubicBezTo>
                  <a:lnTo>
                    <a:pt x="415431" y="258730"/>
                  </a:lnTo>
                  <a:cubicBezTo>
                    <a:pt x="415596" y="259565"/>
                    <a:pt x="415769" y="260410"/>
                    <a:pt x="415874" y="261245"/>
                  </a:cubicBezTo>
                  <a:cubicBezTo>
                    <a:pt x="415926" y="261245"/>
                    <a:pt x="415926" y="261245"/>
                    <a:pt x="415874" y="261298"/>
                  </a:cubicBezTo>
                  <a:cubicBezTo>
                    <a:pt x="415987" y="261576"/>
                    <a:pt x="416100" y="261802"/>
                    <a:pt x="416152" y="262081"/>
                  </a:cubicBezTo>
                  <a:cubicBezTo>
                    <a:pt x="416230" y="262081"/>
                    <a:pt x="416230" y="262081"/>
                    <a:pt x="416282" y="262081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321" name="Google Shape;1321;p25"/>
          <p:cNvGrpSpPr/>
          <p:nvPr/>
        </p:nvGrpSpPr>
        <p:grpSpPr>
          <a:xfrm rot="-1685239">
            <a:off x="1099939" y="2700439"/>
            <a:ext cx="1756558" cy="2587988"/>
            <a:chOff x="-527220" y="521548"/>
            <a:chExt cx="3513240" cy="5175671"/>
          </a:xfrm>
        </p:grpSpPr>
        <p:sp>
          <p:nvSpPr>
            <p:cNvPr id="1322" name="Google Shape;1322;p25"/>
            <p:cNvSpPr/>
            <p:nvPr/>
          </p:nvSpPr>
          <p:spPr>
            <a:xfrm>
              <a:off x="-478515" y="5226592"/>
              <a:ext cx="3169042" cy="465210"/>
            </a:xfrm>
            <a:custGeom>
              <a:avLst/>
              <a:gdLst/>
              <a:ahLst/>
              <a:cxnLst/>
              <a:rect l="l" t="t" r="r" b="b"/>
              <a:pathLst>
                <a:path w="3169042" h="465210" extrusionOk="0">
                  <a:moveTo>
                    <a:pt x="3169029" y="302959"/>
                  </a:moveTo>
                  <a:cubicBezTo>
                    <a:pt x="3169133" y="339033"/>
                    <a:pt x="3168656" y="375159"/>
                    <a:pt x="3166813" y="411223"/>
                  </a:cubicBezTo>
                  <a:cubicBezTo>
                    <a:pt x="3168024" y="434813"/>
                    <a:pt x="3159969" y="467885"/>
                    <a:pt x="3130201" y="465039"/>
                  </a:cubicBezTo>
                  <a:cubicBezTo>
                    <a:pt x="3109980" y="462244"/>
                    <a:pt x="3103550" y="447763"/>
                    <a:pt x="3102183" y="430652"/>
                  </a:cubicBezTo>
                  <a:cubicBezTo>
                    <a:pt x="3100651" y="430973"/>
                    <a:pt x="3099077" y="431076"/>
                    <a:pt x="3097493" y="431076"/>
                  </a:cubicBezTo>
                  <a:cubicBezTo>
                    <a:pt x="3096913" y="431076"/>
                    <a:pt x="3096333" y="431076"/>
                    <a:pt x="3095753" y="431025"/>
                  </a:cubicBezTo>
                  <a:cubicBezTo>
                    <a:pt x="2970967" y="423706"/>
                    <a:pt x="2846138" y="416491"/>
                    <a:pt x="2721300" y="409173"/>
                  </a:cubicBezTo>
                  <a:cubicBezTo>
                    <a:pt x="2585714" y="401172"/>
                    <a:pt x="2450086" y="393325"/>
                    <a:pt x="2314448" y="385427"/>
                  </a:cubicBezTo>
                  <a:cubicBezTo>
                    <a:pt x="2181130" y="377633"/>
                    <a:pt x="2047811" y="369838"/>
                    <a:pt x="1914503" y="362096"/>
                  </a:cubicBezTo>
                  <a:cubicBezTo>
                    <a:pt x="1784136" y="354456"/>
                    <a:pt x="1653768" y="346879"/>
                    <a:pt x="1523400" y="339240"/>
                  </a:cubicBezTo>
                  <a:cubicBezTo>
                    <a:pt x="1389719" y="331394"/>
                    <a:pt x="1256028" y="323703"/>
                    <a:pt x="1122347" y="315805"/>
                  </a:cubicBezTo>
                  <a:cubicBezTo>
                    <a:pt x="988345" y="307855"/>
                    <a:pt x="854343" y="299688"/>
                    <a:pt x="720341" y="291427"/>
                  </a:cubicBezTo>
                  <a:cubicBezTo>
                    <a:pt x="587603" y="283260"/>
                    <a:pt x="454864" y="275207"/>
                    <a:pt x="322187" y="267102"/>
                  </a:cubicBezTo>
                  <a:cubicBezTo>
                    <a:pt x="269724" y="263893"/>
                    <a:pt x="217312" y="260208"/>
                    <a:pt x="164899" y="256626"/>
                  </a:cubicBezTo>
                  <a:cubicBezTo>
                    <a:pt x="139035" y="254836"/>
                    <a:pt x="113119" y="253097"/>
                    <a:pt x="87254" y="251202"/>
                  </a:cubicBezTo>
                  <a:cubicBezTo>
                    <a:pt x="74353" y="250250"/>
                    <a:pt x="61442" y="249153"/>
                    <a:pt x="48593" y="247621"/>
                  </a:cubicBezTo>
                  <a:cubicBezTo>
                    <a:pt x="37213" y="246306"/>
                    <a:pt x="24261" y="245623"/>
                    <a:pt x="13720" y="240779"/>
                  </a:cubicBezTo>
                  <a:cubicBezTo>
                    <a:pt x="5137" y="236825"/>
                    <a:pt x="-392" y="227881"/>
                    <a:pt x="22" y="218399"/>
                  </a:cubicBezTo>
                  <a:cubicBezTo>
                    <a:pt x="446" y="209290"/>
                    <a:pt x="6607" y="200285"/>
                    <a:pt x="15460" y="197386"/>
                  </a:cubicBezTo>
                  <a:cubicBezTo>
                    <a:pt x="16091" y="197179"/>
                    <a:pt x="16723" y="197014"/>
                    <a:pt x="17303" y="196858"/>
                  </a:cubicBezTo>
                  <a:cubicBezTo>
                    <a:pt x="11453" y="145143"/>
                    <a:pt x="14776" y="87332"/>
                    <a:pt x="10407" y="34458"/>
                  </a:cubicBezTo>
                  <a:cubicBezTo>
                    <a:pt x="10459" y="34458"/>
                    <a:pt x="10459" y="34509"/>
                    <a:pt x="10510" y="34509"/>
                  </a:cubicBezTo>
                  <a:cubicBezTo>
                    <a:pt x="10987" y="27139"/>
                    <a:pt x="14466" y="19873"/>
                    <a:pt x="20409" y="15235"/>
                  </a:cubicBezTo>
                  <a:cubicBezTo>
                    <a:pt x="24416" y="6230"/>
                    <a:pt x="33579" y="-85"/>
                    <a:pt x="43799" y="226"/>
                  </a:cubicBezTo>
                  <a:cubicBezTo>
                    <a:pt x="58864" y="-250"/>
                    <a:pt x="73929" y="174"/>
                    <a:pt x="88942" y="174"/>
                  </a:cubicBezTo>
                  <a:cubicBezTo>
                    <a:pt x="104111" y="174"/>
                    <a:pt x="119280" y="122"/>
                    <a:pt x="134396" y="547"/>
                  </a:cubicBezTo>
                  <a:cubicBezTo>
                    <a:pt x="167157" y="1437"/>
                    <a:pt x="199927" y="2493"/>
                    <a:pt x="232635" y="3859"/>
                  </a:cubicBezTo>
                  <a:cubicBezTo>
                    <a:pt x="300744" y="6602"/>
                    <a:pt x="368853" y="9759"/>
                    <a:pt x="436952" y="12917"/>
                  </a:cubicBezTo>
                  <a:cubicBezTo>
                    <a:pt x="567267" y="18972"/>
                    <a:pt x="697583" y="25659"/>
                    <a:pt x="827889" y="32191"/>
                  </a:cubicBezTo>
                  <a:cubicBezTo>
                    <a:pt x="962574" y="38929"/>
                    <a:pt x="1097208" y="45668"/>
                    <a:pt x="1231841" y="52417"/>
                  </a:cubicBezTo>
                  <a:cubicBezTo>
                    <a:pt x="1364683" y="59104"/>
                    <a:pt x="1497526" y="65739"/>
                    <a:pt x="1630368" y="72374"/>
                  </a:cubicBezTo>
                  <a:cubicBezTo>
                    <a:pt x="1767683" y="79268"/>
                    <a:pt x="1905060" y="86172"/>
                    <a:pt x="2042438" y="93066"/>
                  </a:cubicBezTo>
                  <a:cubicBezTo>
                    <a:pt x="2173333" y="99598"/>
                    <a:pt x="2304281" y="106181"/>
                    <a:pt x="2435228" y="112765"/>
                  </a:cubicBezTo>
                  <a:cubicBezTo>
                    <a:pt x="2564281" y="119193"/>
                    <a:pt x="2693323" y="125663"/>
                    <a:pt x="2822376" y="132142"/>
                  </a:cubicBezTo>
                  <a:cubicBezTo>
                    <a:pt x="2912974" y="136728"/>
                    <a:pt x="3003623" y="141251"/>
                    <a:pt x="3094221" y="145785"/>
                  </a:cubicBezTo>
                  <a:cubicBezTo>
                    <a:pt x="3105807" y="146417"/>
                    <a:pt x="3115923" y="153259"/>
                    <a:pt x="3121193" y="162948"/>
                  </a:cubicBezTo>
                  <a:cubicBezTo>
                    <a:pt x="3125200" y="158155"/>
                    <a:pt x="3130885" y="154946"/>
                    <a:pt x="3138992" y="154315"/>
                  </a:cubicBezTo>
                  <a:cubicBezTo>
                    <a:pt x="3163489" y="153735"/>
                    <a:pt x="3166492" y="181538"/>
                    <a:pt x="3166596" y="200336"/>
                  </a:cubicBezTo>
                  <a:cubicBezTo>
                    <a:pt x="3168397" y="234506"/>
                    <a:pt x="3168873" y="268675"/>
                    <a:pt x="3169029" y="302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3" name="Google Shape;1323;p25"/>
            <p:cNvSpPr/>
            <p:nvPr/>
          </p:nvSpPr>
          <p:spPr>
            <a:xfrm>
              <a:off x="-327142" y="5289540"/>
              <a:ext cx="2971833" cy="219756"/>
            </a:xfrm>
            <a:custGeom>
              <a:avLst/>
              <a:gdLst/>
              <a:ahLst/>
              <a:cxnLst/>
              <a:rect l="l" t="t" r="r" b="b"/>
              <a:pathLst>
                <a:path w="2971833" h="219756" extrusionOk="0">
                  <a:moveTo>
                    <a:pt x="2958731" y="219732"/>
                  </a:moveTo>
                  <a:cubicBezTo>
                    <a:pt x="2827329" y="210892"/>
                    <a:pt x="2695874" y="202000"/>
                    <a:pt x="2564471" y="193119"/>
                  </a:cubicBezTo>
                  <a:cubicBezTo>
                    <a:pt x="2436857" y="184528"/>
                    <a:pt x="2309295" y="175894"/>
                    <a:pt x="2181682" y="167303"/>
                  </a:cubicBezTo>
                  <a:cubicBezTo>
                    <a:pt x="2049968" y="158411"/>
                    <a:pt x="1918306" y="149509"/>
                    <a:pt x="1786582" y="140618"/>
                  </a:cubicBezTo>
                  <a:cubicBezTo>
                    <a:pt x="1655966" y="131798"/>
                    <a:pt x="1525309" y="122927"/>
                    <a:pt x="1394693" y="114160"/>
                  </a:cubicBezTo>
                  <a:cubicBezTo>
                    <a:pt x="1264077" y="105340"/>
                    <a:pt x="1133419" y="96469"/>
                    <a:pt x="1002803" y="87650"/>
                  </a:cubicBezTo>
                  <a:cubicBezTo>
                    <a:pt x="879714" y="79328"/>
                    <a:pt x="756625" y="71016"/>
                    <a:pt x="633485" y="62693"/>
                  </a:cubicBezTo>
                  <a:cubicBezTo>
                    <a:pt x="500663" y="53667"/>
                    <a:pt x="367790" y="44848"/>
                    <a:pt x="235031" y="35231"/>
                  </a:cubicBezTo>
                  <a:cubicBezTo>
                    <a:pt x="191274" y="32053"/>
                    <a:pt x="147518" y="28679"/>
                    <a:pt x="103762" y="25242"/>
                  </a:cubicBezTo>
                  <a:cubicBezTo>
                    <a:pt x="82516" y="23617"/>
                    <a:pt x="61269" y="21940"/>
                    <a:pt x="40033" y="20056"/>
                  </a:cubicBezTo>
                  <a:cubicBezTo>
                    <a:pt x="29462" y="19114"/>
                    <a:pt x="18838" y="18379"/>
                    <a:pt x="8339" y="16858"/>
                  </a:cubicBezTo>
                  <a:cubicBezTo>
                    <a:pt x="5140" y="16361"/>
                    <a:pt x="2272" y="14922"/>
                    <a:pt x="822" y="11931"/>
                  </a:cubicBezTo>
                  <a:cubicBezTo>
                    <a:pt x="-482" y="9322"/>
                    <a:pt x="-192" y="6217"/>
                    <a:pt x="1392" y="3836"/>
                  </a:cubicBezTo>
                  <a:cubicBezTo>
                    <a:pt x="4074" y="-160"/>
                    <a:pt x="8650" y="58"/>
                    <a:pt x="12916" y="6"/>
                  </a:cubicBezTo>
                  <a:cubicBezTo>
                    <a:pt x="20661" y="-66"/>
                    <a:pt x="28551" y="544"/>
                    <a:pt x="36285" y="896"/>
                  </a:cubicBezTo>
                  <a:cubicBezTo>
                    <a:pt x="51868" y="1642"/>
                    <a:pt x="67440" y="2449"/>
                    <a:pt x="83013" y="3298"/>
                  </a:cubicBezTo>
                  <a:cubicBezTo>
                    <a:pt x="114272" y="5057"/>
                    <a:pt x="145520" y="6817"/>
                    <a:pt x="176768" y="8691"/>
                  </a:cubicBezTo>
                  <a:cubicBezTo>
                    <a:pt x="240011" y="12500"/>
                    <a:pt x="303243" y="16568"/>
                    <a:pt x="366475" y="20739"/>
                  </a:cubicBezTo>
                  <a:cubicBezTo>
                    <a:pt x="503242" y="29818"/>
                    <a:pt x="640008" y="39040"/>
                    <a:pt x="776774" y="48274"/>
                  </a:cubicBezTo>
                  <a:cubicBezTo>
                    <a:pt x="898703" y="56462"/>
                    <a:pt x="1020695" y="64701"/>
                    <a:pt x="1142624" y="72941"/>
                  </a:cubicBezTo>
                  <a:cubicBezTo>
                    <a:pt x="1276915" y="82009"/>
                    <a:pt x="1411207" y="91076"/>
                    <a:pt x="1545510" y="100134"/>
                  </a:cubicBezTo>
                  <a:cubicBezTo>
                    <a:pt x="1674386" y="108808"/>
                    <a:pt x="1803315" y="117524"/>
                    <a:pt x="1932191" y="126250"/>
                  </a:cubicBezTo>
                  <a:cubicBezTo>
                    <a:pt x="2063853" y="135141"/>
                    <a:pt x="2195525" y="143992"/>
                    <a:pt x="2327187" y="152884"/>
                  </a:cubicBezTo>
                  <a:cubicBezTo>
                    <a:pt x="2453434" y="161434"/>
                    <a:pt x="2579732" y="169942"/>
                    <a:pt x="2705979" y="178493"/>
                  </a:cubicBezTo>
                  <a:cubicBezTo>
                    <a:pt x="2790934" y="184196"/>
                    <a:pt x="2875837" y="189952"/>
                    <a:pt x="2960781" y="195655"/>
                  </a:cubicBezTo>
                  <a:cubicBezTo>
                    <a:pt x="2967356" y="196131"/>
                    <a:pt x="2972368" y="202259"/>
                    <a:pt x="2971788" y="208718"/>
                  </a:cubicBezTo>
                  <a:cubicBezTo>
                    <a:pt x="2971218" y="215146"/>
                    <a:pt x="2965637" y="219908"/>
                    <a:pt x="2959311" y="219753"/>
                  </a:cubicBezTo>
                  <a:cubicBezTo>
                    <a:pt x="2959135" y="219763"/>
                    <a:pt x="2958928" y="219753"/>
                    <a:pt x="2958731" y="2197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4" name="Google Shape;1324;p25"/>
            <p:cNvSpPr/>
            <p:nvPr/>
          </p:nvSpPr>
          <p:spPr>
            <a:xfrm>
              <a:off x="52254" y="5384940"/>
              <a:ext cx="2386700" cy="180548"/>
            </a:xfrm>
            <a:custGeom>
              <a:avLst/>
              <a:gdLst/>
              <a:ahLst/>
              <a:cxnLst/>
              <a:rect l="l" t="t" r="r" b="b"/>
              <a:pathLst>
                <a:path w="2386700" h="180548" extrusionOk="0">
                  <a:moveTo>
                    <a:pt x="2373309" y="180529"/>
                  </a:moveTo>
                  <a:cubicBezTo>
                    <a:pt x="2324179" y="177227"/>
                    <a:pt x="2274998" y="173925"/>
                    <a:pt x="2225868" y="170560"/>
                  </a:cubicBezTo>
                  <a:cubicBezTo>
                    <a:pt x="2215711" y="169888"/>
                    <a:pt x="2205563" y="169277"/>
                    <a:pt x="2195417" y="168449"/>
                  </a:cubicBezTo>
                  <a:cubicBezTo>
                    <a:pt x="2184224" y="167434"/>
                    <a:pt x="2173083" y="166110"/>
                    <a:pt x="2161880" y="165106"/>
                  </a:cubicBezTo>
                  <a:cubicBezTo>
                    <a:pt x="2138428" y="162952"/>
                    <a:pt x="2114862" y="161586"/>
                    <a:pt x="2091348" y="159909"/>
                  </a:cubicBezTo>
                  <a:cubicBezTo>
                    <a:pt x="1986886" y="152467"/>
                    <a:pt x="1882476" y="145283"/>
                    <a:pt x="1778056" y="138213"/>
                  </a:cubicBezTo>
                  <a:cubicBezTo>
                    <a:pt x="1675168" y="131226"/>
                    <a:pt x="1572332" y="124197"/>
                    <a:pt x="1469495" y="117262"/>
                  </a:cubicBezTo>
                  <a:cubicBezTo>
                    <a:pt x="1366659" y="110337"/>
                    <a:pt x="1263812" y="103557"/>
                    <a:pt x="1160976" y="96839"/>
                  </a:cubicBezTo>
                  <a:cubicBezTo>
                    <a:pt x="1056400" y="89976"/>
                    <a:pt x="951825" y="82999"/>
                    <a:pt x="847249" y="75764"/>
                  </a:cubicBezTo>
                  <a:cubicBezTo>
                    <a:pt x="744464" y="68621"/>
                    <a:pt x="641628" y="61696"/>
                    <a:pt x="538854" y="54502"/>
                  </a:cubicBezTo>
                  <a:cubicBezTo>
                    <a:pt x="437498" y="47350"/>
                    <a:pt x="336081" y="40445"/>
                    <a:pt x="234715" y="33717"/>
                  </a:cubicBezTo>
                  <a:cubicBezTo>
                    <a:pt x="194841" y="31005"/>
                    <a:pt x="154968" y="28407"/>
                    <a:pt x="115043" y="25643"/>
                  </a:cubicBezTo>
                  <a:cubicBezTo>
                    <a:pt x="94531" y="24246"/>
                    <a:pt x="73958" y="22796"/>
                    <a:pt x="53447" y="21399"/>
                  </a:cubicBezTo>
                  <a:cubicBezTo>
                    <a:pt x="44087" y="20747"/>
                    <a:pt x="34727" y="19991"/>
                    <a:pt x="25367" y="19236"/>
                  </a:cubicBezTo>
                  <a:cubicBezTo>
                    <a:pt x="20738" y="18863"/>
                    <a:pt x="16162" y="18542"/>
                    <a:pt x="11544" y="17952"/>
                  </a:cubicBezTo>
                  <a:cubicBezTo>
                    <a:pt x="9794" y="17724"/>
                    <a:pt x="8013" y="17445"/>
                    <a:pt x="6564" y="16989"/>
                  </a:cubicBezTo>
                  <a:cubicBezTo>
                    <a:pt x="2422" y="16047"/>
                    <a:pt x="-374" y="12031"/>
                    <a:pt x="41" y="7818"/>
                  </a:cubicBezTo>
                  <a:cubicBezTo>
                    <a:pt x="517" y="3409"/>
                    <a:pt x="4058" y="603"/>
                    <a:pt x="7226" y="303"/>
                  </a:cubicBezTo>
                  <a:cubicBezTo>
                    <a:pt x="8873" y="-80"/>
                    <a:pt x="10602" y="13"/>
                    <a:pt x="12289" y="3"/>
                  </a:cubicBezTo>
                  <a:cubicBezTo>
                    <a:pt x="18036" y="-18"/>
                    <a:pt x="23824" y="386"/>
                    <a:pt x="29550" y="738"/>
                  </a:cubicBezTo>
                  <a:cubicBezTo>
                    <a:pt x="41964" y="1359"/>
                    <a:pt x="54379" y="2187"/>
                    <a:pt x="66793" y="3015"/>
                  </a:cubicBezTo>
                  <a:cubicBezTo>
                    <a:pt x="92575" y="4692"/>
                    <a:pt x="118398" y="6379"/>
                    <a:pt x="144179" y="8108"/>
                  </a:cubicBezTo>
                  <a:cubicBezTo>
                    <a:pt x="193464" y="11420"/>
                    <a:pt x="242760" y="14826"/>
                    <a:pt x="291993" y="18190"/>
                  </a:cubicBezTo>
                  <a:cubicBezTo>
                    <a:pt x="395358" y="25239"/>
                    <a:pt x="498732" y="31761"/>
                    <a:pt x="602097" y="38758"/>
                  </a:cubicBezTo>
                  <a:cubicBezTo>
                    <a:pt x="706403" y="45776"/>
                    <a:pt x="810730" y="52536"/>
                    <a:pt x="915037" y="59502"/>
                  </a:cubicBezTo>
                  <a:cubicBezTo>
                    <a:pt x="1019354" y="66417"/>
                    <a:pt x="1123608" y="73642"/>
                    <a:pt x="1227905" y="80981"/>
                  </a:cubicBezTo>
                  <a:cubicBezTo>
                    <a:pt x="1332159" y="88258"/>
                    <a:pt x="1436466" y="95328"/>
                    <a:pt x="1540783" y="102346"/>
                  </a:cubicBezTo>
                  <a:cubicBezTo>
                    <a:pt x="1642936" y="109209"/>
                    <a:pt x="1745089" y="116009"/>
                    <a:pt x="1847252" y="122924"/>
                  </a:cubicBezTo>
                  <a:cubicBezTo>
                    <a:pt x="1898069" y="126319"/>
                    <a:pt x="1948825" y="129715"/>
                    <a:pt x="1999642" y="133058"/>
                  </a:cubicBezTo>
                  <a:cubicBezTo>
                    <a:pt x="2024844" y="134725"/>
                    <a:pt x="2050046" y="136236"/>
                    <a:pt x="2075237" y="137851"/>
                  </a:cubicBezTo>
                  <a:cubicBezTo>
                    <a:pt x="2100014" y="139455"/>
                    <a:pt x="2124844" y="141163"/>
                    <a:pt x="2149621" y="142612"/>
                  </a:cubicBezTo>
                  <a:cubicBezTo>
                    <a:pt x="2155988" y="142975"/>
                    <a:pt x="2162356" y="143295"/>
                    <a:pt x="2167305" y="143513"/>
                  </a:cubicBezTo>
                  <a:cubicBezTo>
                    <a:pt x="2182681" y="144093"/>
                    <a:pt x="2198047" y="144527"/>
                    <a:pt x="2213412" y="145531"/>
                  </a:cubicBezTo>
                  <a:cubicBezTo>
                    <a:pt x="2231397" y="146763"/>
                    <a:pt x="2249392" y="147933"/>
                    <a:pt x="2267387" y="149165"/>
                  </a:cubicBezTo>
                  <a:cubicBezTo>
                    <a:pt x="2303575" y="151628"/>
                    <a:pt x="2339710" y="154092"/>
                    <a:pt x="2375856" y="156493"/>
                  </a:cubicBezTo>
                  <a:cubicBezTo>
                    <a:pt x="2382431" y="156918"/>
                    <a:pt x="2387277" y="163408"/>
                    <a:pt x="2386645" y="169763"/>
                  </a:cubicBezTo>
                  <a:cubicBezTo>
                    <a:pt x="2385931" y="176274"/>
                    <a:pt x="2380277" y="180684"/>
                    <a:pt x="2373951" y="180529"/>
                  </a:cubicBezTo>
                  <a:cubicBezTo>
                    <a:pt x="2373734" y="180560"/>
                    <a:pt x="2373527" y="180550"/>
                    <a:pt x="2373309" y="1805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5" name="Google Shape;1325;p25"/>
            <p:cNvSpPr/>
            <p:nvPr/>
          </p:nvSpPr>
          <p:spPr>
            <a:xfrm>
              <a:off x="-153107" y="619936"/>
              <a:ext cx="3139127" cy="4780791"/>
            </a:xfrm>
            <a:custGeom>
              <a:avLst/>
              <a:gdLst/>
              <a:ahLst/>
              <a:cxnLst/>
              <a:rect l="l" t="t" r="r" b="b"/>
              <a:pathLst>
                <a:path w="3139127" h="4780791" extrusionOk="0">
                  <a:moveTo>
                    <a:pt x="3138649" y="287178"/>
                  </a:moveTo>
                  <a:cubicBezTo>
                    <a:pt x="3141124" y="372596"/>
                    <a:pt x="3133482" y="457798"/>
                    <a:pt x="3127798" y="542895"/>
                  </a:cubicBezTo>
                  <a:cubicBezTo>
                    <a:pt x="3111211" y="833310"/>
                    <a:pt x="3104097" y="1124253"/>
                    <a:pt x="3090244" y="1414771"/>
                  </a:cubicBezTo>
                  <a:cubicBezTo>
                    <a:pt x="3053684" y="2093658"/>
                    <a:pt x="3007339" y="2772017"/>
                    <a:pt x="2960146" y="3450211"/>
                  </a:cubicBezTo>
                  <a:cubicBezTo>
                    <a:pt x="2938392" y="3806501"/>
                    <a:pt x="2913946" y="4162906"/>
                    <a:pt x="2876288" y="4517830"/>
                  </a:cubicBezTo>
                  <a:cubicBezTo>
                    <a:pt x="2866752" y="4593342"/>
                    <a:pt x="2854586" y="4669072"/>
                    <a:pt x="2857009" y="4745423"/>
                  </a:cubicBezTo>
                  <a:cubicBezTo>
                    <a:pt x="2857113" y="4749956"/>
                    <a:pt x="2856274" y="4754324"/>
                    <a:pt x="2854638" y="4758382"/>
                  </a:cubicBezTo>
                  <a:cubicBezTo>
                    <a:pt x="2854638" y="4758382"/>
                    <a:pt x="2854638" y="4758382"/>
                    <a:pt x="2854638" y="4758434"/>
                  </a:cubicBezTo>
                  <a:cubicBezTo>
                    <a:pt x="2850631" y="4772864"/>
                    <a:pt x="2835100" y="4784654"/>
                    <a:pt x="2812652" y="4779602"/>
                  </a:cubicBezTo>
                  <a:cubicBezTo>
                    <a:pt x="2683289" y="4776176"/>
                    <a:pt x="2552393" y="4749325"/>
                    <a:pt x="2420607" y="4746634"/>
                  </a:cubicBezTo>
                  <a:cubicBezTo>
                    <a:pt x="1670323" y="4710456"/>
                    <a:pt x="919366" y="4681069"/>
                    <a:pt x="170500" y="4621570"/>
                  </a:cubicBezTo>
                  <a:cubicBezTo>
                    <a:pt x="130782" y="4618671"/>
                    <a:pt x="92855" y="4619355"/>
                    <a:pt x="53727" y="4618516"/>
                  </a:cubicBezTo>
                  <a:cubicBezTo>
                    <a:pt x="30503" y="4622305"/>
                    <a:pt x="1367" y="4615463"/>
                    <a:pt x="0" y="4587131"/>
                  </a:cubicBezTo>
                  <a:cubicBezTo>
                    <a:pt x="52" y="4583022"/>
                    <a:pt x="476" y="4579388"/>
                    <a:pt x="1315" y="4576128"/>
                  </a:cubicBezTo>
                  <a:cubicBezTo>
                    <a:pt x="-1429" y="4553324"/>
                    <a:pt x="12849" y="4521628"/>
                    <a:pt x="12590" y="4501040"/>
                  </a:cubicBezTo>
                  <a:cubicBezTo>
                    <a:pt x="13170" y="4498825"/>
                    <a:pt x="13698" y="4496351"/>
                    <a:pt x="14123" y="4493670"/>
                  </a:cubicBezTo>
                  <a:cubicBezTo>
                    <a:pt x="17126" y="4346485"/>
                    <a:pt x="41727" y="4201143"/>
                    <a:pt x="53893" y="4054548"/>
                  </a:cubicBezTo>
                  <a:cubicBezTo>
                    <a:pt x="66483" y="3865555"/>
                    <a:pt x="64537" y="3675827"/>
                    <a:pt x="73545" y="3486565"/>
                  </a:cubicBezTo>
                  <a:cubicBezTo>
                    <a:pt x="82863" y="3182931"/>
                    <a:pt x="101252" y="2879557"/>
                    <a:pt x="112786" y="2575975"/>
                  </a:cubicBezTo>
                  <a:cubicBezTo>
                    <a:pt x="131331" y="2081289"/>
                    <a:pt x="144760" y="1586509"/>
                    <a:pt x="150341" y="1091512"/>
                  </a:cubicBezTo>
                  <a:cubicBezTo>
                    <a:pt x="155870" y="779194"/>
                    <a:pt x="159297" y="465230"/>
                    <a:pt x="202908" y="155437"/>
                  </a:cubicBezTo>
                  <a:cubicBezTo>
                    <a:pt x="210860" y="119529"/>
                    <a:pt x="212444" y="79718"/>
                    <a:pt x="228721" y="46542"/>
                  </a:cubicBezTo>
                  <a:cubicBezTo>
                    <a:pt x="227250" y="42329"/>
                    <a:pt x="226619" y="37744"/>
                    <a:pt x="226981" y="32899"/>
                  </a:cubicBezTo>
                  <a:cubicBezTo>
                    <a:pt x="228400" y="13946"/>
                    <a:pt x="245732" y="-1695"/>
                    <a:pt x="265011" y="148"/>
                  </a:cubicBezTo>
                  <a:cubicBezTo>
                    <a:pt x="335802" y="6524"/>
                    <a:pt x="406810" y="11576"/>
                    <a:pt x="477549" y="19215"/>
                  </a:cubicBezTo>
                  <a:cubicBezTo>
                    <a:pt x="849103" y="54078"/>
                    <a:pt x="1220875" y="87730"/>
                    <a:pt x="1593330" y="110792"/>
                  </a:cubicBezTo>
                  <a:cubicBezTo>
                    <a:pt x="2041474" y="137333"/>
                    <a:pt x="2490197" y="151659"/>
                    <a:pt x="2935658" y="210744"/>
                  </a:cubicBezTo>
                  <a:cubicBezTo>
                    <a:pt x="2979901" y="215009"/>
                    <a:pt x="3024154" y="219377"/>
                    <a:pt x="3068397" y="223383"/>
                  </a:cubicBezTo>
                  <a:cubicBezTo>
                    <a:pt x="3084995" y="225433"/>
                    <a:pt x="3102586" y="224749"/>
                    <a:pt x="3117434" y="233331"/>
                  </a:cubicBezTo>
                  <a:cubicBezTo>
                    <a:pt x="3122383" y="236384"/>
                    <a:pt x="3125862" y="240804"/>
                    <a:pt x="3127860" y="245814"/>
                  </a:cubicBezTo>
                  <a:cubicBezTo>
                    <a:pt x="3137386" y="255213"/>
                    <a:pt x="3139912" y="272065"/>
                    <a:pt x="3138649" y="2871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6" name="Google Shape;1326;p25"/>
            <p:cNvSpPr/>
            <p:nvPr/>
          </p:nvSpPr>
          <p:spPr>
            <a:xfrm>
              <a:off x="2503663" y="5344714"/>
              <a:ext cx="221813" cy="60211"/>
            </a:xfrm>
            <a:custGeom>
              <a:avLst/>
              <a:gdLst/>
              <a:ahLst/>
              <a:cxnLst/>
              <a:rect l="l" t="t" r="r" b="b"/>
              <a:pathLst>
                <a:path w="221813" h="60211" extrusionOk="0">
                  <a:moveTo>
                    <a:pt x="182035" y="58592"/>
                  </a:moveTo>
                  <a:cubicBezTo>
                    <a:pt x="133516" y="53272"/>
                    <a:pt x="84997" y="48293"/>
                    <a:pt x="36923" y="39525"/>
                  </a:cubicBezTo>
                  <a:cubicBezTo>
                    <a:pt x="22252" y="37113"/>
                    <a:pt x="-1780" y="36544"/>
                    <a:pt x="105" y="15935"/>
                  </a:cubicBezTo>
                  <a:cubicBezTo>
                    <a:pt x="6659" y="-12438"/>
                    <a:pt x="43219" y="5770"/>
                    <a:pt x="63047" y="5563"/>
                  </a:cubicBezTo>
                  <a:cubicBezTo>
                    <a:pt x="111721" y="12664"/>
                    <a:pt x="161172" y="15324"/>
                    <a:pt x="209111" y="26576"/>
                  </a:cubicBezTo>
                  <a:cubicBezTo>
                    <a:pt x="228080" y="31638"/>
                    <a:pt x="224974" y="59472"/>
                    <a:pt x="205322" y="60124"/>
                  </a:cubicBezTo>
                  <a:cubicBezTo>
                    <a:pt x="197597" y="60538"/>
                    <a:pt x="189625" y="59379"/>
                    <a:pt x="182035" y="58592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7" name="Google Shape;1327;p25"/>
            <p:cNvSpPr/>
            <p:nvPr/>
          </p:nvSpPr>
          <p:spPr>
            <a:xfrm>
              <a:off x="2691284" y="879700"/>
              <a:ext cx="282028" cy="4540085"/>
            </a:xfrm>
            <a:custGeom>
              <a:avLst/>
              <a:gdLst/>
              <a:ahLst/>
              <a:cxnLst/>
              <a:rect l="l" t="t" r="r" b="b"/>
              <a:pathLst>
                <a:path w="282028" h="4540085" extrusionOk="0">
                  <a:moveTo>
                    <a:pt x="22732" y="4540076"/>
                  </a:moveTo>
                  <a:cubicBezTo>
                    <a:pt x="10297" y="4539817"/>
                    <a:pt x="-605" y="4528969"/>
                    <a:pt x="26" y="4516330"/>
                  </a:cubicBezTo>
                  <a:cubicBezTo>
                    <a:pt x="4924" y="4417807"/>
                    <a:pt x="10670" y="4319387"/>
                    <a:pt x="15930" y="4220864"/>
                  </a:cubicBezTo>
                  <a:cubicBezTo>
                    <a:pt x="21200" y="4122444"/>
                    <a:pt x="26356" y="4023973"/>
                    <a:pt x="31523" y="3925553"/>
                  </a:cubicBezTo>
                  <a:cubicBezTo>
                    <a:pt x="42115" y="3725080"/>
                    <a:pt x="53277" y="3524711"/>
                    <a:pt x="64024" y="3324238"/>
                  </a:cubicBezTo>
                  <a:cubicBezTo>
                    <a:pt x="74192" y="3134241"/>
                    <a:pt x="84194" y="2944192"/>
                    <a:pt x="94362" y="2754153"/>
                  </a:cubicBezTo>
                  <a:cubicBezTo>
                    <a:pt x="105161" y="2551051"/>
                    <a:pt x="116064" y="2347938"/>
                    <a:pt x="126967" y="2144888"/>
                  </a:cubicBezTo>
                  <a:cubicBezTo>
                    <a:pt x="137082" y="1955947"/>
                    <a:pt x="147613" y="1767057"/>
                    <a:pt x="157884" y="1578116"/>
                  </a:cubicBezTo>
                  <a:cubicBezTo>
                    <a:pt x="168942" y="1374589"/>
                    <a:pt x="179845" y="1171011"/>
                    <a:pt x="190965" y="967474"/>
                  </a:cubicBezTo>
                  <a:cubicBezTo>
                    <a:pt x="201443" y="774641"/>
                    <a:pt x="212512" y="581797"/>
                    <a:pt x="223415" y="389015"/>
                  </a:cubicBezTo>
                  <a:cubicBezTo>
                    <a:pt x="227152" y="323502"/>
                    <a:pt x="230952" y="257999"/>
                    <a:pt x="234845" y="192538"/>
                  </a:cubicBezTo>
                  <a:cubicBezTo>
                    <a:pt x="236688" y="162043"/>
                    <a:pt x="238531" y="131507"/>
                    <a:pt x="240581" y="101012"/>
                  </a:cubicBezTo>
                  <a:cubicBezTo>
                    <a:pt x="241689" y="84315"/>
                    <a:pt x="242797" y="67577"/>
                    <a:pt x="244216" y="50881"/>
                  </a:cubicBezTo>
                  <a:cubicBezTo>
                    <a:pt x="244847" y="43086"/>
                    <a:pt x="245531" y="35292"/>
                    <a:pt x="246214" y="27497"/>
                  </a:cubicBezTo>
                  <a:cubicBezTo>
                    <a:pt x="246742" y="21701"/>
                    <a:pt x="247001" y="15811"/>
                    <a:pt x="248948" y="10780"/>
                  </a:cubicBezTo>
                  <a:cubicBezTo>
                    <a:pt x="251557" y="4393"/>
                    <a:pt x="257748" y="-161"/>
                    <a:pt x="265120" y="4"/>
                  </a:cubicBezTo>
                  <a:cubicBezTo>
                    <a:pt x="273549" y="201"/>
                    <a:pt x="281097" y="7095"/>
                    <a:pt x="281739" y="15511"/>
                  </a:cubicBezTo>
                  <a:cubicBezTo>
                    <a:pt x="282029" y="17767"/>
                    <a:pt x="282029" y="20086"/>
                    <a:pt x="282029" y="22280"/>
                  </a:cubicBezTo>
                  <a:cubicBezTo>
                    <a:pt x="282029" y="28491"/>
                    <a:pt x="281873" y="34650"/>
                    <a:pt x="281770" y="40871"/>
                  </a:cubicBezTo>
                  <a:cubicBezTo>
                    <a:pt x="281511" y="52506"/>
                    <a:pt x="281190" y="64089"/>
                    <a:pt x="280817" y="75734"/>
                  </a:cubicBezTo>
                  <a:cubicBezTo>
                    <a:pt x="280082" y="98849"/>
                    <a:pt x="278922" y="121973"/>
                    <a:pt x="277866" y="145088"/>
                  </a:cubicBezTo>
                  <a:cubicBezTo>
                    <a:pt x="275495" y="196482"/>
                    <a:pt x="273072" y="247876"/>
                    <a:pt x="270546" y="299270"/>
                  </a:cubicBezTo>
                  <a:cubicBezTo>
                    <a:pt x="265959" y="393218"/>
                    <a:pt x="261165" y="487207"/>
                    <a:pt x="256485" y="581207"/>
                  </a:cubicBezTo>
                  <a:cubicBezTo>
                    <a:pt x="246897" y="774040"/>
                    <a:pt x="236574" y="966832"/>
                    <a:pt x="226303" y="1159666"/>
                  </a:cubicBezTo>
                  <a:cubicBezTo>
                    <a:pt x="215556" y="1361195"/>
                    <a:pt x="204808" y="1562775"/>
                    <a:pt x="194227" y="1764355"/>
                  </a:cubicBezTo>
                  <a:cubicBezTo>
                    <a:pt x="184007" y="1959197"/>
                    <a:pt x="173632" y="2153977"/>
                    <a:pt x="163154" y="2348767"/>
                  </a:cubicBezTo>
                  <a:cubicBezTo>
                    <a:pt x="152562" y="2546082"/>
                    <a:pt x="141928" y="2743398"/>
                    <a:pt x="131232" y="2940662"/>
                  </a:cubicBezTo>
                  <a:cubicBezTo>
                    <a:pt x="120330" y="3141083"/>
                    <a:pt x="109530" y="3341452"/>
                    <a:pt x="98835" y="3541873"/>
                  </a:cubicBezTo>
                  <a:cubicBezTo>
                    <a:pt x="88563" y="3735235"/>
                    <a:pt x="78292" y="3928606"/>
                    <a:pt x="67752" y="4122020"/>
                  </a:cubicBezTo>
                  <a:cubicBezTo>
                    <a:pt x="64118" y="4188050"/>
                    <a:pt x="60535" y="4254091"/>
                    <a:pt x="57004" y="4320174"/>
                  </a:cubicBezTo>
                  <a:cubicBezTo>
                    <a:pt x="53474" y="4385946"/>
                    <a:pt x="50264" y="4451718"/>
                    <a:pt x="46474" y="4517438"/>
                  </a:cubicBezTo>
                  <a:cubicBezTo>
                    <a:pt x="45750" y="4529839"/>
                    <a:pt x="35976" y="4540086"/>
                    <a:pt x="23292" y="4540086"/>
                  </a:cubicBezTo>
                  <a:cubicBezTo>
                    <a:pt x="23116" y="4540076"/>
                    <a:pt x="22929" y="4540076"/>
                    <a:pt x="22732" y="4540076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8" name="Google Shape;1328;p25"/>
            <p:cNvSpPr/>
            <p:nvPr/>
          </p:nvSpPr>
          <p:spPr>
            <a:xfrm>
              <a:off x="1207067" y="5276695"/>
              <a:ext cx="1526848" cy="144551"/>
            </a:xfrm>
            <a:custGeom>
              <a:avLst/>
              <a:gdLst/>
              <a:ahLst/>
              <a:cxnLst/>
              <a:rect l="l" t="t" r="r" b="b"/>
              <a:pathLst>
                <a:path w="1526848" h="144551" extrusionOk="0">
                  <a:moveTo>
                    <a:pt x="1492889" y="144436"/>
                  </a:moveTo>
                  <a:cubicBezTo>
                    <a:pt x="1482618" y="144229"/>
                    <a:pt x="1472295" y="143483"/>
                    <a:pt x="1462024" y="142852"/>
                  </a:cubicBezTo>
                  <a:cubicBezTo>
                    <a:pt x="1442372" y="141693"/>
                    <a:pt x="1422730" y="140430"/>
                    <a:pt x="1403078" y="139167"/>
                  </a:cubicBezTo>
                  <a:cubicBezTo>
                    <a:pt x="1363360" y="136538"/>
                    <a:pt x="1323642" y="133898"/>
                    <a:pt x="1283934" y="130948"/>
                  </a:cubicBezTo>
                  <a:cubicBezTo>
                    <a:pt x="1205451" y="125100"/>
                    <a:pt x="1126864" y="120628"/>
                    <a:pt x="1048380" y="114521"/>
                  </a:cubicBezTo>
                  <a:cubicBezTo>
                    <a:pt x="967267" y="108144"/>
                    <a:pt x="886195" y="101457"/>
                    <a:pt x="805029" y="95454"/>
                  </a:cubicBezTo>
                  <a:cubicBezTo>
                    <a:pt x="726867" y="89657"/>
                    <a:pt x="648694" y="83394"/>
                    <a:pt x="570469" y="77970"/>
                  </a:cubicBezTo>
                  <a:cubicBezTo>
                    <a:pt x="494253" y="72650"/>
                    <a:pt x="418037" y="66864"/>
                    <a:pt x="341862" y="60963"/>
                  </a:cubicBezTo>
                  <a:cubicBezTo>
                    <a:pt x="264963" y="55011"/>
                    <a:pt x="188001" y="49805"/>
                    <a:pt x="111050" y="44484"/>
                  </a:cubicBezTo>
                  <a:cubicBezTo>
                    <a:pt x="79657" y="42321"/>
                    <a:pt x="48160" y="40644"/>
                    <a:pt x="16818" y="37745"/>
                  </a:cubicBezTo>
                  <a:cubicBezTo>
                    <a:pt x="6547" y="36793"/>
                    <a:pt x="-1043" y="26845"/>
                    <a:pt x="117" y="16732"/>
                  </a:cubicBezTo>
                  <a:cubicBezTo>
                    <a:pt x="1329" y="5988"/>
                    <a:pt x="10813" y="-544"/>
                    <a:pt x="21136" y="36"/>
                  </a:cubicBezTo>
                  <a:cubicBezTo>
                    <a:pt x="58638" y="2034"/>
                    <a:pt x="96089" y="5667"/>
                    <a:pt x="133539" y="8410"/>
                  </a:cubicBezTo>
                  <a:cubicBezTo>
                    <a:pt x="171621" y="11257"/>
                    <a:pt x="209652" y="14155"/>
                    <a:pt x="247734" y="17043"/>
                  </a:cubicBezTo>
                  <a:cubicBezTo>
                    <a:pt x="323474" y="22891"/>
                    <a:pt x="399327" y="27787"/>
                    <a:pt x="475129" y="33160"/>
                  </a:cubicBezTo>
                  <a:cubicBezTo>
                    <a:pt x="553292" y="38636"/>
                    <a:pt x="631413" y="44639"/>
                    <a:pt x="709575" y="50115"/>
                  </a:cubicBezTo>
                  <a:cubicBezTo>
                    <a:pt x="789270" y="55694"/>
                    <a:pt x="868914" y="61543"/>
                    <a:pt x="948660" y="66698"/>
                  </a:cubicBezTo>
                  <a:cubicBezTo>
                    <a:pt x="1029619" y="71967"/>
                    <a:pt x="1110525" y="77598"/>
                    <a:pt x="1191380" y="84233"/>
                  </a:cubicBezTo>
                  <a:cubicBezTo>
                    <a:pt x="1269180" y="90547"/>
                    <a:pt x="1347032" y="95764"/>
                    <a:pt x="1424832" y="102089"/>
                  </a:cubicBezTo>
                  <a:cubicBezTo>
                    <a:pt x="1443376" y="103559"/>
                    <a:pt x="1461910" y="105143"/>
                    <a:pt x="1480402" y="106830"/>
                  </a:cubicBezTo>
                  <a:cubicBezTo>
                    <a:pt x="1489307" y="107616"/>
                    <a:pt x="1498201" y="108569"/>
                    <a:pt x="1507002" y="109935"/>
                  </a:cubicBezTo>
                  <a:cubicBezTo>
                    <a:pt x="1512375" y="110773"/>
                    <a:pt x="1517646" y="111467"/>
                    <a:pt x="1521746" y="115411"/>
                  </a:cubicBezTo>
                  <a:cubicBezTo>
                    <a:pt x="1528010" y="121311"/>
                    <a:pt x="1528279" y="130368"/>
                    <a:pt x="1523796" y="137366"/>
                  </a:cubicBezTo>
                  <a:cubicBezTo>
                    <a:pt x="1520317" y="142894"/>
                    <a:pt x="1513680" y="144425"/>
                    <a:pt x="1507623" y="144529"/>
                  </a:cubicBezTo>
                  <a:cubicBezTo>
                    <a:pt x="1506308" y="144539"/>
                    <a:pt x="1504993" y="144550"/>
                    <a:pt x="1503678" y="144550"/>
                  </a:cubicBezTo>
                  <a:cubicBezTo>
                    <a:pt x="1500085" y="144560"/>
                    <a:pt x="1496472" y="144519"/>
                    <a:pt x="1492889" y="144436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1329" name="Google Shape;1329;p25"/>
            <p:cNvGrpSpPr/>
            <p:nvPr/>
          </p:nvGrpSpPr>
          <p:grpSpPr>
            <a:xfrm>
              <a:off x="211354" y="4192363"/>
              <a:ext cx="2156672" cy="711557"/>
              <a:chOff x="211354" y="4192363"/>
              <a:chExt cx="2156672" cy="711557"/>
            </a:xfrm>
          </p:grpSpPr>
          <p:sp>
            <p:nvSpPr>
              <p:cNvPr id="1330" name="Google Shape;1330;p25"/>
              <p:cNvSpPr/>
              <p:nvPr/>
            </p:nvSpPr>
            <p:spPr>
              <a:xfrm>
                <a:off x="211354" y="4192363"/>
                <a:ext cx="2156672" cy="134660"/>
              </a:xfrm>
              <a:custGeom>
                <a:avLst/>
                <a:gdLst/>
                <a:ahLst/>
                <a:cxnLst/>
                <a:rect l="l" t="t" r="r" b="b"/>
                <a:pathLst>
                  <a:path w="2156672" h="134660" extrusionOk="0">
                    <a:moveTo>
                      <a:pt x="2138470" y="89509"/>
                    </a:moveTo>
                    <a:cubicBezTo>
                      <a:pt x="2135798" y="89074"/>
                      <a:pt x="2133127" y="88701"/>
                      <a:pt x="2130435" y="88329"/>
                    </a:cubicBezTo>
                    <a:cubicBezTo>
                      <a:pt x="2111953" y="85648"/>
                      <a:pt x="2093575" y="82718"/>
                      <a:pt x="2075052" y="80721"/>
                    </a:cubicBezTo>
                    <a:cubicBezTo>
                      <a:pt x="2065463" y="79665"/>
                      <a:pt x="2055824" y="79033"/>
                      <a:pt x="2046133" y="78619"/>
                    </a:cubicBezTo>
                    <a:cubicBezTo>
                      <a:pt x="2036814" y="78215"/>
                      <a:pt x="2027537" y="77957"/>
                      <a:pt x="2018270" y="76870"/>
                    </a:cubicBezTo>
                    <a:cubicBezTo>
                      <a:pt x="2011198" y="75721"/>
                      <a:pt x="2004168" y="74458"/>
                      <a:pt x="1997044" y="73775"/>
                    </a:cubicBezTo>
                    <a:cubicBezTo>
                      <a:pt x="1989827" y="73092"/>
                      <a:pt x="1982611" y="72357"/>
                      <a:pt x="1975394" y="71560"/>
                    </a:cubicBezTo>
                    <a:cubicBezTo>
                      <a:pt x="1964967" y="70452"/>
                      <a:pt x="1954582" y="69344"/>
                      <a:pt x="1944156" y="68609"/>
                    </a:cubicBezTo>
                    <a:cubicBezTo>
                      <a:pt x="1933253" y="67823"/>
                      <a:pt x="1922402" y="66239"/>
                      <a:pt x="1911447" y="65928"/>
                    </a:cubicBezTo>
                    <a:cubicBezTo>
                      <a:pt x="1889538" y="65349"/>
                      <a:pt x="1867567" y="64976"/>
                      <a:pt x="1845658" y="64397"/>
                    </a:cubicBezTo>
                    <a:cubicBezTo>
                      <a:pt x="1798723" y="63082"/>
                      <a:pt x="1751799" y="61498"/>
                      <a:pt x="1704864" y="59656"/>
                    </a:cubicBezTo>
                    <a:cubicBezTo>
                      <a:pt x="1612216" y="56022"/>
                      <a:pt x="1519506" y="53652"/>
                      <a:pt x="1426796" y="49594"/>
                    </a:cubicBezTo>
                    <a:cubicBezTo>
                      <a:pt x="1334728" y="45536"/>
                      <a:pt x="1242649" y="41645"/>
                      <a:pt x="1150530" y="37959"/>
                    </a:cubicBezTo>
                    <a:cubicBezTo>
                      <a:pt x="1053554" y="34067"/>
                      <a:pt x="956588" y="30796"/>
                      <a:pt x="859561" y="27639"/>
                    </a:cubicBezTo>
                    <a:cubicBezTo>
                      <a:pt x="770019" y="24741"/>
                      <a:pt x="680519" y="21429"/>
                      <a:pt x="590977" y="18427"/>
                    </a:cubicBezTo>
                    <a:cubicBezTo>
                      <a:pt x="496848" y="15373"/>
                      <a:pt x="402772" y="12371"/>
                      <a:pt x="308757" y="7786"/>
                    </a:cubicBezTo>
                    <a:cubicBezTo>
                      <a:pt x="261087" y="5467"/>
                      <a:pt x="213469" y="2889"/>
                      <a:pt x="165799" y="1047"/>
                    </a:cubicBezTo>
                    <a:cubicBezTo>
                      <a:pt x="143041" y="157"/>
                      <a:pt x="120179" y="312"/>
                      <a:pt x="97483" y="208"/>
                    </a:cubicBezTo>
                    <a:cubicBezTo>
                      <a:pt x="86259" y="157"/>
                      <a:pt x="75098" y="-112"/>
                      <a:pt x="63874" y="53"/>
                    </a:cubicBezTo>
                    <a:cubicBezTo>
                      <a:pt x="56709" y="157"/>
                      <a:pt x="49544" y="260"/>
                      <a:pt x="42379" y="374"/>
                    </a:cubicBezTo>
                    <a:cubicBezTo>
                      <a:pt x="31631" y="529"/>
                      <a:pt x="19672" y="1005"/>
                      <a:pt x="9929" y="5798"/>
                    </a:cubicBezTo>
                    <a:cubicBezTo>
                      <a:pt x="921" y="10218"/>
                      <a:pt x="-3345" y="23074"/>
                      <a:pt x="3085" y="31438"/>
                    </a:cubicBezTo>
                    <a:cubicBezTo>
                      <a:pt x="3085" y="31438"/>
                      <a:pt x="3085" y="31438"/>
                      <a:pt x="3085" y="31490"/>
                    </a:cubicBezTo>
                    <a:cubicBezTo>
                      <a:pt x="4027" y="32711"/>
                      <a:pt x="5063" y="33808"/>
                      <a:pt x="6181" y="34781"/>
                    </a:cubicBezTo>
                    <a:cubicBezTo>
                      <a:pt x="6150" y="34813"/>
                      <a:pt x="6119" y="34833"/>
                      <a:pt x="6088" y="34854"/>
                    </a:cubicBezTo>
                    <a:cubicBezTo>
                      <a:pt x="8832" y="37380"/>
                      <a:pt x="12621" y="38912"/>
                      <a:pt x="16359" y="39170"/>
                    </a:cubicBezTo>
                    <a:cubicBezTo>
                      <a:pt x="19207" y="39377"/>
                      <a:pt x="21940" y="38694"/>
                      <a:pt x="24787" y="38643"/>
                    </a:cubicBezTo>
                    <a:cubicBezTo>
                      <a:pt x="27914" y="38560"/>
                      <a:pt x="31052" y="38467"/>
                      <a:pt x="34209" y="38446"/>
                    </a:cubicBezTo>
                    <a:cubicBezTo>
                      <a:pt x="56440" y="38829"/>
                      <a:pt x="78618" y="40071"/>
                      <a:pt x="100796" y="41065"/>
                    </a:cubicBezTo>
                    <a:cubicBezTo>
                      <a:pt x="122447" y="42017"/>
                      <a:pt x="144149" y="42856"/>
                      <a:pt x="165799" y="44274"/>
                    </a:cubicBezTo>
                    <a:cubicBezTo>
                      <a:pt x="212102" y="47275"/>
                      <a:pt x="258343" y="50174"/>
                      <a:pt x="304646" y="52751"/>
                    </a:cubicBezTo>
                    <a:cubicBezTo>
                      <a:pt x="398620" y="57917"/>
                      <a:pt x="492800" y="60649"/>
                      <a:pt x="586866" y="63858"/>
                    </a:cubicBezTo>
                    <a:cubicBezTo>
                      <a:pt x="675942" y="66964"/>
                      <a:pt x="765007" y="70235"/>
                      <a:pt x="854083" y="73071"/>
                    </a:cubicBezTo>
                    <a:cubicBezTo>
                      <a:pt x="951059" y="76176"/>
                      <a:pt x="1048076" y="79230"/>
                      <a:pt x="1145052" y="82863"/>
                    </a:cubicBezTo>
                    <a:cubicBezTo>
                      <a:pt x="1237762" y="86341"/>
                      <a:pt x="1330462" y="90285"/>
                      <a:pt x="1423172" y="94022"/>
                    </a:cubicBezTo>
                    <a:cubicBezTo>
                      <a:pt x="1515188" y="97707"/>
                      <a:pt x="1607267" y="100657"/>
                      <a:pt x="1699335" y="104239"/>
                    </a:cubicBezTo>
                    <a:cubicBezTo>
                      <a:pt x="1746321" y="106029"/>
                      <a:pt x="1793256" y="107613"/>
                      <a:pt x="1840232" y="108503"/>
                    </a:cubicBezTo>
                    <a:cubicBezTo>
                      <a:pt x="1862670" y="108980"/>
                      <a:pt x="1885055" y="109393"/>
                      <a:pt x="1907492" y="110035"/>
                    </a:cubicBezTo>
                    <a:cubicBezTo>
                      <a:pt x="1927651" y="110635"/>
                      <a:pt x="1947759" y="113896"/>
                      <a:pt x="1967732" y="116805"/>
                    </a:cubicBezTo>
                    <a:lnTo>
                      <a:pt x="1967991" y="116846"/>
                    </a:lnTo>
                    <a:cubicBezTo>
                      <a:pt x="1968809" y="116960"/>
                      <a:pt x="1969627" y="117084"/>
                      <a:pt x="1970434" y="117198"/>
                    </a:cubicBezTo>
                    <a:cubicBezTo>
                      <a:pt x="1971884" y="117364"/>
                      <a:pt x="1974586" y="117757"/>
                      <a:pt x="1977278" y="118151"/>
                    </a:cubicBezTo>
                    <a:cubicBezTo>
                      <a:pt x="1988161" y="119765"/>
                      <a:pt x="1999446" y="121453"/>
                      <a:pt x="2010836" y="122622"/>
                    </a:cubicBezTo>
                    <a:cubicBezTo>
                      <a:pt x="2022691" y="123834"/>
                      <a:pt x="2034536" y="124310"/>
                      <a:pt x="2046392" y="125096"/>
                    </a:cubicBezTo>
                    <a:cubicBezTo>
                      <a:pt x="2069584" y="126607"/>
                      <a:pt x="2092726" y="128947"/>
                      <a:pt x="2115712" y="132208"/>
                    </a:cubicBezTo>
                    <a:cubicBezTo>
                      <a:pt x="2120164" y="132870"/>
                      <a:pt x="2124647" y="133584"/>
                      <a:pt x="2129089" y="134309"/>
                    </a:cubicBezTo>
                    <a:cubicBezTo>
                      <a:pt x="2130497" y="134547"/>
                      <a:pt x="2131895" y="134661"/>
                      <a:pt x="2133293" y="134661"/>
                    </a:cubicBezTo>
                    <a:cubicBezTo>
                      <a:pt x="2144071" y="134661"/>
                      <a:pt x="2153887" y="127767"/>
                      <a:pt x="2156217" y="116619"/>
                    </a:cubicBezTo>
                    <a:cubicBezTo>
                      <a:pt x="2158692" y="104880"/>
                      <a:pt x="2150843" y="91403"/>
                      <a:pt x="2138470" y="8950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31" name="Google Shape;1331;p25"/>
              <p:cNvSpPr/>
              <p:nvPr/>
            </p:nvSpPr>
            <p:spPr>
              <a:xfrm>
                <a:off x="221410" y="4488198"/>
                <a:ext cx="2115977" cy="125038"/>
              </a:xfrm>
              <a:custGeom>
                <a:avLst/>
                <a:gdLst/>
                <a:ahLst/>
                <a:cxnLst/>
                <a:rect l="l" t="t" r="r" b="b"/>
                <a:pathLst>
                  <a:path w="2115977" h="125038" extrusionOk="0">
                    <a:moveTo>
                      <a:pt x="2094028" y="78117"/>
                    </a:moveTo>
                    <a:cubicBezTo>
                      <a:pt x="2037247" y="75436"/>
                      <a:pt x="1980413" y="73697"/>
                      <a:pt x="1923632" y="71533"/>
                    </a:cubicBezTo>
                    <a:cubicBezTo>
                      <a:pt x="1836296" y="68221"/>
                      <a:pt x="1748970" y="63635"/>
                      <a:pt x="1661633" y="60261"/>
                    </a:cubicBezTo>
                    <a:cubicBezTo>
                      <a:pt x="1571926" y="56783"/>
                      <a:pt x="1482177" y="53367"/>
                      <a:pt x="1392470" y="49837"/>
                    </a:cubicBezTo>
                    <a:cubicBezTo>
                      <a:pt x="1299926" y="46152"/>
                      <a:pt x="1207319" y="42467"/>
                      <a:pt x="1114775" y="38513"/>
                    </a:cubicBezTo>
                    <a:cubicBezTo>
                      <a:pt x="1022013" y="34507"/>
                      <a:pt x="929262" y="30511"/>
                      <a:pt x="836448" y="26826"/>
                    </a:cubicBezTo>
                    <a:cubicBezTo>
                      <a:pt x="743158" y="23141"/>
                      <a:pt x="649879" y="19715"/>
                      <a:pt x="556589" y="16133"/>
                    </a:cubicBezTo>
                    <a:cubicBezTo>
                      <a:pt x="468414" y="12759"/>
                      <a:pt x="380291" y="9550"/>
                      <a:pt x="292116" y="6755"/>
                    </a:cubicBezTo>
                    <a:cubicBezTo>
                      <a:pt x="243814" y="5171"/>
                      <a:pt x="195513" y="3598"/>
                      <a:pt x="147211" y="2387"/>
                    </a:cubicBezTo>
                    <a:cubicBezTo>
                      <a:pt x="125250" y="1807"/>
                      <a:pt x="103227" y="1124"/>
                      <a:pt x="81266" y="803"/>
                    </a:cubicBezTo>
                    <a:cubicBezTo>
                      <a:pt x="69732" y="596"/>
                      <a:pt x="58198" y="379"/>
                      <a:pt x="46663" y="275"/>
                    </a:cubicBezTo>
                    <a:cubicBezTo>
                      <a:pt x="40917" y="224"/>
                      <a:pt x="35129" y="172"/>
                      <a:pt x="29382" y="120"/>
                    </a:cubicBezTo>
                    <a:cubicBezTo>
                      <a:pt x="24329" y="120"/>
                      <a:pt x="18738" y="-408"/>
                      <a:pt x="13789" y="751"/>
                    </a:cubicBezTo>
                    <a:cubicBezTo>
                      <a:pt x="6251" y="2594"/>
                      <a:pt x="515" y="8649"/>
                      <a:pt x="39" y="16496"/>
                    </a:cubicBezTo>
                    <a:cubicBezTo>
                      <a:pt x="-489" y="24186"/>
                      <a:pt x="4408" y="31557"/>
                      <a:pt x="11729" y="33927"/>
                    </a:cubicBezTo>
                    <a:cubicBezTo>
                      <a:pt x="18417" y="36142"/>
                      <a:pt x="26214" y="35925"/>
                      <a:pt x="33224" y="36453"/>
                    </a:cubicBezTo>
                    <a:cubicBezTo>
                      <a:pt x="40492" y="36981"/>
                      <a:pt x="47761" y="37509"/>
                      <a:pt x="55029" y="38037"/>
                    </a:cubicBezTo>
                    <a:cubicBezTo>
                      <a:pt x="68407" y="38989"/>
                      <a:pt x="81784" y="39724"/>
                      <a:pt x="95161" y="40459"/>
                    </a:cubicBezTo>
                    <a:cubicBezTo>
                      <a:pt x="122765" y="42042"/>
                      <a:pt x="150359" y="43719"/>
                      <a:pt x="178014" y="45148"/>
                    </a:cubicBezTo>
                    <a:cubicBezTo>
                      <a:pt x="271874" y="49940"/>
                      <a:pt x="365795" y="54205"/>
                      <a:pt x="459717" y="58470"/>
                    </a:cubicBezTo>
                    <a:cubicBezTo>
                      <a:pt x="548316" y="62579"/>
                      <a:pt x="636967" y="66109"/>
                      <a:pt x="725608" y="70053"/>
                    </a:cubicBezTo>
                    <a:cubicBezTo>
                      <a:pt x="816051" y="74111"/>
                      <a:pt x="906545" y="77640"/>
                      <a:pt x="996977" y="81056"/>
                    </a:cubicBezTo>
                    <a:cubicBezTo>
                      <a:pt x="1092472" y="84689"/>
                      <a:pt x="1188019" y="88323"/>
                      <a:pt x="1283525" y="92215"/>
                    </a:cubicBezTo>
                    <a:cubicBezTo>
                      <a:pt x="1375013" y="95900"/>
                      <a:pt x="1466512" y="99803"/>
                      <a:pt x="1558010" y="103694"/>
                    </a:cubicBezTo>
                    <a:cubicBezTo>
                      <a:pt x="1645709" y="107380"/>
                      <a:pt x="1733408" y="111013"/>
                      <a:pt x="1821117" y="114066"/>
                    </a:cubicBezTo>
                    <a:cubicBezTo>
                      <a:pt x="1865256" y="115650"/>
                      <a:pt x="1909395" y="117327"/>
                      <a:pt x="1953534" y="119232"/>
                    </a:cubicBezTo>
                    <a:cubicBezTo>
                      <a:pt x="1999309" y="121229"/>
                      <a:pt x="2045137" y="123497"/>
                      <a:pt x="2090963" y="125028"/>
                    </a:cubicBezTo>
                    <a:cubicBezTo>
                      <a:pt x="2091243" y="125039"/>
                      <a:pt x="2091522" y="125039"/>
                      <a:pt x="2091802" y="125039"/>
                    </a:cubicBezTo>
                    <a:cubicBezTo>
                      <a:pt x="2104258" y="125039"/>
                      <a:pt x="2115109" y="115888"/>
                      <a:pt x="2115927" y="103115"/>
                    </a:cubicBezTo>
                    <a:cubicBezTo>
                      <a:pt x="2116776" y="90486"/>
                      <a:pt x="2106826" y="78748"/>
                      <a:pt x="2094028" y="781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32" name="Google Shape;1332;p25"/>
              <p:cNvSpPr/>
              <p:nvPr/>
            </p:nvSpPr>
            <p:spPr>
              <a:xfrm>
                <a:off x="220812" y="4789013"/>
                <a:ext cx="2056892" cy="114907"/>
              </a:xfrm>
              <a:custGeom>
                <a:avLst/>
                <a:gdLst/>
                <a:ahLst/>
                <a:cxnLst/>
                <a:rect l="l" t="t" r="r" b="b"/>
                <a:pathLst>
                  <a:path w="2056892" h="114907" extrusionOk="0">
                    <a:moveTo>
                      <a:pt x="2031829" y="67054"/>
                    </a:moveTo>
                    <a:cubicBezTo>
                      <a:pt x="2027159" y="67012"/>
                      <a:pt x="2022531" y="67002"/>
                      <a:pt x="2017882" y="66929"/>
                    </a:cubicBezTo>
                    <a:cubicBezTo>
                      <a:pt x="2001357" y="66505"/>
                      <a:pt x="1984832" y="65832"/>
                      <a:pt x="1968307" y="65097"/>
                    </a:cubicBezTo>
                    <a:cubicBezTo>
                      <a:pt x="1878289" y="61360"/>
                      <a:pt x="1788271" y="58255"/>
                      <a:pt x="1698201" y="54984"/>
                    </a:cubicBezTo>
                    <a:cubicBezTo>
                      <a:pt x="1601702" y="51454"/>
                      <a:pt x="1505202" y="48028"/>
                      <a:pt x="1408651" y="44560"/>
                    </a:cubicBezTo>
                    <a:cubicBezTo>
                      <a:pt x="1320424" y="41403"/>
                      <a:pt x="1232197" y="38298"/>
                      <a:pt x="1143971" y="35130"/>
                    </a:cubicBezTo>
                    <a:cubicBezTo>
                      <a:pt x="1049003" y="31756"/>
                      <a:pt x="954026" y="28392"/>
                      <a:pt x="859059" y="25017"/>
                    </a:cubicBezTo>
                    <a:cubicBezTo>
                      <a:pt x="760085" y="21487"/>
                      <a:pt x="661162" y="18009"/>
                      <a:pt x="562240" y="14542"/>
                    </a:cubicBezTo>
                    <a:cubicBezTo>
                      <a:pt x="473485" y="11488"/>
                      <a:pt x="384730" y="8331"/>
                      <a:pt x="295924" y="5960"/>
                    </a:cubicBezTo>
                    <a:cubicBezTo>
                      <a:pt x="248678" y="4698"/>
                      <a:pt x="201433" y="3435"/>
                      <a:pt x="154177" y="2431"/>
                    </a:cubicBezTo>
                    <a:cubicBezTo>
                      <a:pt x="128530" y="1851"/>
                      <a:pt x="102924" y="1323"/>
                      <a:pt x="77277" y="847"/>
                    </a:cubicBezTo>
                    <a:cubicBezTo>
                      <a:pt x="65950" y="588"/>
                      <a:pt x="54571" y="423"/>
                      <a:pt x="43254" y="216"/>
                    </a:cubicBezTo>
                    <a:cubicBezTo>
                      <a:pt x="37570" y="112"/>
                      <a:pt x="31823" y="-105"/>
                      <a:pt x="26139" y="60"/>
                    </a:cubicBezTo>
                    <a:cubicBezTo>
                      <a:pt x="21697" y="216"/>
                      <a:pt x="17504" y="288"/>
                      <a:pt x="13486" y="1644"/>
                    </a:cubicBezTo>
                    <a:cubicBezTo>
                      <a:pt x="13486" y="1644"/>
                      <a:pt x="13497" y="1644"/>
                      <a:pt x="13497" y="1634"/>
                    </a:cubicBezTo>
                    <a:cubicBezTo>
                      <a:pt x="13424" y="1654"/>
                      <a:pt x="13362" y="1685"/>
                      <a:pt x="13300" y="1706"/>
                    </a:cubicBezTo>
                    <a:cubicBezTo>
                      <a:pt x="13300" y="1706"/>
                      <a:pt x="13290" y="1706"/>
                      <a:pt x="13290" y="1706"/>
                    </a:cubicBezTo>
                    <a:cubicBezTo>
                      <a:pt x="13279" y="1706"/>
                      <a:pt x="13258" y="1716"/>
                      <a:pt x="13248" y="1716"/>
                    </a:cubicBezTo>
                    <a:cubicBezTo>
                      <a:pt x="13248" y="1716"/>
                      <a:pt x="13258" y="1716"/>
                      <a:pt x="13258" y="1716"/>
                    </a:cubicBezTo>
                    <a:cubicBezTo>
                      <a:pt x="13196" y="1737"/>
                      <a:pt x="13145" y="1758"/>
                      <a:pt x="13082" y="1779"/>
                    </a:cubicBezTo>
                    <a:cubicBezTo>
                      <a:pt x="6104" y="3901"/>
                      <a:pt x="699" y="9708"/>
                      <a:pt x="57" y="17595"/>
                    </a:cubicBezTo>
                    <a:cubicBezTo>
                      <a:pt x="-657" y="26177"/>
                      <a:pt x="5410" y="35058"/>
                      <a:pt x="13952" y="36942"/>
                    </a:cubicBezTo>
                    <a:cubicBezTo>
                      <a:pt x="17731" y="38194"/>
                      <a:pt x="21925" y="38463"/>
                      <a:pt x="25766" y="38712"/>
                    </a:cubicBezTo>
                    <a:cubicBezTo>
                      <a:pt x="31347" y="39084"/>
                      <a:pt x="36938" y="39447"/>
                      <a:pt x="42519" y="39768"/>
                    </a:cubicBezTo>
                    <a:cubicBezTo>
                      <a:pt x="53525" y="40347"/>
                      <a:pt x="64480" y="40979"/>
                      <a:pt x="75445" y="41558"/>
                    </a:cubicBezTo>
                    <a:cubicBezTo>
                      <a:pt x="167834" y="46351"/>
                      <a:pt x="260223" y="50771"/>
                      <a:pt x="352664" y="54508"/>
                    </a:cubicBezTo>
                    <a:cubicBezTo>
                      <a:pt x="450582" y="58462"/>
                      <a:pt x="548552" y="61930"/>
                      <a:pt x="646532" y="65511"/>
                    </a:cubicBezTo>
                    <a:cubicBezTo>
                      <a:pt x="733071" y="68668"/>
                      <a:pt x="819672" y="71774"/>
                      <a:pt x="906211" y="74889"/>
                    </a:cubicBezTo>
                    <a:cubicBezTo>
                      <a:pt x="1002866" y="78367"/>
                      <a:pt x="1099521" y="81845"/>
                      <a:pt x="1196124" y="85262"/>
                    </a:cubicBezTo>
                    <a:cubicBezTo>
                      <a:pt x="1287933" y="88522"/>
                      <a:pt x="1379691" y="91845"/>
                      <a:pt x="1471448" y="95106"/>
                    </a:cubicBezTo>
                    <a:cubicBezTo>
                      <a:pt x="1568942" y="98584"/>
                      <a:pt x="1666497" y="101999"/>
                      <a:pt x="1764053" y="105374"/>
                    </a:cubicBezTo>
                    <a:cubicBezTo>
                      <a:pt x="1809145" y="106958"/>
                      <a:pt x="1854226" y="108479"/>
                      <a:pt x="1899318" y="110063"/>
                    </a:cubicBezTo>
                    <a:cubicBezTo>
                      <a:pt x="1943198" y="111595"/>
                      <a:pt x="1987120" y="112164"/>
                      <a:pt x="2030949" y="114856"/>
                    </a:cubicBezTo>
                    <a:cubicBezTo>
                      <a:pt x="2031477" y="114887"/>
                      <a:pt x="2031994" y="114907"/>
                      <a:pt x="2032512" y="114907"/>
                    </a:cubicBezTo>
                    <a:cubicBezTo>
                      <a:pt x="2046066" y="114907"/>
                      <a:pt x="2057528" y="103790"/>
                      <a:pt x="2056865" y="89847"/>
                    </a:cubicBezTo>
                    <a:cubicBezTo>
                      <a:pt x="2056223" y="76266"/>
                      <a:pt x="2044844" y="67209"/>
                      <a:pt x="2031829" y="6705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1333" name="Google Shape;1333;p25"/>
            <p:cNvSpPr/>
            <p:nvPr/>
          </p:nvSpPr>
          <p:spPr>
            <a:xfrm>
              <a:off x="-85712" y="620062"/>
              <a:ext cx="245993" cy="4608691"/>
            </a:xfrm>
            <a:custGeom>
              <a:avLst/>
              <a:gdLst/>
              <a:ahLst/>
              <a:cxnLst/>
              <a:rect l="l" t="t" r="r" b="b"/>
              <a:pathLst>
                <a:path w="245993" h="4608691" extrusionOk="0">
                  <a:moveTo>
                    <a:pt x="22157" y="4608598"/>
                  </a:moveTo>
                  <a:cubicBezTo>
                    <a:pt x="8676" y="4607491"/>
                    <a:pt x="-601" y="4595700"/>
                    <a:pt x="30" y="4582534"/>
                  </a:cubicBezTo>
                  <a:cubicBezTo>
                    <a:pt x="8780" y="4389907"/>
                    <a:pt x="17259" y="4197281"/>
                    <a:pt x="25843" y="4004602"/>
                  </a:cubicBezTo>
                  <a:cubicBezTo>
                    <a:pt x="34530" y="3811448"/>
                    <a:pt x="43176" y="3618241"/>
                    <a:pt x="51811" y="3425087"/>
                  </a:cubicBezTo>
                  <a:cubicBezTo>
                    <a:pt x="60922" y="3221292"/>
                    <a:pt x="70034" y="3017507"/>
                    <a:pt x="79146" y="2813659"/>
                  </a:cubicBezTo>
                  <a:cubicBezTo>
                    <a:pt x="88050" y="2614874"/>
                    <a:pt x="96954" y="2416078"/>
                    <a:pt x="105849" y="2217292"/>
                  </a:cubicBezTo>
                  <a:cubicBezTo>
                    <a:pt x="115012" y="2012451"/>
                    <a:pt x="124175" y="1807600"/>
                    <a:pt x="133504" y="1602759"/>
                  </a:cubicBezTo>
                  <a:cubicBezTo>
                    <a:pt x="142357" y="1408238"/>
                    <a:pt x="151520" y="1213769"/>
                    <a:pt x="160632" y="1019341"/>
                  </a:cubicBezTo>
                  <a:cubicBezTo>
                    <a:pt x="169847" y="822554"/>
                    <a:pt x="178700" y="625766"/>
                    <a:pt x="187915" y="428978"/>
                  </a:cubicBezTo>
                  <a:cubicBezTo>
                    <a:pt x="191445" y="354149"/>
                    <a:pt x="195183" y="279320"/>
                    <a:pt x="199025" y="204490"/>
                  </a:cubicBezTo>
                  <a:cubicBezTo>
                    <a:pt x="200868" y="168582"/>
                    <a:pt x="202866" y="132663"/>
                    <a:pt x="204875" y="96754"/>
                  </a:cubicBezTo>
                  <a:cubicBezTo>
                    <a:pt x="205827" y="79530"/>
                    <a:pt x="206925" y="62368"/>
                    <a:pt x="208250" y="45153"/>
                  </a:cubicBezTo>
                  <a:cubicBezTo>
                    <a:pt x="208933" y="36986"/>
                    <a:pt x="209782" y="28830"/>
                    <a:pt x="210673" y="20662"/>
                  </a:cubicBezTo>
                  <a:cubicBezTo>
                    <a:pt x="211304" y="15187"/>
                    <a:pt x="212257" y="9762"/>
                    <a:pt x="215995" y="5498"/>
                  </a:cubicBezTo>
                  <a:cubicBezTo>
                    <a:pt x="223419" y="-2980"/>
                    <a:pt x="236113" y="-1137"/>
                    <a:pt x="242387" y="7496"/>
                  </a:cubicBezTo>
                  <a:cubicBezTo>
                    <a:pt x="246446" y="13023"/>
                    <a:pt x="245701" y="21025"/>
                    <a:pt x="245866" y="27505"/>
                  </a:cubicBezTo>
                  <a:cubicBezTo>
                    <a:pt x="246073" y="38777"/>
                    <a:pt x="246021" y="50039"/>
                    <a:pt x="245763" y="61312"/>
                  </a:cubicBezTo>
                  <a:cubicBezTo>
                    <a:pt x="245235" y="84643"/>
                    <a:pt x="244448" y="107913"/>
                    <a:pt x="243661" y="131245"/>
                  </a:cubicBezTo>
                  <a:cubicBezTo>
                    <a:pt x="241870" y="181428"/>
                    <a:pt x="239975" y="231662"/>
                    <a:pt x="238028" y="281907"/>
                  </a:cubicBezTo>
                  <a:cubicBezTo>
                    <a:pt x="234342" y="377481"/>
                    <a:pt x="230180" y="473064"/>
                    <a:pt x="226018" y="568637"/>
                  </a:cubicBezTo>
                  <a:cubicBezTo>
                    <a:pt x="217486" y="765270"/>
                    <a:pt x="209058" y="961954"/>
                    <a:pt x="200629" y="1158628"/>
                  </a:cubicBezTo>
                  <a:cubicBezTo>
                    <a:pt x="192046" y="1360001"/>
                    <a:pt x="183297" y="1561416"/>
                    <a:pt x="174403" y="1762789"/>
                  </a:cubicBezTo>
                  <a:cubicBezTo>
                    <a:pt x="165664" y="1960736"/>
                    <a:pt x="156811" y="2158683"/>
                    <a:pt x="147958" y="2356630"/>
                  </a:cubicBezTo>
                  <a:cubicBezTo>
                    <a:pt x="138899" y="2558687"/>
                    <a:pt x="129891" y="2760681"/>
                    <a:pt x="120831" y="2962738"/>
                  </a:cubicBezTo>
                  <a:cubicBezTo>
                    <a:pt x="111771" y="3165322"/>
                    <a:pt x="102711" y="3367844"/>
                    <a:pt x="93652" y="3570429"/>
                  </a:cubicBezTo>
                  <a:cubicBezTo>
                    <a:pt x="84913" y="3766482"/>
                    <a:pt x="76060" y="3962535"/>
                    <a:pt x="67311" y="4158639"/>
                  </a:cubicBezTo>
                  <a:cubicBezTo>
                    <a:pt x="60995" y="4301238"/>
                    <a:pt x="54513" y="4443837"/>
                    <a:pt x="48187" y="4586498"/>
                  </a:cubicBezTo>
                  <a:cubicBezTo>
                    <a:pt x="47638" y="4598982"/>
                    <a:pt x="36114" y="4608691"/>
                    <a:pt x="24010" y="4608691"/>
                  </a:cubicBezTo>
                  <a:cubicBezTo>
                    <a:pt x="23389" y="4608670"/>
                    <a:pt x="22768" y="4608650"/>
                    <a:pt x="22157" y="4608598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34" name="Google Shape;1334;p25"/>
            <p:cNvSpPr/>
            <p:nvPr/>
          </p:nvSpPr>
          <p:spPr>
            <a:xfrm>
              <a:off x="418148" y="1226877"/>
              <a:ext cx="2075113" cy="697992"/>
            </a:xfrm>
            <a:custGeom>
              <a:avLst/>
              <a:gdLst/>
              <a:ahLst/>
              <a:cxnLst/>
              <a:rect l="l" t="t" r="r" b="b"/>
              <a:pathLst>
                <a:path w="2075113" h="697992" extrusionOk="0">
                  <a:moveTo>
                    <a:pt x="2020803" y="154376"/>
                  </a:moveTo>
                  <a:cubicBezTo>
                    <a:pt x="1920245" y="145215"/>
                    <a:pt x="1819593" y="135154"/>
                    <a:pt x="1719190" y="124202"/>
                  </a:cubicBezTo>
                  <a:cubicBezTo>
                    <a:pt x="1492540" y="100032"/>
                    <a:pt x="1264886" y="87817"/>
                    <a:pt x="1037967" y="67177"/>
                  </a:cubicBezTo>
                  <a:cubicBezTo>
                    <a:pt x="829851" y="45595"/>
                    <a:pt x="621725" y="22729"/>
                    <a:pt x="412521" y="16984"/>
                  </a:cubicBezTo>
                  <a:cubicBezTo>
                    <a:pt x="391130" y="15835"/>
                    <a:pt x="369739" y="14727"/>
                    <a:pt x="348357" y="13516"/>
                  </a:cubicBezTo>
                  <a:cubicBezTo>
                    <a:pt x="308432" y="11249"/>
                    <a:pt x="268507" y="8351"/>
                    <a:pt x="228634" y="5825"/>
                  </a:cubicBezTo>
                  <a:cubicBezTo>
                    <a:pt x="209986" y="4614"/>
                    <a:pt x="191390" y="3776"/>
                    <a:pt x="172805" y="2668"/>
                  </a:cubicBezTo>
                  <a:cubicBezTo>
                    <a:pt x="155969" y="1685"/>
                    <a:pt x="139175" y="1312"/>
                    <a:pt x="122391" y="298"/>
                  </a:cubicBezTo>
                  <a:cubicBezTo>
                    <a:pt x="117359" y="-572"/>
                    <a:pt x="112430" y="515"/>
                    <a:pt x="108299" y="2896"/>
                  </a:cubicBezTo>
                  <a:cubicBezTo>
                    <a:pt x="62089" y="-4619"/>
                    <a:pt x="35893" y="41071"/>
                    <a:pt x="25332" y="80623"/>
                  </a:cubicBezTo>
                  <a:cubicBezTo>
                    <a:pt x="18053" y="192758"/>
                    <a:pt x="8290" y="306550"/>
                    <a:pt x="6229" y="420227"/>
                  </a:cubicBezTo>
                  <a:cubicBezTo>
                    <a:pt x="-8639" y="536917"/>
                    <a:pt x="-6527" y="578011"/>
                    <a:pt x="124203" y="586520"/>
                  </a:cubicBezTo>
                  <a:cubicBezTo>
                    <a:pt x="138719" y="586820"/>
                    <a:pt x="153267" y="586965"/>
                    <a:pt x="167814" y="587027"/>
                  </a:cubicBezTo>
                  <a:cubicBezTo>
                    <a:pt x="167845" y="587027"/>
                    <a:pt x="167876" y="587027"/>
                    <a:pt x="167907" y="587038"/>
                  </a:cubicBezTo>
                  <a:cubicBezTo>
                    <a:pt x="300273" y="599729"/>
                    <a:pt x="433488" y="600733"/>
                    <a:pt x="566227" y="607099"/>
                  </a:cubicBezTo>
                  <a:cubicBezTo>
                    <a:pt x="675265" y="614841"/>
                    <a:pt x="784449" y="620628"/>
                    <a:pt x="893694" y="625110"/>
                  </a:cubicBezTo>
                  <a:cubicBezTo>
                    <a:pt x="1042916" y="627687"/>
                    <a:pt x="1192035" y="644756"/>
                    <a:pt x="1341206" y="653389"/>
                  </a:cubicBezTo>
                  <a:cubicBezTo>
                    <a:pt x="1522670" y="664082"/>
                    <a:pt x="1703286" y="683770"/>
                    <a:pt x="1884534" y="697413"/>
                  </a:cubicBezTo>
                  <a:cubicBezTo>
                    <a:pt x="1893407" y="697651"/>
                    <a:pt x="1903057" y="697993"/>
                    <a:pt x="1912955" y="697993"/>
                  </a:cubicBezTo>
                  <a:cubicBezTo>
                    <a:pt x="1953533" y="697993"/>
                    <a:pt x="1998335" y="692165"/>
                    <a:pt x="2011163" y="649063"/>
                  </a:cubicBezTo>
                  <a:cubicBezTo>
                    <a:pt x="2048562" y="549535"/>
                    <a:pt x="2046874" y="441685"/>
                    <a:pt x="2064735" y="338007"/>
                  </a:cubicBezTo>
                  <a:cubicBezTo>
                    <a:pt x="2070150" y="283549"/>
                    <a:pt x="2101130" y="166073"/>
                    <a:pt x="2020803" y="1543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35" name="Google Shape;1335;p25"/>
            <p:cNvSpPr/>
            <p:nvPr/>
          </p:nvSpPr>
          <p:spPr>
            <a:xfrm>
              <a:off x="-134479" y="5461814"/>
              <a:ext cx="2851358" cy="235405"/>
            </a:xfrm>
            <a:custGeom>
              <a:avLst/>
              <a:gdLst/>
              <a:ahLst/>
              <a:cxnLst/>
              <a:rect l="l" t="t" r="r" b="b"/>
              <a:pathLst>
                <a:path w="2851358" h="235405" extrusionOk="0">
                  <a:moveTo>
                    <a:pt x="2824330" y="235354"/>
                  </a:moveTo>
                  <a:cubicBezTo>
                    <a:pt x="2808582" y="234930"/>
                    <a:pt x="2792885" y="233191"/>
                    <a:pt x="2777188" y="232041"/>
                  </a:cubicBezTo>
                  <a:cubicBezTo>
                    <a:pt x="2763076" y="230986"/>
                    <a:pt x="2749005" y="230044"/>
                    <a:pt x="2734892" y="229143"/>
                  </a:cubicBezTo>
                  <a:cubicBezTo>
                    <a:pt x="2705342" y="227249"/>
                    <a:pt x="2675740" y="225458"/>
                    <a:pt x="2646189" y="223616"/>
                  </a:cubicBezTo>
                  <a:cubicBezTo>
                    <a:pt x="2585929" y="219827"/>
                    <a:pt x="2525782" y="215397"/>
                    <a:pt x="2465573" y="210873"/>
                  </a:cubicBezTo>
                  <a:cubicBezTo>
                    <a:pt x="2345581" y="201764"/>
                    <a:pt x="2225381" y="193970"/>
                    <a:pt x="2105284" y="186600"/>
                  </a:cubicBezTo>
                  <a:cubicBezTo>
                    <a:pt x="1982713" y="179126"/>
                    <a:pt x="1860297" y="170224"/>
                    <a:pt x="1737830" y="161850"/>
                  </a:cubicBezTo>
                  <a:cubicBezTo>
                    <a:pt x="1615942" y="153475"/>
                    <a:pt x="1494003" y="145629"/>
                    <a:pt x="1372115" y="137628"/>
                  </a:cubicBezTo>
                  <a:cubicBezTo>
                    <a:pt x="1250652" y="129678"/>
                    <a:pt x="1129241" y="120983"/>
                    <a:pt x="1007778" y="113302"/>
                  </a:cubicBezTo>
                  <a:cubicBezTo>
                    <a:pt x="886894" y="105663"/>
                    <a:pt x="766011" y="96875"/>
                    <a:pt x="645169" y="88345"/>
                  </a:cubicBezTo>
                  <a:cubicBezTo>
                    <a:pt x="525808" y="79971"/>
                    <a:pt x="406343" y="72756"/>
                    <a:pt x="286992" y="65066"/>
                  </a:cubicBezTo>
                  <a:cubicBezTo>
                    <a:pt x="241538" y="62115"/>
                    <a:pt x="196135" y="59269"/>
                    <a:pt x="150671" y="56060"/>
                  </a:cubicBezTo>
                  <a:cubicBezTo>
                    <a:pt x="127602" y="54476"/>
                    <a:pt x="104533" y="52851"/>
                    <a:pt x="81454" y="51009"/>
                  </a:cubicBezTo>
                  <a:cubicBezTo>
                    <a:pt x="70758" y="50118"/>
                    <a:pt x="60073" y="49270"/>
                    <a:pt x="49377" y="48431"/>
                  </a:cubicBezTo>
                  <a:cubicBezTo>
                    <a:pt x="39313" y="47644"/>
                    <a:pt x="29156" y="47324"/>
                    <a:pt x="20355" y="46030"/>
                  </a:cubicBezTo>
                  <a:cubicBezTo>
                    <a:pt x="8634" y="44353"/>
                    <a:pt x="-478" y="34374"/>
                    <a:pt x="19" y="22160"/>
                  </a:cubicBezTo>
                  <a:cubicBezTo>
                    <a:pt x="537" y="9935"/>
                    <a:pt x="11378" y="-624"/>
                    <a:pt x="23844" y="29"/>
                  </a:cubicBezTo>
                  <a:cubicBezTo>
                    <a:pt x="28638" y="-64"/>
                    <a:pt x="33504" y="463"/>
                    <a:pt x="38257" y="733"/>
                  </a:cubicBezTo>
                  <a:cubicBezTo>
                    <a:pt x="45898" y="1157"/>
                    <a:pt x="53581" y="1571"/>
                    <a:pt x="61274" y="1995"/>
                  </a:cubicBezTo>
                  <a:cubicBezTo>
                    <a:pt x="74972" y="2730"/>
                    <a:pt x="88660" y="3414"/>
                    <a:pt x="102359" y="4211"/>
                  </a:cubicBezTo>
                  <a:cubicBezTo>
                    <a:pt x="131806" y="5950"/>
                    <a:pt x="161252" y="7792"/>
                    <a:pt x="190689" y="9790"/>
                  </a:cubicBezTo>
                  <a:cubicBezTo>
                    <a:pt x="250794" y="13848"/>
                    <a:pt x="310837" y="18009"/>
                    <a:pt x="370942" y="22222"/>
                  </a:cubicBezTo>
                  <a:cubicBezTo>
                    <a:pt x="489724" y="30596"/>
                    <a:pt x="608609" y="38339"/>
                    <a:pt x="727432" y="45812"/>
                  </a:cubicBezTo>
                  <a:cubicBezTo>
                    <a:pt x="850003" y="53555"/>
                    <a:pt x="972470" y="61557"/>
                    <a:pt x="1094989" y="69931"/>
                  </a:cubicBezTo>
                  <a:cubicBezTo>
                    <a:pt x="1217084" y="78305"/>
                    <a:pt x="1339241" y="85727"/>
                    <a:pt x="1461336" y="94049"/>
                  </a:cubicBezTo>
                  <a:cubicBezTo>
                    <a:pt x="1583855" y="102423"/>
                    <a:pt x="1706426" y="110425"/>
                    <a:pt x="1829049" y="118271"/>
                  </a:cubicBezTo>
                  <a:cubicBezTo>
                    <a:pt x="1888150" y="122059"/>
                    <a:pt x="1947251" y="125641"/>
                    <a:pt x="2006351" y="129595"/>
                  </a:cubicBezTo>
                  <a:cubicBezTo>
                    <a:pt x="2067979" y="133756"/>
                    <a:pt x="2129554" y="138394"/>
                    <a:pt x="2191181" y="142493"/>
                  </a:cubicBezTo>
                  <a:cubicBezTo>
                    <a:pt x="2250230" y="146499"/>
                    <a:pt x="2309279" y="150494"/>
                    <a:pt x="2368370" y="154345"/>
                  </a:cubicBezTo>
                  <a:cubicBezTo>
                    <a:pt x="2428413" y="158237"/>
                    <a:pt x="2488518" y="161405"/>
                    <a:pt x="2548561" y="165038"/>
                  </a:cubicBezTo>
                  <a:cubicBezTo>
                    <a:pt x="2595278" y="167884"/>
                    <a:pt x="2641903" y="171145"/>
                    <a:pt x="2688568" y="174468"/>
                  </a:cubicBezTo>
                  <a:cubicBezTo>
                    <a:pt x="2711430" y="176103"/>
                    <a:pt x="2734343" y="177677"/>
                    <a:pt x="2757205" y="179209"/>
                  </a:cubicBezTo>
                  <a:cubicBezTo>
                    <a:pt x="2780274" y="180741"/>
                    <a:pt x="2803508" y="181103"/>
                    <a:pt x="2826526" y="183525"/>
                  </a:cubicBezTo>
                  <a:cubicBezTo>
                    <a:pt x="2833369" y="184260"/>
                    <a:pt x="2839478" y="186579"/>
                    <a:pt x="2844272" y="191692"/>
                  </a:cubicBezTo>
                  <a:cubicBezTo>
                    <a:pt x="2849066" y="196744"/>
                    <a:pt x="2851644" y="203648"/>
                    <a:pt x="2851334" y="210542"/>
                  </a:cubicBezTo>
                  <a:cubicBezTo>
                    <a:pt x="2850764" y="224578"/>
                    <a:pt x="2838826" y="235406"/>
                    <a:pt x="2825004" y="235406"/>
                  </a:cubicBezTo>
                  <a:cubicBezTo>
                    <a:pt x="2824796" y="235364"/>
                    <a:pt x="2824558" y="235364"/>
                    <a:pt x="2824330" y="235354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36" name="Google Shape;1336;p25"/>
            <p:cNvSpPr/>
            <p:nvPr/>
          </p:nvSpPr>
          <p:spPr>
            <a:xfrm>
              <a:off x="-51844" y="5194509"/>
              <a:ext cx="2761964" cy="235627"/>
            </a:xfrm>
            <a:custGeom>
              <a:avLst/>
              <a:gdLst/>
              <a:ahLst/>
              <a:cxnLst/>
              <a:rect l="l" t="t" r="r" b="b"/>
              <a:pathLst>
                <a:path w="2761964" h="235627" extrusionOk="0">
                  <a:moveTo>
                    <a:pt x="2737160" y="235576"/>
                  </a:moveTo>
                  <a:cubicBezTo>
                    <a:pt x="2623017" y="227575"/>
                    <a:pt x="2508926" y="219408"/>
                    <a:pt x="2394783" y="211510"/>
                  </a:cubicBezTo>
                  <a:cubicBezTo>
                    <a:pt x="2276799" y="203343"/>
                    <a:pt x="2158856" y="194979"/>
                    <a:pt x="2040924" y="186656"/>
                  </a:cubicBezTo>
                  <a:cubicBezTo>
                    <a:pt x="1920983" y="178179"/>
                    <a:pt x="1801104" y="169804"/>
                    <a:pt x="1681214" y="161378"/>
                  </a:cubicBezTo>
                  <a:cubicBezTo>
                    <a:pt x="1555962" y="152528"/>
                    <a:pt x="1430750" y="143792"/>
                    <a:pt x="1305549" y="134941"/>
                  </a:cubicBezTo>
                  <a:cubicBezTo>
                    <a:pt x="1186820" y="126619"/>
                    <a:pt x="1068152" y="118297"/>
                    <a:pt x="949422" y="109933"/>
                  </a:cubicBezTo>
                  <a:cubicBezTo>
                    <a:pt x="835228" y="101931"/>
                    <a:pt x="721033" y="93867"/>
                    <a:pt x="606838" y="85814"/>
                  </a:cubicBezTo>
                  <a:cubicBezTo>
                    <a:pt x="483584" y="77181"/>
                    <a:pt x="360278" y="68434"/>
                    <a:pt x="237013" y="59532"/>
                  </a:cubicBezTo>
                  <a:cubicBezTo>
                    <a:pt x="179931" y="55433"/>
                    <a:pt x="122746" y="51531"/>
                    <a:pt x="66244" y="46521"/>
                  </a:cubicBezTo>
                  <a:cubicBezTo>
                    <a:pt x="62061" y="46138"/>
                    <a:pt x="57681" y="46045"/>
                    <a:pt x="53467" y="45403"/>
                  </a:cubicBezTo>
                  <a:cubicBezTo>
                    <a:pt x="51893" y="45300"/>
                    <a:pt x="50330" y="45113"/>
                    <a:pt x="48756" y="44948"/>
                  </a:cubicBezTo>
                  <a:cubicBezTo>
                    <a:pt x="44594" y="44471"/>
                    <a:pt x="40483" y="43943"/>
                    <a:pt x="36321" y="43478"/>
                  </a:cubicBezTo>
                  <a:cubicBezTo>
                    <a:pt x="30947" y="42846"/>
                    <a:pt x="25573" y="41532"/>
                    <a:pt x="20303" y="40321"/>
                  </a:cubicBezTo>
                  <a:cubicBezTo>
                    <a:pt x="14774" y="39058"/>
                    <a:pt x="8769" y="36791"/>
                    <a:pt x="4814" y="32630"/>
                  </a:cubicBezTo>
                  <a:cubicBezTo>
                    <a:pt x="-2776" y="24525"/>
                    <a:pt x="-985" y="12465"/>
                    <a:pt x="7340" y="5778"/>
                  </a:cubicBezTo>
                  <a:cubicBezTo>
                    <a:pt x="12237" y="1824"/>
                    <a:pt x="19879" y="1038"/>
                    <a:pt x="25988" y="561"/>
                  </a:cubicBezTo>
                  <a:cubicBezTo>
                    <a:pt x="33681" y="-122"/>
                    <a:pt x="41312" y="-70"/>
                    <a:pt x="49005" y="137"/>
                  </a:cubicBezTo>
                  <a:cubicBezTo>
                    <a:pt x="62123" y="396"/>
                    <a:pt x="75231" y="1296"/>
                    <a:pt x="88350" y="2083"/>
                  </a:cubicBezTo>
                  <a:cubicBezTo>
                    <a:pt x="116844" y="3822"/>
                    <a:pt x="145287" y="5613"/>
                    <a:pt x="173791" y="7559"/>
                  </a:cubicBezTo>
                  <a:cubicBezTo>
                    <a:pt x="236475" y="11772"/>
                    <a:pt x="299158" y="16037"/>
                    <a:pt x="361831" y="20405"/>
                  </a:cubicBezTo>
                  <a:cubicBezTo>
                    <a:pt x="480136" y="28624"/>
                    <a:pt x="598493" y="36884"/>
                    <a:pt x="716798" y="45206"/>
                  </a:cubicBezTo>
                  <a:cubicBezTo>
                    <a:pt x="832525" y="53373"/>
                    <a:pt x="948190" y="61478"/>
                    <a:pt x="1063917" y="69584"/>
                  </a:cubicBezTo>
                  <a:cubicBezTo>
                    <a:pt x="1183641" y="78010"/>
                    <a:pt x="1303323" y="86435"/>
                    <a:pt x="1422995" y="94809"/>
                  </a:cubicBezTo>
                  <a:cubicBezTo>
                    <a:pt x="1545307" y="103443"/>
                    <a:pt x="1667557" y="112034"/>
                    <a:pt x="1789870" y="120615"/>
                  </a:cubicBezTo>
                  <a:cubicBezTo>
                    <a:pt x="1908910" y="128989"/>
                    <a:pt x="2028002" y="137312"/>
                    <a:pt x="2147053" y="145738"/>
                  </a:cubicBezTo>
                  <a:cubicBezTo>
                    <a:pt x="2267884" y="154215"/>
                    <a:pt x="2388664" y="162693"/>
                    <a:pt x="2509444" y="171171"/>
                  </a:cubicBezTo>
                  <a:cubicBezTo>
                    <a:pt x="2585763" y="176543"/>
                    <a:pt x="2662093" y="181915"/>
                    <a:pt x="2738413" y="187288"/>
                  </a:cubicBezTo>
                  <a:cubicBezTo>
                    <a:pt x="2751531" y="188178"/>
                    <a:pt x="2762279" y="198457"/>
                    <a:pt x="2761958" y="212038"/>
                  </a:cubicBezTo>
                  <a:cubicBezTo>
                    <a:pt x="2761606" y="224293"/>
                    <a:pt x="2751159" y="235628"/>
                    <a:pt x="2738641" y="235628"/>
                  </a:cubicBezTo>
                  <a:cubicBezTo>
                    <a:pt x="2738164" y="235628"/>
                    <a:pt x="2737667" y="235618"/>
                    <a:pt x="2737160" y="235576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37" name="Google Shape;1337;p25"/>
            <p:cNvSpPr/>
            <p:nvPr/>
          </p:nvSpPr>
          <p:spPr>
            <a:xfrm>
              <a:off x="-527220" y="521548"/>
              <a:ext cx="647215" cy="5003272"/>
            </a:xfrm>
            <a:custGeom>
              <a:avLst/>
              <a:gdLst/>
              <a:ahLst/>
              <a:cxnLst/>
              <a:rect l="l" t="t" r="r" b="b"/>
              <a:pathLst>
                <a:path w="647215" h="5003272" extrusionOk="0">
                  <a:moveTo>
                    <a:pt x="646061" y="61292"/>
                  </a:moveTo>
                  <a:cubicBezTo>
                    <a:pt x="643007" y="47287"/>
                    <a:pt x="629784" y="37329"/>
                    <a:pt x="615454" y="38436"/>
                  </a:cubicBezTo>
                  <a:cubicBezTo>
                    <a:pt x="614502" y="38488"/>
                    <a:pt x="613560" y="38643"/>
                    <a:pt x="612607" y="38809"/>
                  </a:cubicBezTo>
                  <a:cubicBezTo>
                    <a:pt x="598598" y="35072"/>
                    <a:pt x="582901" y="35435"/>
                    <a:pt x="568892" y="33540"/>
                  </a:cubicBezTo>
                  <a:cubicBezTo>
                    <a:pt x="509792" y="26905"/>
                    <a:pt x="450535" y="21378"/>
                    <a:pt x="391279" y="16637"/>
                  </a:cubicBezTo>
                  <a:cubicBezTo>
                    <a:pt x="375955" y="14742"/>
                    <a:pt x="359410" y="13055"/>
                    <a:pt x="342294" y="12051"/>
                  </a:cubicBezTo>
                  <a:cubicBezTo>
                    <a:pt x="306790" y="1886"/>
                    <a:pt x="270769" y="-4749"/>
                    <a:pt x="234364" y="4205"/>
                  </a:cubicBezTo>
                  <a:cubicBezTo>
                    <a:pt x="185803" y="19473"/>
                    <a:pt x="197172" y="80452"/>
                    <a:pt x="186218" y="120263"/>
                  </a:cubicBezTo>
                  <a:cubicBezTo>
                    <a:pt x="154980" y="288978"/>
                    <a:pt x="152826" y="461078"/>
                    <a:pt x="148032" y="632060"/>
                  </a:cubicBezTo>
                  <a:cubicBezTo>
                    <a:pt x="138920" y="792298"/>
                    <a:pt x="138972" y="952856"/>
                    <a:pt x="130648" y="1113156"/>
                  </a:cubicBezTo>
                  <a:cubicBezTo>
                    <a:pt x="118585" y="1325263"/>
                    <a:pt x="103675" y="1537278"/>
                    <a:pt x="98995" y="1749706"/>
                  </a:cubicBezTo>
                  <a:cubicBezTo>
                    <a:pt x="87720" y="2164295"/>
                    <a:pt x="71081" y="2578562"/>
                    <a:pt x="49223" y="2992726"/>
                  </a:cubicBezTo>
                  <a:cubicBezTo>
                    <a:pt x="32792" y="3306318"/>
                    <a:pt x="33371" y="3620478"/>
                    <a:pt x="23256" y="3934225"/>
                  </a:cubicBezTo>
                  <a:cubicBezTo>
                    <a:pt x="10717" y="4143279"/>
                    <a:pt x="-2288" y="4352395"/>
                    <a:pt x="342" y="4561977"/>
                  </a:cubicBezTo>
                  <a:cubicBezTo>
                    <a:pt x="3821" y="4640388"/>
                    <a:pt x="-2454" y="4720693"/>
                    <a:pt x="3293" y="4799155"/>
                  </a:cubicBezTo>
                  <a:cubicBezTo>
                    <a:pt x="4981" y="4846233"/>
                    <a:pt x="7455" y="4893362"/>
                    <a:pt x="5560" y="4940284"/>
                  </a:cubicBezTo>
                  <a:cubicBezTo>
                    <a:pt x="6006" y="4943793"/>
                    <a:pt x="7020" y="4946847"/>
                    <a:pt x="8315" y="4949663"/>
                  </a:cubicBezTo>
                  <a:cubicBezTo>
                    <a:pt x="7807" y="4952664"/>
                    <a:pt x="7642" y="4955728"/>
                    <a:pt x="8201" y="4958771"/>
                  </a:cubicBezTo>
                  <a:cubicBezTo>
                    <a:pt x="11152" y="4980147"/>
                    <a:pt x="33330" y="4988107"/>
                    <a:pt x="52029" y="4990529"/>
                  </a:cubicBezTo>
                  <a:cubicBezTo>
                    <a:pt x="159597" y="4999866"/>
                    <a:pt x="267000" y="4992651"/>
                    <a:pt x="375075" y="5002909"/>
                  </a:cubicBezTo>
                  <a:cubicBezTo>
                    <a:pt x="375075" y="5002909"/>
                    <a:pt x="374702" y="5002847"/>
                    <a:pt x="374702" y="5002847"/>
                  </a:cubicBezTo>
                  <a:cubicBezTo>
                    <a:pt x="386672" y="5004007"/>
                    <a:pt x="400184" y="5003033"/>
                    <a:pt x="410797" y="4996958"/>
                  </a:cubicBezTo>
                  <a:cubicBezTo>
                    <a:pt x="428026" y="4985426"/>
                    <a:pt x="436475" y="4958865"/>
                    <a:pt x="424857" y="4940667"/>
                  </a:cubicBezTo>
                  <a:cubicBezTo>
                    <a:pt x="405568" y="4916953"/>
                    <a:pt x="370571" y="4927749"/>
                    <a:pt x="343827" y="4924882"/>
                  </a:cubicBezTo>
                  <a:cubicBezTo>
                    <a:pt x="257516" y="4917522"/>
                    <a:pt x="170956" y="4922439"/>
                    <a:pt x="84986" y="4914251"/>
                  </a:cubicBezTo>
                  <a:cubicBezTo>
                    <a:pt x="84976" y="4914240"/>
                    <a:pt x="84966" y="4914240"/>
                    <a:pt x="84966" y="4914240"/>
                  </a:cubicBezTo>
                  <a:cubicBezTo>
                    <a:pt x="84955" y="4914240"/>
                    <a:pt x="84955" y="4914230"/>
                    <a:pt x="84945" y="4914230"/>
                  </a:cubicBezTo>
                  <a:cubicBezTo>
                    <a:pt x="79292" y="4904324"/>
                    <a:pt x="77231" y="4892762"/>
                    <a:pt x="77883" y="4881458"/>
                  </a:cubicBezTo>
                  <a:cubicBezTo>
                    <a:pt x="80751" y="4849142"/>
                    <a:pt x="83868" y="4816866"/>
                    <a:pt x="87792" y="4784674"/>
                  </a:cubicBezTo>
                  <a:cubicBezTo>
                    <a:pt x="90288" y="4771869"/>
                    <a:pt x="93601" y="4759158"/>
                    <a:pt x="96117" y="4746353"/>
                  </a:cubicBezTo>
                  <a:cubicBezTo>
                    <a:pt x="109577" y="4735857"/>
                    <a:pt x="131869" y="4739004"/>
                    <a:pt x="148612" y="4735340"/>
                  </a:cubicBezTo>
                  <a:cubicBezTo>
                    <a:pt x="168046" y="4733756"/>
                    <a:pt x="187470" y="4733083"/>
                    <a:pt x="206915" y="4732783"/>
                  </a:cubicBezTo>
                  <a:cubicBezTo>
                    <a:pt x="231900" y="4734419"/>
                    <a:pt x="257226" y="4736364"/>
                    <a:pt x="284011" y="4738031"/>
                  </a:cubicBezTo>
                  <a:cubicBezTo>
                    <a:pt x="319039" y="4740929"/>
                    <a:pt x="354388" y="4744293"/>
                    <a:pt x="389623" y="4744293"/>
                  </a:cubicBezTo>
                  <a:cubicBezTo>
                    <a:pt x="400784" y="4745029"/>
                    <a:pt x="413323" y="4744718"/>
                    <a:pt x="423698" y="4741344"/>
                  </a:cubicBezTo>
                  <a:cubicBezTo>
                    <a:pt x="423749" y="4741344"/>
                    <a:pt x="423801" y="4741292"/>
                    <a:pt x="423801" y="4741292"/>
                  </a:cubicBezTo>
                  <a:cubicBezTo>
                    <a:pt x="436651" y="4737607"/>
                    <a:pt x="447719" y="4727711"/>
                    <a:pt x="450349" y="4712650"/>
                  </a:cubicBezTo>
                  <a:cubicBezTo>
                    <a:pt x="450929" y="4669205"/>
                    <a:pt x="451819" y="4625658"/>
                    <a:pt x="456354" y="4582317"/>
                  </a:cubicBezTo>
                  <a:cubicBezTo>
                    <a:pt x="466947" y="4285578"/>
                    <a:pt x="476420" y="3988745"/>
                    <a:pt x="484217" y="3691954"/>
                  </a:cubicBezTo>
                  <a:cubicBezTo>
                    <a:pt x="493173" y="3185901"/>
                    <a:pt x="538472" y="2681899"/>
                    <a:pt x="568333" y="2176944"/>
                  </a:cubicBezTo>
                  <a:cubicBezTo>
                    <a:pt x="587354" y="1869832"/>
                    <a:pt x="608103" y="1562887"/>
                    <a:pt x="620476" y="1255454"/>
                  </a:cubicBezTo>
                  <a:cubicBezTo>
                    <a:pt x="633325" y="956086"/>
                    <a:pt x="631172" y="656241"/>
                    <a:pt x="639859" y="356820"/>
                  </a:cubicBezTo>
                  <a:cubicBezTo>
                    <a:pt x="641526" y="258338"/>
                    <a:pt x="650327" y="159494"/>
                    <a:pt x="646061" y="612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29"/>
          <p:cNvSpPr txBox="1"/>
          <p:nvPr/>
        </p:nvSpPr>
        <p:spPr>
          <a:xfrm>
            <a:off x="395605" y="101918"/>
            <a:ext cx="5040900" cy="64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GB" sz="3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Phân Công Công Việc</a:t>
            </a:r>
            <a:endParaRPr lang="en-US" altLang="en-GB" sz="35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35560" y="915670"/>
            <a:ext cx="9144000" cy="4041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33" name="Google Shape;933;p18"/>
          <p:cNvGrpSpPr/>
          <p:nvPr/>
        </p:nvGrpSpPr>
        <p:grpSpPr>
          <a:xfrm rot="16200000">
            <a:off x="2468245" y="-1333500"/>
            <a:ext cx="4728210" cy="7928610"/>
            <a:chOff x="4709901" y="-1593387"/>
            <a:chExt cx="8866440" cy="13473778"/>
          </a:xfrm>
        </p:grpSpPr>
        <p:sp>
          <p:nvSpPr>
            <p:cNvPr id="934" name="Google Shape;934;p18"/>
            <p:cNvSpPr/>
            <p:nvPr/>
          </p:nvSpPr>
          <p:spPr>
            <a:xfrm>
              <a:off x="4709901" y="-1593387"/>
              <a:ext cx="8866440" cy="13473778"/>
            </a:xfrm>
            <a:custGeom>
              <a:avLst/>
              <a:gdLst/>
              <a:ahLst/>
              <a:cxnLst/>
              <a:rect l="l" t="t" r="r" b="b"/>
              <a:pathLst>
                <a:path w="8866440" h="13473778" extrusionOk="0">
                  <a:moveTo>
                    <a:pt x="8862457" y="13374557"/>
                  </a:moveTo>
                  <a:cubicBezTo>
                    <a:pt x="8865368" y="13423953"/>
                    <a:pt x="9297026" y="13402906"/>
                    <a:pt x="251787" y="13473779"/>
                  </a:cubicBezTo>
                  <a:cubicBezTo>
                    <a:pt x="90111" y="13473779"/>
                    <a:pt x="58385" y="2006916"/>
                    <a:pt x="0" y="254921"/>
                  </a:cubicBezTo>
                  <a:cubicBezTo>
                    <a:pt x="0" y="129075"/>
                    <a:pt x="1418157" y="171733"/>
                    <a:pt x="1888199" y="148612"/>
                  </a:cubicBezTo>
                  <a:cubicBezTo>
                    <a:pt x="5066626" y="-7684"/>
                    <a:pt x="6666783" y="-67076"/>
                    <a:pt x="8628919" y="101373"/>
                  </a:cubicBezTo>
                  <a:cubicBezTo>
                    <a:pt x="8767684" y="113284"/>
                    <a:pt x="8489940" y="5100632"/>
                    <a:pt x="8862457" y="133745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6" name="Google Shape;936;p18"/>
            <p:cNvSpPr/>
            <p:nvPr/>
          </p:nvSpPr>
          <p:spPr>
            <a:xfrm>
              <a:off x="5132970" y="-1179617"/>
              <a:ext cx="8089443" cy="12646535"/>
            </a:xfrm>
            <a:custGeom>
              <a:avLst/>
              <a:gdLst/>
              <a:ahLst/>
              <a:cxnLst/>
              <a:rect l="l" t="t" r="r" b="b"/>
              <a:pathLst>
                <a:path w="8089443" h="12646535" extrusionOk="0">
                  <a:moveTo>
                    <a:pt x="8034383" y="12326718"/>
                  </a:moveTo>
                  <a:cubicBezTo>
                    <a:pt x="8100072" y="12326718"/>
                    <a:pt x="8089371" y="12333132"/>
                    <a:pt x="8087942" y="12301657"/>
                  </a:cubicBezTo>
                  <a:cubicBezTo>
                    <a:pt x="8041364" y="12301711"/>
                    <a:pt x="8024598" y="12301657"/>
                    <a:pt x="7973114" y="12301738"/>
                  </a:cubicBezTo>
                  <a:cubicBezTo>
                    <a:pt x="7975567" y="11724440"/>
                    <a:pt x="7924622" y="11812127"/>
                    <a:pt x="8065435" y="11812451"/>
                  </a:cubicBezTo>
                  <a:cubicBezTo>
                    <a:pt x="8064033" y="11782108"/>
                    <a:pt x="8071661" y="11787390"/>
                    <a:pt x="8034383" y="11787390"/>
                  </a:cubicBezTo>
                  <a:cubicBezTo>
                    <a:pt x="7948612" y="11787390"/>
                    <a:pt x="7965971" y="11863975"/>
                    <a:pt x="7958343" y="11376790"/>
                  </a:cubicBezTo>
                  <a:cubicBezTo>
                    <a:pt x="7956914" y="11284332"/>
                    <a:pt x="7937479" y="11299935"/>
                    <a:pt x="8034383" y="11299935"/>
                  </a:cubicBezTo>
                  <a:cubicBezTo>
                    <a:pt x="8047699" y="11299935"/>
                    <a:pt x="8045138" y="11304975"/>
                    <a:pt x="8044087" y="11274928"/>
                  </a:cubicBezTo>
                  <a:cubicBezTo>
                    <a:pt x="7928315" y="11274928"/>
                    <a:pt x="7959502" y="11324000"/>
                    <a:pt x="7954542" y="11008686"/>
                  </a:cubicBezTo>
                  <a:cubicBezTo>
                    <a:pt x="7950175" y="10740315"/>
                    <a:pt x="7925161" y="10784186"/>
                    <a:pt x="8028076" y="10784213"/>
                  </a:cubicBezTo>
                  <a:cubicBezTo>
                    <a:pt x="8027051" y="10750771"/>
                    <a:pt x="8041149" y="10759367"/>
                    <a:pt x="7950471" y="10759071"/>
                  </a:cubicBezTo>
                  <a:cubicBezTo>
                    <a:pt x="7945189" y="10435323"/>
                    <a:pt x="7948962" y="10653949"/>
                    <a:pt x="7944083" y="10269946"/>
                  </a:cubicBezTo>
                  <a:cubicBezTo>
                    <a:pt x="8025406" y="10269757"/>
                    <a:pt x="8013196" y="10278192"/>
                    <a:pt x="8012253" y="10244831"/>
                  </a:cubicBezTo>
                  <a:cubicBezTo>
                    <a:pt x="7930768" y="10244858"/>
                    <a:pt x="7936563" y="10327317"/>
                    <a:pt x="7934272" y="9753631"/>
                  </a:cubicBezTo>
                  <a:cubicBezTo>
                    <a:pt x="8011633" y="9754492"/>
                    <a:pt x="7998910" y="9760313"/>
                    <a:pt x="7998075" y="9729027"/>
                  </a:cubicBezTo>
                  <a:cubicBezTo>
                    <a:pt x="7924568" y="9728785"/>
                    <a:pt x="7934191" y="9730806"/>
                    <a:pt x="7934164" y="9721158"/>
                  </a:cubicBezTo>
                  <a:cubicBezTo>
                    <a:pt x="7933814" y="9605715"/>
                    <a:pt x="7933301" y="9591648"/>
                    <a:pt x="7927749" y="9239417"/>
                  </a:cubicBezTo>
                  <a:cubicBezTo>
                    <a:pt x="7996241" y="9240144"/>
                    <a:pt x="7984974" y="9246019"/>
                    <a:pt x="7984112" y="9214787"/>
                  </a:cubicBezTo>
                  <a:cubicBezTo>
                    <a:pt x="7904594" y="9214464"/>
                    <a:pt x="7928315" y="9276874"/>
                    <a:pt x="7920848" y="8801519"/>
                  </a:cubicBezTo>
                  <a:cubicBezTo>
                    <a:pt x="7919393" y="8709143"/>
                    <a:pt x="7906562" y="8725149"/>
                    <a:pt x="7970419" y="8725850"/>
                  </a:cubicBezTo>
                  <a:cubicBezTo>
                    <a:pt x="7969502" y="8693890"/>
                    <a:pt x="7979772" y="8701409"/>
                    <a:pt x="7919312" y="8699900"/>
                  </a:cubicBezTo>
                  <a:cubicBezTo>
                    <a:pt x="7913004" y="8271676"/>
                    <a:pt x="7914891" y="8378415"/>
                    <a:pt x="7908503" y="8207783"/>
                  </a:cubicBezTo>
                  <a:cubicBezTo>
                    <a:pt x="7964058" y="8207460"/>
                    <a:pt x="7954946" y="8214170"/>
                    <a:pt x="7953922" y="8182560"/>
                  </a:cubicBezTo>
                  <a:cubicBezTo>
                    <a:pt x="7896696" y="8182749"/>
                    <a:pt x="7907128" y="8206221"/>
                    <a:pt x="7904918" y="8065824"/>
                  </a:cubicBezTo>
                  <a:cubicBezTo>
                    <a:pt x="7897963" y="7620300"/>
                    <a:pt x="7885618" y="7693058"/>
                    <a:pt x="7937129" y="7692331"/>
                  </a:cubicBezTo>
                  <a:cubicBezTo>
                    <a:pt x="7935970" y="7660964"/>
                    <a:pt x="7943437" y="7667027"/>
                    <a:pt x="7899797" y="7667862"/>
                  </a:cubicBezTo>
                  <a:cubicBezTo>
                    <a:pt x="7890901" y="7117566"/>
                    <a:pt x="7878340" y="7180111"/>
                    <a:pt x="7919635" y="7180004"/>
                  </a:cubicBezTo>
                  <a:cubicBezTo>
                    <a:pt x="7918827" y="7148502"/>
                    <a:pt x="7925188" y="7154915"/>
                    <a:pt x="7890901" y="7154996"/>
                  </a:cubicBezTo>
                  <a:cubicBezTo>
                    <a:pt x="7881979" y="6602167"/>
                    <a:pt x="7873353" y="6664766"/>
                    <a:pt x="7911225" y="6664442"/>
                  </a:cubicBezTo>
                  <a:cubicBezTo>
                    <a:pt x="7910956" y="6634369"/>
                    <a:pt x="7917991" y="6639301"/>
                    <a:pt x="7883489" y="6639651"/>
                  </a:cubicBezTo>
                  <a:cubicBezTo>
                    <a:pt x="7879796" y="6391033"/>
                    <a:pt x="7884027" y="6365486"/>
                    <a:pt x="7879149" y="6150041"/>
                  </a:cubicBezTo>
                  <a:cubicBezTo>
                    <a:pt x="7916454" y="6150041"/>
                    <a:pt x="7910148" y="6156508"/>
                    <a:pt x="7910309" y="6125006"/>
                  </a:cubicBezTo>
                  <a:cubicBezTo>
                    <a:pt x="7868637" y="6125033"/>
                    <a:pt x="7877478" y="6196175"/>
                    <a:pt x="7868232" y="5675009"/>
                  </a:cubicBezTo>
                  <a:cubicBezTo>
                    <a:pt x="7867370" y="5626988"/>
                    <a:pt x="7865887" y="5633294"/>
                    <a:pt x="7872356" y="5633348"/>
                  </a:cubicBezTo>
                  <a:cubicBezTo>
                    <a:pt x="7923140" y="5633833"/>
                    <a:pt x="7914514" y="5640193"/>
                    <a:pt x="7914918" y="5608691"/>
                  </a:cubicBezTo>
                  <a:cubicBezTo>
                    <a:pt x="7855617" y="5608260"/>
                    <a:pt x="7862626" y="5655203"/>
                    <a:pt x="7864108" y="5306959"/>
                  </a:cubicBezTo>
                  <a:cubicBezTo>
                    <a:pt x="7864809" y="5082405"/>
                    <a:pt x="7845294" y="5119350"/>
                    <a:pt x="7922357" y="5117760"/>
                  </a:cubicBezTo>
                  <a:cubicBezTo>
                    <a:pt x="7922870" y="5086393"/>
                    <a:pt x="7932870" y="5092241"/>
                    <a:pt x="7872167" y="5093993"/>
                  </a:cubicBezTo>
                  <a:cubicBezTo>
                    <a:pt x="7857747" y="5094397"/>
                    <a:pt x="7863623" y="5151876"/>
                    <a:pt x="7851951" y="4603816"/>
                  </a:cubicBezTo>
                  <a:cubicBezTo>
                    <a:pt x="7874512" y="4603412"/>
                    <a:pt x="7900821" y="4602900"/>
                    <a:pt x="7930525" y="4602550"/>
                  </a:cubicBezTo>
                  <a:cubicBezTo>
                    <a:pt x="7930983" y="4571210"/>
                    <a:pt x="7942601" y="4577111"/>
                    <a:pt x="7872275" y="4578432"/>
                  </a:cubicBezTo>
                  <a:cubicBezTo>
                    <a:pt x="7847639" y="4578863"/>
                    <a:pt x="7851466" y="4581127"/>
                    <a:pt x="7851277" y="4571641"/>
                  </a:cubicBezTo>
                  <a:cubicBezTo>
                    <a:pt x="7839363" y="4028135"/>
                    <a:pt x="7835454" y="4089522"/>
                    <a:pt x="7872384" y="4089899"/>
                  </a:cubicBezTo>
                  <a:cubicBezTo>
                    <a:pt x="7949690" y="4090843"/>
                    <a:pt x="7936617" y="4096825"/>
                    <a:pt x="7936860" y="4065485"/>
                  </a:cubicBezTo>
                  <a:cubicBezTo>
                    <a:pt x="7900147" y="4065215"/>
                    <a:pt x="7866103" y="4064784"/>
                    <a:pt x="7843460" y="4064542"/>
                  </a:cubicBezTo>
                  <a:cubicBezTo>
                    <a:pt x="7842544" y="4003936"/>
                    <a:pt x="7836938" y="3576144"/>
                    <a:pt x="7836910" y="3574258"/>
                  </a:cubicBezTo>
                  <a:cubicBezTo>
                    <a:pt x="7882761" y="3574096"/>
                    <a:pt x="7905592" y="3573961"/>
                    <a:pt x="7938072" y="3573880"/>
                  </a:cubicBezTo>
                  <a:cubicBezTo>
                    <a:pt x="7937965" y="3542352"/>
                    <a:pt x="7951389" y="3548738"/>
                    <a:pt x="7872410" y="3549061"/>
                  </a:cubicBezTo>
                  <a:cubicBezTo>
                    <a:pt x="7819902" y="3549277"/>
                    <a:pt x="7841682" y="3618236"/>
                    <a:pt x="7830873" y="3100950"/>
                  </a:cubicBezTo>
                  <a:cubicBezTo>
                    <a:pt x="7829821" y="3050289"/>
                    <a:pt x="7819066" y="3058400"/>
                    <a:pt x="7872275" y="3059398"/>
                  </a:cubicBezTo>
                  <a:cubicBezTo>
                    <a:pt x="7944434" y="3060745"/>
                    <a:pt x="7932493" y="3066700"/>
                    <a:pt x="7931873" y="3035333"/>
                  </a:cubicBezTo>
                  <a:cubicBezTo>
                    <a:pt x="7891629" y="3034848"/>
                    <a:pt x="7868097" y="3034201"/>
                    <a:pt x="7829524" y="3033636"/>
                  </a:cubicBezTo>
                  <a:cubicBezTo>
                    <a:pt x="7820737" y="2572482"/>
                    <a:pt x="7820630" y="2553888"/>
                    <a:pt x="7820468" y="2542759"/>
                  </a:cubicBezTo>
                  <a:cubicBezTo>
                    <a:pt x="7855617" y="2543325"/>
                    <a:pt x="7883300" y="2544106"/>
                    <a:pt x="7918126" y="2544672"/>
                  </a:cubicBezTo>
                  <a:cubicBezTo>
                    <a:pt x="7916967" y="2513009"/>
                    <a:pt x="7927102" y="2519880"/>
                    <a:pt x="7872680" y="2518695"/>
                  </a:cubicBezTo>
                  <a:cubicBezTo>
                    <a:pt x="7800009" y="2517132"/>
                    <a:pt x="7822435" y="2594013"/>
                    <a:pt x="7813217" y="2027979"/>
                  </a:cubicBezTo>
                  <a:cubicBezTo>
                    <a:pt x="7851708" y="2028707"/>
                    <a:pt x="7875348" y="2029569"/>
                    <a:pt x="7908288" y="2030351"/>
                  </a:cubicBezTo>
                  <a:cubicBezTo>
                    <a:pt x="7908098" y="1998768"/>
                    <a:pt x="7915242" y="2005532"/>
                    <a:pt x="7872760" y="2004373"/>
                  </a:cubicBezTo>
                  <a:cubicBezTo>
                    <a:pt x="7788310" y="2001948"/>
                    <a:pt x="7813971" y="2077752"/>
                    <a:pt x="7802516" y="1512877"/>
                  </a:cubicBezTo>
                  <a:cubicBezTo>
                    <a:pt x="7845563" y="1513604"/>
                    <a:pt x="7867558" y="1514574"/>
                    <a:pt x="7909958" y="1515598"/>
                  </a:cubicBezTo>
                  <a:cubicBezTo>
                    <a:pt x="7910336" y="1483989"/>
                    <a:pt x="7917452" y="1490861"/>
                    <a:pt x="7872760" y="1489513"/>
                  </a:cubicBezTo>
                  <a:cubicBezTo>
                    <a:pt x="7787906" y="1487088"/>
                    <a:pt x="7802138" y="1498864"/>
                    <a:pt x="7801330" y="1446828"/>
                  </a:cubicBezTo>
                  <a:cubicBezTo>
                    <a:pt x="7793001" y="910949"/>
                    <a:pt x="7778149" y="998636"/>
                    <a:pt x="7872518" y="998394"/>
                  </a:cubicBezTo>
                  <a:cubicBezTo>
                    <a:pt x="7926697" y="998232"/>
                    <a:pt x="7917586" y="1004780"/>
                    <a:pt x="7918072" y="973252"/>
                  </a:cubicBezTo>
                  <a:cubicBezTo>
                    <a:pt x="7874755" y="973333"/>
                    <a:pt x="7848609" y="973467"/>
                    <a:pt x="7795938" y="973521"/>
                  </a:cubicBezTo>
                  <a:cubicBezTo>
                    <a:pt x="7792057" y="779175"/>
                    <a:pt x="7789847" y="769582"/>
                    <a:pt x="7789011" y="484234"/>
                  </a:cubicBezTo>
                  <a:cubicBezTo>
                    <a:pt x="7847072" y="484558"/>
                    <a:pt x="7868879" y="485123"/>
                    <a:pt x="7923409" y="485609"/>
                  </a:cubicBezTo>
                  <a:cubicBezTo>
                    <a:pt x="7923571" y="453972"/>
                    <a:pt x="7933733" y="460763"/>
                    <a:pt x="7872653" y="459981"/>
                  </a:cubicBezTo>
                  <a:cubicBezTo>
                    <a:pt x="7762137" y="458661"/>
                    <a:pt x="7790656" y="530476"/>
                    <a:pt x="7782973" y="69053"/>
                  </a:cubicBezTo>
                  <a:cubicBezTo>
                    <a:pt x="7748013" y="66628"/>
                    <a:pt x="7764267" y="18176"/>
                    <a:pt x="7766827" y="459065"/>
                  </a:cubicBezTo>
                  <a:cubicBezTo>
                    <a:pt x="7722648" y="458904"/>
                    <a:pt x="7400779" y="457583"/>
                    <a:pt x="7336841" y="457799"/>
                  </a:cubicBezTo>
                  <a:cubicBezTo>
                    <a:pt x="7326490" y="-4298"/>
                    <a:pt x="7349294" y="42105"/>
                    <a:pt x="7311180" y="40138"/>
                  </a:cubicBezTo>
                  <a:cubicBezTo>
                    <a:pt x="7316059" y="534869"/>
                    <a:pt x="7341990" y="457206"/>
                    <a:pt x="7225139" y="458850"/>
                  </a:cubicBezTo>
                  <a:cubicBezTo>
                    <a:pt x="7104273" y="460547"/>
                    <a:pt x="7101847" y="459685"/>
                    <a:pt x="6901922" y="460197"/>
                  </a:cubicBezTo>
                  <a:cubicBezTo>
                    <a:pt x="6886018" y="460224"/>
                    <a:pt x="6889926" y="477821"/>
                    <a:pt x="6887825" y="343514"/>
                  </a:cubicBezTo>
                  <a:cubicBezTo>
                    <a:pt x="6882299" y="-22326"/>
                    <a:pt x="6892218" y="20736"/>
                    <a:pt x="6860843" y="19604"/>
                  </a:cubicBezTo>
                  <a:cubicBezTo>
                    <a:pt x="6864805" y="282128"/>
                    <a:pt x="6866072" y="372213"/>
                    <a:pt x="6867743" y="460278"/>
                  </a:cubicBezTo>
                  <a:cubicBezTo>
                    <a:pt x="6767174" y="460466"/>
                    <a:pt x="6742779" y="460386"/>
                    <a:pt x="6440344" y="460170"/>
                  </a:cubicBezTo>
                  <a:cubicBezTo>
                    <a:pt x="6429346" y="-43157"/>
                    <a:pt x="6446490" y="8044"/>
                    <a:pt x="6411394" y="7316"/>
                  </a:cubicBezTo>
                  <a:cubicBezTo>
                    <a:pt x="6418861" y="496792"/>
                    <a:pt x="6418672" y="460143"/>
                    <a:pt x="6416759" y="460143"/>
                  </a:cubicBezTo>
                  <a:cubicBezTo>
                    <a:pt x="6253573" y="460143"/>
                    <a:pt x="6255352" y="457718"/>
                    <a:pt x="6093352" y="457718"/>
                  </a:cubicBezTo>
                  <a:cubicBezTo>
                    <a:pt x="5958092" y="457718"/>
                    <a:pt x="5993834" y="545675"/>
                    <a:pt x="5985586" y="2008"/>
                  </a:cubicBezTo>
                  <a:cubicBezTo>
                    <a:pt x="5955558" y="1819"/>
                    <a:pt x="5961300" y="-55714"/>
                    <a:pt x="5969629" y="458823"/>
                  </a:cubicBezTo>
                  <a:cubicBezTo>
                    <a:pt x="5742479" y="463458"/>
                    <a:pt x="5760674" y="461598"/>
                    <a:pt x="5542553" y="459901"/>
                  </a:cubicBezTo>
                  <a:cubicBezTo>
                    <a:pt x="5532095" y="-52939"/>
                    <a:pt x="5544279" y="2008"/>
                    <a:pt x="5511744" y="2304"/>
                  </a:cubicBezTo>
                  <a:cubicBezTo>
                    <a:pt x="5520612" y="537617"/>
                    <a:pt x="5547621" y="459577"/>
                    <a:pt x="5446648" y="459577"/>
                  </a:cubicBezTo>
                  <a:cubicBezTo>
                    <a:pt x="5029519" y="459577"/>
                    <a:pt x="5093780" y="496307"/>
                    <a:pt x="5091381" y="343460"/>
                  </a:cubicBezTo>
                  <a:cubicBezTo>
                    <a:pt x="5088577" y="163370"/>
                    <a:pt x="5087580" y="169541"/>
                    <a:pt x="5084911" y="9149"/>
                  </a:cubicBezTo>
                  <a:cubicBezTo>
                    <a:pt x="5053320" y="9849"/>
                    <a:pt x="5061596" y="-47360"/>
                    <a:pt x="5071299" y="460790"/>
                  </a:cubicBezTo>
                  <a:cubicBezTo>
                    <a:pt x="4962778" y="460251"/>
                    <a:pt x="4841481" y="455293"/>
                    <a:pt x="4644143" y="459523"/>
                  </a:cubicBezTo>
                  <a:cubicBezTo>
                    <a:pt x="4642849" y="310692"/>
                    <a:pt x="4638402" y="120469"/>
                    <a:pt x="4636758" y="20925"/>
                  </a:cubicBezTo>
                  <a:cubicBezTo>
                    <a:pt x="4600638" y="22030"/>
                    <a:pt x="4618105" y="-27231"/>
                    <a:pt x="4622067" y="459981"/>
                  </a:cubicBezTo>
                  <a:cubicBezTo>
                    <a:pt x="4429527" y="463970"/>
                    <a:pt x="4333298" y="459146"/>
                    <a:pt x="4192188" y="458661"/>
                  </a:cubicBezTo>
                  <a:cubicBezTo>
                    <a:pt x="4187040" y="229149"/>
                    <a:pt x="4189358" y="190614"/>
                    <a:pt x="4187471" y="35638"/>
                  </a:cubicBezTo>
                  <a:cubicBezTo>
                    <a:pt x="4157578" y="36662"/>
                    <a:pt x="4165799" y="14376"/>
                    <a:pt x="4166258" y="159839"/>
                  </a:cubicBezTo>
                  <a:cubicBezTo>
                    <a:pt x="4166581" y="263426"/>
                    <a:pt x="4168090" y="367551"/>
                    <a:pt x="4170112" y="458634"/>
                  </a:cubicBezTo>
                  <a:cubicBezTo>
                    <a:pt x="4150435" y="458607"/>
                    <a:pt x="3843202" y="458445"/>
                    <a:pt x="3829994" y="458418"/>
                  </a:cubicBezTo>
                  <a:cubicBezTo>
                    <a:pt x="3714141" y="458418"/>
                    <a:pt x="3744546" y="529291"/>
                    <a:pt x="3740261" y="51887"/>
                  </a:cubicBezTo>
                  <a:cubicBezTo>
                    <a:pt x="3710448" y="53019"/>
                    <a:pt x="3718724" y="33455"/>
                    <a:pt x="3718454" y="159759"/>
                  </a:cubicBezTo>
                  <a:cubicBezTo>
                    <a:pt x="3718238" y="260839"/>
                    <a:pt x="3719559" y="360356"/>
                    <a:pt x="3721904" y="458769"/>
                  </a:cubicBezTo>
                  <a:cubicBezTo>
                    <a:pt x="3305422" y="461949"/>
                    <a:pt x="3712443" y="458580"/>
                    <a:pt x="3295961" y="461275"/>
                  </a:cubicBezTo>
                  <a:cubicBezTo>
                    <a:pt x="3295071" y="376121"/>
                    <a:pt x="3293589" y="294820"/>
                    <a:pt x="3289923" y="69700"/>
                  </a:cubicBezTo>
                  <a:cubicBezTo>
                    <a:pt x="3259033" y="70966"/>
                    <a:pt x="3267200" y="29952"/>
                    <a:pt x="3272322" y="343864"/>
                  </a:cubicBezTo>
                  <a:cubicBezTo>
                    <a:pt x="3274694" y="494393"/>
                    <a:pt x="3358955" y="461975"/>
                    <a:pt x="2860018" y="461975"/>
                  </a:cubicBezTo>
                  <a:cubicBezTo>
                    <a:pt x="2841823" y="461975"/>
                    <a:pt x="2851311" y="506601"/>
                    <a:pt x="2839720" y="88779"/>
                  </a:cubicBezTo>
                  <a:cubicBezTo>
                    <a:pt x="2803331" y="90342"/>
                    <a:pt x="2823035" y="35396"/>
                    <a:pt x="2825947" y="461895"/>
                  </a:cubicBezTo>
                  <a:cubicBezTo>
                    <a:pt x="2688503" y="461194"/>
                    <a:pt x="2598716" y="453245"/>
                    <a:pt x="2396122" y="458715"/>
                  </a:cubicBezTo>
                  <a:cubicBezTo>
                    <a:pt x="2394424" y="379220"/>
                    <a:pt x="2394370" y="350440"/>
                    <a:pt x="2389895" y="108909"/>
                  </a:cubicBezTo>
                  <a:cubicBezTo>
                    <a:pt x="2360865" y="110256"/>
                    <a:pt x="2365501" y="55364"/>
                    <a:pt x="2374019" y="459335"/>
                  </a:cubicBezTo>
                  <a:cubicBezTo>
                    <a:pt x="2268732" y="462380"/>
                    <a:pt x="2158756" y="461975"/>
                    <a:pt x="2051987" y="460655"/>
                  </a:cubicBezTo>
                  <a:cubicBezTo>
                    <a:pt x="1916269" y="459119"/>
                    <a:pt x="1945030" y="523416"/>
                    <a:pt x="1943332" y="129793"/>
                  </a:cubicBezTo>
                  <a:cubicBezTo>
                    <a:pt x="1916835" y="131059"/>
                    <a:pt x="1916835" y="79617"/>
                    <a:pt x="1925191" y="459739"/>
                  </a:cubicBezTo>
                  <a:cubicBezTo>
                    <a:pt x="1901605" y="459685"/>
                    <a:pt x="1915298" y="459712"/>
                    <a:pt x="1567013" y="459631"/>
                  </a:cubicBezTo>
                  <a:cubicBezTo>
                    <a:pt x="1473964" y="459631"/>
                    <a:pt x="1497118" y="514469"/>
                    <a:pt x="1491970" y="151351"/>
                  </a:cubicBezTo>
                  <a:cubicBezTo>
                    <a:pt x="1459867" y="152779"/>
                    <a:pt x="1468438" y="105729"/>
                    <a:pt x="1474584" y="459389"/>
                  </a:cubicBezTo>
                  <a:cubicBezTo>
                    <a:pt x="1359755" y="458715"/>
                    <a:pt x="1343448" y="457152"/>
                    <a:pt x="1048290" y="458661"/>
                  </a:cubicBezTo>
                  <a:cubicBezTo>
                    <a:pt x="1046134" y="383828"/>
                    <a:pt x="1044355" y="274932"/>
                    <a:pt x="1044463" y="160109"/>
                  </a:cubicBezTo>
                  <a:cubicBezTo>
                    <a:pt x="1016510" y="160163"/>
                    <a:pt x="1020419" y="132488"/>
                    <a:pt x="1023734" y="343891"/>
                  </a:cubicBezTo>
                  <a:cubicBezTo>
                    <a:pt x="1025972" y="488276"/>
                    <a:pt x="1048344" y="458930"/>
                    <a:pt x="920551" y="458930"/>
                  </a:cubicBezTo>
                  <a:cubicBezTo>
                    <a:pt x="760411" y="458930"/>
                    <a:pt x="759252" y="461356"/>
                    <a:pt x="600622" y="461383"/>
                  </a:cubicBezTo>
                  <a:cubicBezTo>
                    <a:pt x="598061" y="330121"/>
                    <a:pt x="598357" y="299509"/>
                    <a:pt x="594880" y="160028"/>
                  </a:cubicBezTo>
                  <a:cubicBezTo>
                    <a:pt x="564340" y="160163"/>
                    <a:pt x="571968" y="121251"/>
                    <a:pt x="578518" y="461356"/>
                  </a:cubicBezTo>
                  <a:cubicBezTo>
                    <a:pt x="576578" y="461356"/>
                    <a:pt x="151632" y="458311"/>
                    <a:pt x="149691" y="458284"/>
                  </a:cubicBezTo>
                  <a:cubicBezTo>
                    <a:pt x="147535" y="384367"/>
                    <a:pt x="146268" y="289269"/>
                    <a:pt x="144677" y="172101"/>
                  </a:cubicBezTo>
                  <a:cubicBezTo>
                    <a:pt x="115296" y="173798"/>
                    <a:pt x="122062" y="148764"/>
                    <a:pt x="125135" y="343864"/>
                  </a:cubicBezTo>
                  <a:cubicBezTo>
                    <a:pt x="127184" y="475099"/>
                    <a:pt x="133141" y="458068"/>
                    <a:pt x="112817" y="457745"/>
                  </a:cubicBezTo>
                  <a:cubicBezTo>
                    <a:pt x="-19533" y="455778"/>
                    <a:pt x="845" y="448852"/>
                    <a:pt x="1492" y="481728"/>
                  </a:cubicBezTo>
                  <a:cubicBezTo>
                    <a:pt x="58610" y="481944"/>
                    <a:pt x="90094" y="482510"/>
                    <a:pt x="128370" y="483049"/>
                  </a:cubicBezTo>
                  <a:cubicBezTo>
                    <a:pt x="137723" y="770229"/>
                    <a:pt x="135351" y="783568"/>
                    <a:pt x="137292" y="975354"/>
                  </a:cubicBezTo>
                  <a:cubicBezTo>
                    <a:pt x="97937" y="975731"/>
                    <a:pt x="66292" y="976135"/>
                    <a:pt x="9444" y="976324"/>
                  </a:cubicBezTo>
                  <a:cubicBezTo>
                    <a:pt x="9848" y="1009065"/>
                    <a:pt x="-9344" y="1001924"/>
                    <a:pt x="112763" y="1000630"/>
                  </a:cubicBezTo>
                  <a:cubicBezTo>
                    <a:pt x="148855" y="1000280"/>
                    <a:pt x="135297" y="932372"/>
                    <a:pt x="143464" y="1447125"/>
                  </a:cubicBezTo>
                  <a:cubicBezTo>
                    <a:pt x="144327" y="1501936"/>
                    <a:pt x="168371" y="1488247"/>
                    <a:pt x="14296" y="1488166"/>
                  </a:cubicBezTo>
                  <a:cubicBezTo>
                    <a:pt x="14512" y="1521527"/>
                    <a:pt x="-9101" y="1513173"/>
                    <a:pt x="144570" y="1513254"/>
                  </a:cubicBezTo>
                  <a:cubicBezTo>
                    <a:pt x="146753" y="1635623"/>
                    <a:pt x="152009" y="1809354"/>
                    <a:pt x="152306" y="2003996"/>
                  </a:cubicBezTo>
                  <a:cubicBezTo>
                    <a:pt x="107318" y="2004185"/>
                    <a:pt x="72492" y="2004481"/>
                    <a:pt x="16884" y="2004616"/>
                  </a:cubicBezTo>
                  <a:cubicBezTo>
                    <a:pt x="16992" y="2037276"/>
                    <a:pt x="-1068" y="2029893"/>
                    <a:pt x="112709" y="2029273"/>
                  </a:cubicBezTo>
                  <a:cubicBezTo>
                    <a:pt x="168317" y="2028976"/>
                    <a:pt x="150796" y="1953038"/>
                    <a:pt x="159880" y="2518641"/>
                  </a:cubicBezTo>
                  <a:cubicBezTo>
                    <a:pt x="111145" y="2518883"/>
                    <a:pt x="75619" y="2519260"/>
                    <a:pt x="18447" y="2519449"/>
                  </a:cubicBezTo>
                  <a:cubicBezTo>
                    <a:pt x="18528" y="2552675"/>
                    <a:pt x="1465" y="2544753"/>
                    <a:pt x="112709" y="2544025"/>
                  </a:cubicBezTo>
                  <a:cubicBezTo>
                    <a:pt x="179908" y="2543567"/>
                    <a:pt x="160204" y="2486007"/>
                    <a:pt x="166969" y="2917519"/>
                  </a:cubicBezTo>
                  <a:cubicBezTo>
                    <a:pt x="169126" y="3055059"/>
                    <a:pt x="184247" y="3031534"/>
                    <a:pt x="112466" y="3032881"/>
                  </a:cubicBezTo>
                  <a:cubicBezTo>
                    <a:pt x="3244" y="3034929"/>
                    <a:pt x="20091" y="3025551"/>
                    <a:pt x="20253" y="3059236"/>
                  </a:cubicBezTo>
                  <a:cubicBezTo>
                    <a:pt x="86535" y="3058751"/>
                    <a:pt x="114218" y="3057727"/>
                    <a:pt x="169934" y="3056999"/>
                  </a:cubicBezTo>
                  <a:cubicBezTo>
                    <a:pt x="176323" y="3281472"/>
                    <a:pt x="174058" y="3178667"/>
                    <a:pt x="179153" y="3547580"/>
                  </a:cubicBezTo>
                  <a:cubicBezTo>
                    <a:pt x="125647" y="3548361"/>
                    <a:pt x="89797" y="3549951"/>
                    <a:pt x="23649" y="3550651"/>
                  </a:cubicBezTo>
                  <a:cubicBezTo>
                    <a:pt x="23919" y="3581426"/>
                    <a:pt x="5832" y="3576737"/>
                    <a:pt x="112871" y="3574015"/>
                  </a:cubicBezTo>
                  <a:cubicBezTo>
                    <a:pt x="203682" y="3571805"/>
                    <a:pt x="179207" y="3497053"/>
                    <a:pt x="187185" y="4062736"/>
                  </a:cubicBezTo>
                  <a:cubicBezTo>
                    <a:pt x="120903" y="4062413"/>
                    <a:pt x="101226" y="4061874"/>
                    <a:pt x="30173" y="4061604"/>
                  </a:cubicBezTo>
                  <a:cubicBezTo>
                    <a:pt x="30685" y="4094723"/>
                    <a:pt x="15293" y="4086315"/>
                    <a:pt x="112520" y="4087258"/>
                  </a:cubicBezTo>
                  <a:cubicBezTo>
                    <a:pt x="206647" y="4088121"/>
                    <a:pt x="187590" y="4064299"/>
                    <a:pt x="188614" y="4204184"/>
                  </a:cubicBezTo>
                  <a:cubicBezTo>
                    <a:pt x="191903" y="4653939"/>
                    <a:pt x="229289" y="4578782"/>
                    <a:pt x="112628" y="4579078"/>
                  </a:cubicBezTo>
                  <a:cubicBezTo>
                    <a:pt x="27774" y="4579213"/>
                    <a:pt x="40631" y="4570886"/>
                    <a:pt x="41467" y="4604221"/>
                  </a:cubicBezTo>
                  <a:cubicBezTo>
                    <a:pt x="84487" y="4604167"/>
                    <a:pt x="123679" y="4604059"/>
                    <a:pt x="194922" y="4603978"/>
                  </a:cubicBezTo>
                  <a:cubicBezTo>
                    <a:pt x="207698" y="5192297"/>
                    <a:pt x="219424" y="5095259"/>
                    <a:pt x="112736" y="5094262"/>
                  </a:cubicBezTo>
                  <a:cubicBezTo>
                    <a:pt x="43030" y="5093615"/>
                    <a:pt x="54486" y="5087391"/>
                    <a:pt x="55402" y="5118811"/>
                  </a:cubicBezTo>
                  <a:cubicBezTo>
                    <a:pt x="109852" y="5119161"/>
                    <a:pt x="139017" y="5119674"/>
                    <a:pt x="200393" y="5119916"/>
                  </a:cubicBezTo>
                  <a:cubicBezTo>
                    <a:pt x="200420" y="5120940"/>
                    <a:pt x="206270" y="5360908"/>
                    <a:pt x="211202" y="5610577"/>
                  </a:cubicBezTo>
                  <a:cubicBezTo>
                    <a:pt x="145917" y="5610065"/>
                    <a:pt x="117857" y="5608880"/>
                    <a:pt x="67047" y="5608017"/>
                  </a:cubicBezTo>
                  <a:cubicBezTo>
                    <a:pt x="67613" y="5639681"/>
                    <a:pt x="58341" y="5632809"/>
                    <a:pt x="112412" y="5634022"/>
                  </a:cubicBezTo>
                  <a:cubicBezTo>
                    <a:pt x="239182" y="5636932"/>
                    <a:pt x="211122" y="5545472"/>
                    <a:pt x="220286" y="6125922"/>
                  </a:cubicBezTo>
                  <a:cubicBezTo>
                    <a:pt x="157805" y="6125788"/>
                    <a:pt x="133680" y="6125464"/>
                    <a:pt x="74406" y="6125141"/>
                  </a:cubicBezTo>
                  <a:cubicBezTo>
                    <a:pt x="74756" y="6156724"/>
                    <a:pt x="67074" y="6150148"/>
                    <a:pt x="112547" y="6150445"/>
                  </a:cubicBezTo>
                  <a:cubicBezTo>
                    <a:pt x="262444" y="6151469"/>
                    <a:pt x="214572" y="6075638"/>
                    <a:pt x="222928" y="6594702"/>
                  </a:cubicBezTo>
                  <a:cubicBezTo>
                    <a:pt x="223790" y="6650915"/>
                    <a:pt x="250638" y="6636848"/>
                    <a:pt x="78584" y="6636903"/>
                  </a:cubicBezTo>
                  <a:cubicBezTo>
                    <a:pt x="78772" y="6670263"/>
                    <a:pt x="52410" y="6661909"/>
                    <a:pt x="223979" y="6661882"/>
                  </a:cubicBezTo>
                  <a:cubicBezTo>
                    <a:pt x="224033" y="6664497"/>
                    <a:pt x="229801" y="7025109"/>
                    <a:pt x="232901" y="7156262"/>
                  </a:cubicBezTo>
                  <a:cubicBezTo>
                    <a:pt x="160662" y="7155885"/>
                    <a:pt x="123410" y="7154511"/>
                    <a:pt x="80605" y="7153595"/>
                  </a:cubicBezTo>
                  <a:cubicBezTo>
                    <a:pt x="80686" y="7183695"/>
                    <a:pt x="49984" y="7180381"/>
                    <a:pt x="233494" y="7181297"/>
                  </a:cubicBezTo>
                  <a:cubicBezTo>
                    <a:pt x="233548" y="7183695"/>
                    <a:pt x="243117" y="7667566"/>
                    <a:pt x="243144" y="7669533"/>
                  </a:cubicBezTo>
                  <a:cubicBezTo>
                    <a:pt x="163789" y="7669668"/>
                    <a:pt x="128504" y="7670260"/>
                    <a:pt x="81737" y="7670691"/>
                  </a:cubicBezTo>
                  <a:cubicBezTo>
                    <a:pt x="81791" y="7702166"/>
                    <a:pt x="75484" y="7695807"/>
                    <a:pt x="112763" y="7695403"/>
                  </a:cubicBezTo>
                  <a:cubicBezTo>
                    <a:pt x="257889" y="7693840"/>
                    <a:pt x="243548" y="7693436"/>
                    <a:pt x="243629" y="7698178"/>
                  </a:cubicBezTo>
                  <a:cubicBezTo>
                    <a:pt x="246271" y="7866439"/>
                    <a:pt x="251311" y="8037502"/>
                    <a:pt x="251904" y="8182534"/>
                  </a:cubicBezTo>
                  <a:cubicBezTo>
                    <a:pt x="49904" y="8182722"/>
                    <a:pt x="83031" y="8177522"/>
                    <a:pt x="83139" y="8208699"/>
                  </a:cubicBezTo>
                  <a:cubicBezTo>
                    <a:pt x="131389" y="8208268"/>
                    <a:pt x="166322" y="8207648"/>
                    <a:pt x="251985" y="8207541"/>
                  </a:cubicBezTo>
                  <a:cubicBezTo>
                    <a:pt x="252390" y="8515201"/>
                    <a:pt x="256244" y="8553278"/>
                    <a:pt x="259614" y="8695857"/>
                  </a:cubicBezTo>
                  <a:cubicBezTo>
                    <a:pt x="173331" y="8695939"/>
                    <a:pt x="137777" y="8696720"/>
                    <a:pt x="85942" y="8697421"/>
                  </a:cubicBezTo>
                  <a:cubicBezTo>
                    <a:pt x="86185" y="8727494"/>
                    <a:pt x="79365" y="8722562"/>
                    <a:pt x="112790" y="8722078"/>
                  </a:cubicBezTo>
                  <a:cubicBezTo>
                    <a:pt x="305383" y="8719221"/>
                    <a:pt x="255867" y="8630672"/>
                    <a:pt x="264277" y="9169865"/>
                  </a:cubicBezTo>
                  <a:cubicBezTo>
                    <a:pt x="265193" y="9228772"/>
                    <a:pt x="294008" y="9214059"/>
                    <a:pt x="112601" y="9214572"/>
                  </a:cubicBezTo>
                  <a:cubicBezTo>
                    <a:pt x="86967" y="9214625"/>
                    <a:pt x="91360" y="9208185"/>
                    <a:pt x="91819" y="9239686"/>
                  </a:cubicBezTo>
                  <a:cubicBezTo>
                    <a:pt x="136995" y="9239605"/>
                    <a:pt x="168802" y="9239417"/>
                    <a:pt x="265328" y="9239417"/>
                  </a:cubicBezTo>
                  <a:cubicBezTo>
                    <a:pt x="266703" y="9338746"/>
                    <a:pt x="268158" y="9526867"/>
                    <a:pt x="272687" y="9726036"/>
                  </a:cubicBezTo>
                  <a:cubicBezTo>
                    <a:pt x="188075" y="9726063"/>
                    <a:pt x="154624" y="9726871"/>
                    <a:pt x="101010" y="9727949"/>
                  </a:cubicBezTo>
                  <a:cubicBezTo>
                    <a:pt x="101846" y="9763251"/>
                    <a:pt x="74541" y="9751071"/>
                    <a:pt x="273199" y="9751043"/>
                  </a:cubicBezTo>
                  <a:cubicBezTo>
                    <a:pt x="273253" y="9753065"/>
                    <a:pt x="282795" y="10242378"/>
                    <a:pt x="282849" y="10244615"/>
                  </a:cubicBezTo>
                  <a:cubicBezTo>
                    <a:pt x="211175" y="10244696"/>
                    <a:pt x="171066" y="10244049"/>
                    <a:pt x="115674" y="10242782"/>
                  </a:cubicBezTo>
                  <a:cubicBezTo>
                    <a:pt x="116698" y="10273907"/>
                    <a:pt x="89096" y="10269649"/>
                    <a:pt x="274304" y="10269649"/>
                  </a:cubicBezTo>
                  <a:cubicBezTo>
                    <a:pt x="284897" y="10269649"/>
                    <a:pt x="283253" y="10268545"/>
                    <a:pt x="283307" y="10273125"/>
                  </a:cubicBezTo>
                  <a:cubicBezTo>
                    <a:pt x="291717" y="10818760"/>
                    <a:pt x="296731" y="10760068"/>
                    <a:pt x="274304" y="10760068"/>
                  </a:cubicBezTo>
                  <a:cubicBezTo>
                    <a:pt x="108531" y="10760068"/>
                    <a:pt x="132602" y="10752954"/>
                    <a:pt x="133680" y="10785264"/>
                  </a:cubicBezTo>
                  <a:cubicBezTo>
                    <a:pt x="175433" y="10785156"/>
                    <a:pt x="213035" y="10785102"/>
                    <a:pt x="291232" y="10785102"/>
                  </a:cubicBezTo>
                  <a:cubicBezTo>
                    <a:pt x="299130" y="11128037"/>
                    <a:pt x="296919" y="11131082"/>
                    <a:pt x="298240" y="11271183"/>
                  </a:cubicBezTo>
                  <a:cubicBezTo>
                    <a:pt x="234222" y="11270994"/>
                    <a:pt x="187805" y="11271452"/>
                    <a:pt x="149853" y="11272125"/>
                  </a:cubicBezTo>
                  <a:cubicBezTo>
                    <a:pt x="150958" y="11305056"/>
                    <a:pt x="129070" y="11296163"/>
                    <a:pt x="274331" y="11296163"/>
                  </a:cubicBezTo>
                  <a:cubicBezTo>
                    <a:pt x="307540" y="11296163"/>
                    <a:pt x="297890" y="11239708"/>
                    <a:pt x="305788" y="11744948"/>
                  </a:cubicBezTo>
                  <a:cubicBezTo>
                    <a:pt x="306650" y="11798411"/>
                    <a:pt x="314844" y="11789276"/>
                    <a:pt x="274331" y="11789276"/>
                  </a:cubicBezTo>
                  <a:cubicBezTo>
                    <a:pt x="145648" y="11789276"/>
                    <a:pt x="166700" y="11779521"/>
                    <a:pt x="167832" y="11813610"/>
                  </a:cubicBezTo>
                  <a:cubicBezTo>
                    <a:pt x="213386" y="11814284"/>
                    <a:pt x="260934" y="11814391"/>
                    <a:pt x="306947" y="11814257"/>
                  </a:cubicBezTo>
                  <a:cubicBezTo>
                    <a:pt x="316246" y="12381179"/>
                    <a:pt x="329481" y="12305511"/>
                    <a:pt x="274331" y="12305511"/>
                  </a:cubicBezTo>
                  <a:cubicBezTo>
                    <a:pt x="167212" y="12305511"/>
                    <a:pt x="183897" y="12297373"/>
                    <a:pt x="184975" y="12330572"/>
                  </a:cubicBezTo>
                  <a:cubicBezTo>
                    <a:pt x="230340" y="12330491"/>
                    <a:pt x="270099" y="12330518"/>
                    <a:pt x="313605" y="12330518"/>
                  </a:cubicBezTo>
                  <a:cubicBezTo>
                    <a:pt x="313955" y="12418421"/>
                    <a:pt x="315788" y="12525484"/>
                    <a:pt x="317890" y="12645239"/>
                  </a:cubicBezTo>
                  <a:cubicBezTo>
                    <a:pt x="352096" y="12644969"/>
                    <a:pt x="337136" y="12685741"/>
                    <a:pt x="335681" y="12330518"/>
                  </a:cubicBezTo>
                  <a:lnTo>
                    <a:pt x="762379" y="12330545"/>
                  </a:lnTo>
                  <a:cubicBezTo>
                    <a:pt x="764211" y="12460918"/>
                    <a:pt x="765371" y="12549764"/>
                    <a:pt x="768578" y="12641655"/>
                  </a:cubicBezTo>
                  <a:cubicBezTo>
                    <a:pt x="800924" y="12641385"/>
                    <a:pt x="789360" y="12683801"/>
                    <a:pt x="784482" y="12330545"/>
                  </a:cubicBezTo>
                  <a:cubicBezTo>
                    <a:pt x="1147916" y="12330572"/>
                    <a:pt x="1049234" y="12327338"/>
                    <a:pt x="1212959" y="12326745"/>
                  </a:cubicBezTo>
                  <a:cubicBezTo>
                    <a:pt x="1215816" y="12445342"/>
                    <a:pt x="1216112" y="12510070"/>
                    <a:pt x="1218808" y="12638097"/>
                  </a:cubicBezTo>
                  <a:cubicBezTo>
                    <a:pt x="1248377" y="12637855"/>
                    <a:pt x="1240911" y="12662620"/>
                    <a:pt x="1238054" y="12481047"/>
                  </a:cubicBezTo>
                  <a:cubicBezTo>
                    <a:pt x="1235331" y="12308502"/>
                    <a:pt x="1231611" y="12326691"/>
                    <a:pt x="1243822" y="12326691"/>
                  </a:cubicBezTo>
                  <a:cubicBezTo>
                    <a:pt x="1400916" y="12326691"/>
                    <a:pt x="1404070" y="12329359"/>
                    <a:pt x="1566959" y="12329359"/>
                  </a:cubicBezTo>
                  <a:cubicBezTo>
                    <a:pt x="1687717" y="12329386"/>
                    <a:pt x="1660385" y="12298774"/>
                    <a:pt x="1663242" y="12481532"/>
                  </a:cubicBezTo>
                  <a:cubicBezTo>
                    <a:pt x="1665991" y="12657850"/>
                    <a:pt x="1660681" y="12634675"/>
                    <a:pt x="1688984" y="12634433"/>
                  </a:cubicBezTo>
                  <a:cubicBezTo>
                    <a:pt x="1685723" y="12538985"/>
                    <a:pt x="1683997" y="12417316"/>
                    <a:pt x="1683970" y="12329386"/>
                  </a:cubicBezTo>
                  <a:cubicBezTo>
                    <a:pt x="1863922" y="12329440"/>
                    <a:pt x="1948857" y="12329683"/>
                    <a:pt x="2051960" y="12328847"/>
                  </a:cubicBezTo>
                  <a:cubicBezTo>
                    <a:pt x="2125035" y="12328255"/>
                    <a:pt x="2109347" y="12297939"/>
                    <a:pt x="2112205" y="12481506"/>
                  </a:cubicBezTo>
                  <a:cubicBezTo>
                    <a:pt x="2114900" y="12653808"/>
                    <a:pt x="2107461" y="12631145"/>
                    <a:pt x="2136788" y="12630929"/>
                  </a:cubicBezTo>
                  <a:cubicBezTo>
                    <a:pt x="2134901" y="12524460"/>
                    <a:pt x="2133230" y="12416858"/>
                    <a:pt x="2132017" y="12328335"/>
                  </a:cubicBezTo>
                  <a:cubicBezTo>
                    <a:pt x="2260862" y="12327850"/>
                    <a:pt x="2364261" y="12328658"/>
                    <a:pt x="2560952" y="12328578"/>
                  </a:cubicBezTo>
                  <a:cubicBezTo>
                    <a:pt x="2561356" y="12422328"/>
                    <a:pt x="2563378" y="12544131"/>
                    <a:pt x="2565399" y="12627615"/>
                  </a:cubicBezTo>
                  <a:cubicBezTo>
                    <a:pt x="2599794" y="12627373"/>
                    <a:pt x="2584403" y="12666366"/>
                    <a:pt x="2583055" y="12328524"/>
                  </a:cubicBezTo>
                  <a:cubicBezTo>
                    <a:pt x="2585050" y="12328524"/>
                    <a:pt x="3006653" y="12326665"/>
                    <a:pt x="3008809" y="12326638"/>
                  </a:cubicBezTo>
                  <a:cubicBezTo>
                    <a:pt x="3011586" y="12474176"/>
                    <a:pt x="3011774" y="12520337"/>
                    <a:pt x="3014146" y="12624112"/>
                  </a:cubicBezTo>
                  <a:cubicBezTo>
                    <a:pt x="3044902" y="12623896"/>
                    <a:pt x="3037166" y="12666851"/>
                    <a:pt x="3030939" y="12326503"/>
                  </a:cubicBezTo>
                  <a:cubicBezTo>
                    <a:pt x="3332054" y="12324455"/>
                    <a:pt x="3307417" y="12328389"/>
                    <a:pt x="3460495" y="12329116"/>
                  </a:cubicBezTo>
                  <a:cubicBezTo>
                    <a:pt x="3463514" y="12421224"/>
                    <a:pt x="3465185" y="12534107"/>
                    <a:pt x="3465616" y="12620636"/>
                  </a:cubicBezTo>
                  <a:cubicBezTo>
                    <a:pt x="3494323" y="12620420"/>
                    <a:pt x="3488716" y="12643622"/>
                    <a:pt x="3486183" y="12481047"/>
                  </a:cubicBezTo>
                  <a:cubicBezTo>
                    <a:pt x="3483433" y="12306130"/>
                    <a:pt x="3473514" y="12329251"/>
                    <a:pt x="3506668" y="12329251"/>
                  </a:cubicBezTo>
                  <a:cubicBezTo>
                    <a:pt x="3797216" y="12329494"/>
                    <a:pt x="3846679" y="12329629"/>
                    <a:pt x="3909457" y="12329359"/>
                  </a:cubicBezTo>
                  <a:cubicBezTo>
                    <a:pt x="3911398" y="12451459"/>
                    <a:pt x="3912854" y="12533487"/>
                    <a:pt x="3913635" y="12617213"/>
                  </a:cubicBezTo>
                  <a:cubicBezTo>
                    <a:pt x="3942342" y="12616998"/>
                    <a:pt x="3936439" y="12639930"/>
                    <a:pt x="3933959" y="12481047"/>
                  </a:cubicBezTo>
                  <a:cubicBezTo>
                    <a:pt x="3931129" y="12302924"/>
                    <a:pt x="3911452" y="12329521"/>
                    <a:pt x="3991805" y="12328767"/>
                  </a:cubicBezTo>
                  <a:cubicBezTo>
                    <a:pt x="4146176" y="12327311"/>
                    <a:pt x="4234481" y="12327958"/>
                    <a:pt x="4314969" y="12329144"/>
                  </a:cubicBezTo>
                  <a:cubicBezTo>
                    <a:pt x="4371250" y="12329979"/>
                    <a:pt x="4356425" y="12301199"/>
                    <a:pt x="4359256" y="12481532"/>
                  </a:cubicBezTo>
                  <a:cubicBezTo>
                    <a:pt x="4361682" y="12636480"/>
                    <a:pt x="4355698" y="12613817"/>
                    <a:pt x="4384000" y="12613602"/>
                  </a:cubicBezTo>
                  <a:cubicBezTo>
                    <a:pt x="4382006" y="12537071"/>
                    <a:pt x="4380011" y="12421735"/>
                    <a:pt x="4380065" y="12329952"/>
                  </a:cubicBezTo>
                  <a:cubicBezTo>
                    <a:pt x="4629426" y="12332189"/>
                    <a:pt x="4610665" y="12326045"/>
                    <a:pt x="4805900" y="12326045"/>
                  </a:cubicBezTo>
                  <a:cubicBezTo>
                    <a:pt x="4806278" y="12416454"/>
                    <a:pt x="4808164" y="12533002"/>
                    <a:pt x="4809970" y="12610341"/>
                  </a:cubicBezTo>
                  <a:cubicBezTo>
                    <a:pt x="4843772" y="12610072"/>
                    <a:pt x="4829324" y="12649496"/>
                    <a:pt x="4828003" y="12326072"/>
                  </a:cubicBezTo>
                  <a:cubicBezTo>
                    <a:pt x="4869945" y="12326125"/>
                    <a:pt x="4694684" y="12325371"/>
                    <a:pt x="5257450" y="12328093"/>
                  </a:cubicBezTo>
                  <a:cubicBezTo>
                    <a:pt x="5259068" y="12407669"/>
                    <a:pt x="5261090" y="12525726"/>
                    <a:pt x="5261682" y="12606892"/>
                  </a:cubicBezTo>
                  <a:cubicBezTo>
                    <a:pt x="5290551" y="12606677"/>
                    <a:pt x="5284540" y="12628504"/>
                    <a:pt x="5282249" y="12481074"/>
                  </a:cubicBezTo>
                  <a:cubicBezTo>
                    <a:pt x="5279608" y="12311250"/>
                    <a:pt x="5277047" y="12328200"/>
                    <a:pt x="5285026" y="12328227"/>
                  </a:cubicBezTo>
                  <a:cubicBezTo>
                    <a:pt x="5792777" y="12330949"/>
                    <a:pt x="5705631" y="12281042"/>
                    <a:pt x="5708839" y="12481506"/>
                  </a:cubicBezTo>
                  <a:cubicBezTo>
                    <a:pt x="5711049" y="12623815"/>
                    <a:pt x="5704122" y="12603497"/>
                    <a:pt x="5733045" y="12603281"/>
                  </a:cubicBezTo>
                  <a:cubicBezTo>
                    <a:pt x="5730754" y="12485090"/>
                    <a:pt x="5730565" y="12441758"/>
                    <a:pt x="5728085" y="12326773"/>
                  </a:cubicBezTo>
                  <a:cubicBezTo>
                    <a:pt x="5931596" y="12326260"/>
                    <a:pt x="5921595" y="12329898"/>
                    <a:pt x="6155052" y="12329359"/>
                  </a:cubicBezTo>
                  <a:cubicBezTo>
                    <a:pt x="6157694" y="12448737"/>
                    <a:pt x="6157748" y="12491341"/>
                    <a:pt x="6159985" y="12599993"/>
                  </a:cubicBezTo>
                  <a:cubicBezTo>
                    <a:pt x="6189123" y="12599778"/>
                    <a:pt x="6182196" y="12619720"/>
                    <a:pt x="6179959" y="12481074"/>
                  </a:cubicBezTo>
                  <a:cubicBezTo>
                    <a:pt x="6177129" y="12298828"/>
                    <a:pt x="6156508" y="12329548"/>
                    <a:pt x="6255082" y="12328901"/>
                  </a:cubicBezTo>
                  <a:cubicBezTo>
                    <a:pt x="6350719" y="12328255"/>
                    <a:pt x="6428888" y="12327985"/>
                    <a:pt x="6578408" y="12328793"/>
                  </a:cubicBezTo>
                  <a:cubicBezTo>
                    <a:pt x="6614501" y="12328982"/>
                    <a:pt x="6604420" y="12301765"/>
                    <a:pt x="6607276" y="12481532"/>
                  </a:cubicBezTo>
                  <a:cubicBezTo>
                    <a:pt x="6609514" y="12619558"/>
                    <a:pt x="6601778" y="12596625"/>
                    <a:pt x="6631212" y="12596409"/>
                  </a:cubicBezTo>
                  <a:cubicBezTo>
                    <a:pt x="6629676" y="12502040"/>
                    <a:pt x="6628248" y="12420038"/>
                    <a:pt x="6627304" y="12329036"/>
                  </a:cubicBezTo>
                  <a:cubicBezTo>
                    <a:pt x="6938607" y="12330249"/>
                    <a:pt x="6853753" y="12326583"/>
                    <a:pt x="7053382" y="12326422"/>
                  </a:cubicBezTo>
                  <a:cubicBezTo>
                    <a:pt x="7057371" y="12634568"/>
                    <a:pt x="7049015" y="12593176"/>
                    <a:pt x="7079744" y="12592933"/>
                  </a:cubicBezTo>
                  <a:cubicBezTo>
                    <a:pt x="7078046" y="12514031"/>
                    <a:pt x="7076536" y="12406267"/>
                    <a:pt x="7075512" y="12326422"/>
                  </a:cubicBezTo>
                  <a:cubicBezTo>
                    <a:pt x="7216865" y="12326476"/>
                    <a:pt x="7189451" y="12327634"/>
                    <a:pt x="7502937" y="12327527"/>
                  </a:cubicBezTo>
                  <a:cubicBezTo>
                    <a:pt x="7507520" y="12629933"/>
                    <a:pt x="7497816" y="12589538"/>
                    <a:pt x="7529192" y="12589269"/>
                  </a:cubicBezTo>
                  <a:cubicBezTo>
                    <a:pt x="7527656" y="12508399"/>
                    <a:pt x="7526685" y="12439144"/>
                    <a:pt x="7525014" y="12327500"/>
                  </a:cubicBezTo>
                  <a:cubicBezTo>
                    <a:pt x="7736880" y="12327419"/>
                    <a:pt x="7785426" y="12327527"/>
                    <a:pt x="7872518" y="12327069"/>
                  </a:cubicBezTo>
                  <a:cubicBezTo>
                    <a:pt x="7972737" y="12326530"/>
                    <a:pt x="7949259" y="12295782"/>
                    <a:pt x="7952143" y="12481586"/>
                  </a:cubicBezTo>
                  <a:cubicBezTo>
                    <a:pt x="7954057" y="12604790"/>
                    <a:pt x="7947076" y="12585738"/>
                    <a:pt x="7976133" y="12585496"/>
                  </a:cubicBezTo>
                  <a:cubicBezTo>
                    <a:pt x="7969636" y="12286001"/>
                    <a:pt x="7954919" y="12326718"/>
                    <a:pt x="8034383" y="12326718"/>
                  </a:cubicBezTo>
                  <a:close/>
                  <a:moveTo>
                    <a:pt x="7922088" y="10273233"/>
                  </a:moveTo>
                  <a:cubicBezTo>
                    <a:pt x="7930687" y="10836060"/>
                    <a:pt x="7946887" y="10759179"/>
                    <a:pt x="7872545" y="10758667"/>
                  </a:cubicBezTo>
                  <a:cubicBezTo>
                    <a:pt x="7423178" y="10755621"/>
                    <a:pt x="7499865" y="10788497"/>
                    <a:pt x="7497573" y="10640798"/>
                  </a:cubicBezTo>
                  <a:cubicBezTo>
                    <a:pt x="7490593" y="10193927"/>
                    <a:pt x="7470861" y="10267467"/>
                    <a:pt x="7548573" y="10268948"/>
                  </a:cubicBezTo>
                  <a:cubicBezTo>
                    <a:pt x="7824565" y="10274149"/>
                    <a:pt x="7921954" y="10265634"/>
                    <a:pt x="7922088" y="10273233"/>
                  </a:cubicBezTo>
                  <a:close/>
                  <a:moveTo>
                    <a:pt x="7921603" y="10244966"/>
                  </a:moveTo>
                  <a:cubicBezTo>
                    <a:pt x="7553667" y="10245855"/>
                    <a:pt x="7689251" y="10245531"/>
                    <a:pt x="7492236" y="10242998"/>
                  </a:cubicBezTo>
                  <a:cubicBezTo>
                    <a:pt x="7490242" y="10101685"/>
                    <a:pt x="7491697" y="9923697"/>
                    <a:pt x="7485309" y="9751151"/>
                  </a:cubicBezTo>
                  <a:cubicBezTo>
                    <a:pt x="7859229" y="9751339"/>
                    <a:pt x="7749980" y="9751043"/>
                    <a:pt x="7912169" y="9753388"/>
                  </a:cubicBezTo>
                  <a:cubicBezTo>
                    <a:pt x="7913220" y="9989556"/>
                    <a:pt x="7918880" y="10088642"/>
                    <a:pt x="7921603" y="10244966"/>
                  </a:cubicBezTo>
                  <a:close/>
                  <a:moveTo>
                    <a:pt x="7912088" y="9728300"/>
                  </a:moveTo>
                  <a:cubicBezTo>
                    <a:pt x="7466602" y="9721616"/>
                    <a:pt x="7484608" y="9732584"/>
                    <a:pt x="7484177" y="9720673"/>
                  </a:cubicBezTo>
                  <a:cubicBezTo>
                    <a:pt x="7479217" y="9594694"/>
                    <a:pt x="7477870" y="9483454"/>
                    <a:pt x="7477304" y="9353486"/>
                  </a:cubicBezTo>
                  <a:cubicBezTo>
                    <a:pt x="7476710" y="9214437"/>
                    <a:pt x="7457249" y="9237827"/>
                    <a:pt x="7548734" y="9237584"/>
                  </a:cubicBezTo>
                  <a:cubicBezTo>
                    <a:pt x="7678442" y="9237234"/>
                    <a:pt x="7769631" y="9237018"/>
                    <a:pt x="7872329" y="9238662"/>
                  </a:cubicBezTo>
                  <a:cubicBezTo>
                    <a:pt x="7916293" y="9239390"/>
                    <a:pt x="7909823" y="9170431"/>
                    <a:pt x="7912088" y="9728300"/>
                  </a:cubicBezTo>
                  <a:close/>
                  <a:moveTo>
                    <a:pt x="3451626" y="10272802"/>
                  </a:moveTo>
                  <a:cubicBezTo>
                    <a:pt x="3451492" y="10265257"/>
                    <a:pt x="3402056" y="10263559"/>
                    <a:pt x="3878055" y="10266308"/>
                  </a:cubicBezTo>
                  <a:cubicBezTo>
                    <a:pt x="3881316" y="10455021"/>
                    <a:pt x="3878405" y="10538612"/>
                    <a:pt x="3884011" y="10758532"/>
                  </a:cubicBezTo>
                  <a:cubicBezTo>
                    <a:pt x="3644004" y="10758747"/>
                    <a:pt x="3588935" y="10761981"/>
                    <a:pt x="3455346" y="10760769"/>
                  </a:cubicBezTo>
                  <a:cubicBezTo>
                    <a:pt x="3449335" y="10423816"/>
                    <a:pt x="3454834" y="10478573"/>
                    <a:pt x="3451626" y="10272802"/>
                  </a:cubicBezTo>
                  <a:close/>
                  <a:moveTo>
                    <a:pt x="746691" y="9754627"/>
                  </a:moveTo>
                  <a:cubicBezTo>
                    <a:pt x="1183658" y="9754627"/>
                    <a:pt x="985997" y="9753388"/>
                    <a:pt x="1172607" y="9752040"/>
                  </a:cubicBezTo>
                  <a:cubicBezTo>
                    <a:pt x="1172984" y="9857297"/>
                    <a:pt x="1174602" y="9906045"/>
                    <a:pt x="1176704" y="10089343"/>
                  </a:cubicBezTo>
                  <a:cubicBezTo>
                    <a:pt x="1179049" y="10293659"/>
                    <a:pt x="1265467" y="10238875"/>
                    <a:pt x="758982" y="10241623"/>
                  </a:cubicBezTo>
                  <a:cubicBezTo>
                    <a:pt x="740060" y="10241731"/>
                    <a:pt x="760842" y="10224916"/>
                    <a:pt x="746691" y="9754627"/>
                  </a:cubicBezTo>
                  <a:close/>
                  <a:moveTo>
                    <a:pt x="723402" y="8207865"/>
                  </a:moveTo>
                  <a:cubicBezTo>
                    <a:pt x="908178" y="8210613"/>
                    <a:pt x="856452" y="8210101"/>
                    <a:pt x="1147269" y="8209185"/>
                  </a:cubicBezTo>
                  <a:cubicBezTo>
                    <a:pt x="1157809" y="8717469"/>
                    <a:pt x="1144115" y="8122333"/>
                    <a:pt x="1157809" y="8696612"/>
                  </a:cubicBezTo>
                  <a:cubicBezTo>
                    <a:pt x="1004435" y="8698633"/>
                    <a:pt x="1098400" y="8701355"/>
                    <a:pt x="728469" y="8699576"/>
                  </a:cubicBezTo>
                  <a:cubicBezTo>
                    <a:pt x="727499" y="8513368"/>
                    <a:pt x="731515" y="8653253"/>
                    <a:pt x="723402" y="8207865"/>
                  </a:cubicBezTo>
                  <a:close/>
                  <a:moveTo>
                    <a:pt x="693131" y="6226599"/>
                  </a:moveTo>
                  <a:cubicBezTo>
                    <a:pt x="691514" y="6122258"/>
                    <a:pt x="622563" y="6151873"/>
                    <a:pt x="1082254" y="6148774"/>
                  </a:cubicBezTo>
                  <a:cubicBezTo>
                    <a:pt x="1133199" y="6148451"/>
                    <a:pt x="1113656" y="6081621"/>
                    <a:pt x="1121689" y="6594891"/>
                  </a:cubicBezTo>
                  <a:cubicBezTo>
                    <a:pt x="1122551" y="6648301"/>
                    <a:pt x="1181421" y="6641780"/>
                    <a:pt x="759090" y="6637253"/>
                  </a:cubicBezTo>
                  <a:cubicBezTo>
                    <a:pt x="669519" y="6636255"/>
                    <a:pt x="700571" y="6702170"/>
                    <a:pt x="693131" y="6226599"/>
                  </a:cubicBezTo>
                  <a:close/>
                  <a:moveTo>
                    <a:pt x="651270" y="3652594"/>
                  </a:moveTo>
                  <a:cubicBezTo>
                    <a:pt x="649734" y="3554289"/>
                    <a:pt x="570998" y="3571105"/>
                    <a:pt x="1076890" y="3575147"/>
                  </a:cubicBezTo>
                  <a:cubicBezTo>
                    <a:pt x="1085731" y="4100786"/>
                    <a:pt x="1084841" y="4065080"/>
                    <a:pt x="1082415" y="4065027"/>
                  </a:cubicBezTo>
                  <a:cubicBezTo>
                    <a:pt x="594637" y="4055191"/>
                    <a:pt x="655178" y="4094884"/>
                    <a:pt x="653992" y="4020267"/>
                  </a:cubicBezTo>
                  <a:cubicBezTo>
                    <a:pt x="651162" y="3833385"/>
                    <a:pt x="654181" y="3834436"/>
                    <a:pt x="651270" y="3652594"/>
                  </a:cubicBezTo>
                  <a:close/>
                  <a:moveTo>
                    <a:pt x="1062037" y="2543971"/>
                  </a:moveTo>
                  <a:cubicBezTo>
                    <a:pt x="1062603" y="2579138"/>
                    <a:pt x="1068830" y="3032585"/>
                    <a:pt x="1068830" y="3034498"/>
                  </a:cubicBezTo>
                  <a:cubicBezTo>
                    <a:pt x="558383" y="3025255"/>
                    <a:pt x="643318" y="3075350"/>
                    <a:pt x="640865" y="2917222"/>
                  </a:cubicBezTo>
                  <a:cubicBezTo>
                    <a:pt x="637981" y="2732901"/>
                    <a:pt x="635124" y="2733386"/>
                    <a:pt x="632240" y="2549819"/>
                  </a:cubicBezTo>
                  <a:cubicBezTo>
                    <a:pt x="631997" y="2534917"/>
                    <a:pt x="609867" y="2547205"/>
                    <a:pt x="1062037" y="2543971"/>
                  </a:cubicBezTo>
                  <a:close/>
                  <a:moveTo>
                    <a:pt x="631728" y="2517671"/>
                  </a:moveTo>
                  <a:cubicBezTo>
                    <a:pt x="627927" y="2279454"/>
                    <a:pt x="624638" y="2156681"/>
                    <a:pt x="624827" y="2030647"/>
                  </a:cubicBezTo>
                  <a:cubicBezTo>
                    <a:pt x="785533" y="2030782"/>
                    <a:pt x="777096" y="2032156"/>
                    <a:pt x="1051902" y="2031644"/>
                  </a:cubicBezTo>
                  <a:cubicBezTo>
                    <a:pt x="1052307" y="2274011"/>
                    <a:pt x="1058452" y="2341353"/>
                    <a:pt x="1061633" y="2518910"/>
                  </a:cubicBezTo>
                  <a:cubicBezTo>
                    <a:pt x="831087" y="2520635"/>
                    <a:pt x="776584" y="2517940"/>
                    <a:pt x="631728" y="2517671"/>
                  </a:cubicBezTo>
                  <a:close/>
                  <a:moveTo>
                    <a:pt x="1069100" y="3059532"/>
                  </a:moveTo>
                  <a:cubicBezTo>
                    <a:pt x="1071741" y="3312839"/>
                    <a:pt x="1073358" y="3370830"/>
                    <a:pt x="1076458" y="3550140"/>
                  </a:cubicBezTo>
                  <a:cubicBezTo>
                    <a:pt x="970013" y="3549304"/>
                    <a:pt x="864457" y="3549412"/>
                    <a:pt x="758955" y="3549978"/>
                  </a:cubicBezTo>
                  <a:cubicBezTo>
                    <a:pt x="620568" y="3550732"/>
                    <a:pt x="649491" y="3636102"/>
                    <a:pt x="643345" y="3101112"/>
                  </a:cubicBezTo>
                  <a:cubicBezTo>
                    <a:pt x="642698" y="3044253"/>
                    <a:pt x="574421" y="3050909"/>
                    <a:pt x="1069100" y="3059532"/>
                  </a:cubicBezTo>
                  <a:close/>
                  <a:moveTo>
                    <a:pt x="4658187" y="2917680"/>
                  </a:moveTo>
                  <a:cubicBezTo>
                    <a:pt x="4660586" y="3070958"/>
                    <a:pt x="4732097" y="3027815"/>
                    <a:pt x="4314995" y="3032827"/>
                  </a:cubicBezTo>
                  <a:cubicBezTo>
                    <a:pt x="4214938" y="3034040"/>
                    <a:pt x="4236583" y="3056541"/>
                    <a:pt x="4234400" y="2917195"/>
                  </a:cubicBezTo>
                  <a:cubicBezTo>
                    <a:pt x="4231516" y="2733197"/>
                    <a:pt x="4228254" y="2733062"/>
                    <a:pt x="4225397" y="2549792"/>
                  </a:cubicBezTo>
                  <a:cubicBezTo>
                    <a:pt x="4225182" y="2536103"/>
                    <a:pt x="4198954" y="2549199"/>
                    <a:pt x="4638510" y="2544456"/>
                  </a:cubicBezTo>
                  <a:cubicBezTo>
                    <a:pt x="4669454" y="2544133"/>
                    <a:pt x="4651691" y="2502661"/>
                    <a:pt x="4658187" y="2917680"/>
                  </a:cubicBezTo>
                  <a:close/>
                  <a:moveTo>
                    <a:pt x="5109225" y="3033043"/>
                  </a:moveTo>
                  <a:cubicBezTo>
                    <a:pt x="4977523" y="3032989"/>
                    <a:pt x="5140655" y="3032854"/>
                    <a:pt x="4682527" y="3032127"/>
                  </a:cubicBezTo>
                  <a:cubicBezTo>
                    <a:pt x="4676058" y="2775801"/>
                    <a:pt x="4681584" y="2755240"/>
                    <a:pt x="4678241" y="2544052"/>
                  </a:cubicBezTo>
                  <a:cubicBezTo>
                    <a:pt x="4933182" y="2541654"/>
                    <a:pt x="5105478" y="2547744"/>
                    <a:pt x="5105505" y="2550115"/>
                  </a:cubicBezTo>
                  <a:cubicBezTo>
                    <a:pt x="5108686" y="2752734"/>
                    <a:pt x="5102244" y="2783966"/>
                    <a:pt x="5109225" y="3033043"/>
                  </a:cubicBezTo>
                  <a:close/>
                  <a:moveTo>
                    <a:pt x="6898283" y="2519341"/>
                  </a:moveTo>
                  <a:cubicBezTo>
                    <a:pt x="6383820" y="2519530"/>
                    <a:pt x="6472987" y="2548202"/>
                    <a:pt x="6471451" y="2366064"/>
                  </a:cubicBezTo>
                  <a:cubicBezTo>
                    <a:pt x="6470641" y="2256037"/>
                    <a:pt x="6468701" y="2132213"/>
                    <a:pt x="6466463" y="2029812"/>
                  </a:cubicBezTo>
                  <a:cubicBezTo>
                    <a:pt x="6583017" y="2029219"/>
                    <a:pt x="6713183" y="2023425"/>
                    <a:pt x="6892838" y="2028761"/>
                  </a:cubicBezTo>
                  <a:cubicBezTo>
                    <a:pt x="6900466" y="2227957"/>
                    <a:pt x="6896531" y="2383418"/>
                    <a:pt x="6898283" y="2519341"/>
                  </a:cubicBezTo>
                  <a:close/>
                  <a:moveTo>
                    <a:pt x="6911006" y="3285353"/>
                  </a:moveTo>
                  <a:cubicBezTo>
                    <a:pt x="6915642" y="3585872"/>
                    <a:pt x="6920601" y="3549035"/>
                    <a:pt x="6901706" y="3549466"/>
                  </a:cubicBezTo>
                  <a:cubicBezTo>
                    <a:pt x="6789007" y="3551891"/>
                    <a:pt x="6692454" y="3551918"/>
                    <a:pt x="6578624" y="3549466"/>
                  </a:cubicBezTo>
                  <a:cubicBezTo>
                    <a:pt x="6454469" y="3546798"/>
                    <a:pt x="6497112" y="3627048"/>
                    <a:pt x="6481720" y="3100870"/>
                  </a:cubicBezTo>
                  <a:cubicBezTo>
                    <a:pt x="6480345" y="3053819"/>
                    <a:pt x="6411529" y="3053092"/>
                    <a:pt x="6901787" y="3059047"/>
                  </a:cubicBezTo>
                  <a:cubicBezTo>
                    <a:pt x="6915319" y="3059209"/>
                    <a:pt x="6907043" y="3032127"/>
                    <a:pt x="6911006" y="3285353"/>
                  </a:cubicBezTo>
                  <a:close/>
                  <a:moveTo>
                    <a:pt x="7386977" y="8697906"/>
                  </a:moveTo>
                  <a:cubicBezTo>
                    <a:pt x="6946532" y="8697906"/>
                    <a:pt x="7017046" y="8718009"/>
                    <a:pt x="7016211" y="8617790"/>
                  </a:cubicBezTo>
                  <a:cubicBezTo>
                    <a:pt x="7012275" y="8145642"/>
                    <a:pt x="6992949" y="8210748"/>
                    <a:pt x="7063598" y="8210748"/>
                  </a:cubicBezTo>
                  <a:cubicBezTo>
                    <a:pt x="7492560" y="8210748"/>
                    <a:pt x="7438919" y="8184905"/>
                    <a:pt x="7439351" y="8250064"/>
                  </a:cubicBezTo>
                  <a:cubicBezTo>
                    <a:pt x="7442020" y="8765410"/>
                    <a:pt x="7473692" y="8697906"/>
                    <a:pt x="7386977" y="8697906"/>
                  </a:cubicBezTo>
                  <a:close/>
                  <a:moveTo>
                    <a:pt x="7445793" y="8722832"/>
                  </a:moveTo>
                  <a:cubicBezTo>
                    <a:pt x="7449836" y="8982391"/>
                    <a:pt x="7452289" y="9084549"/>
                    <a:pt x="7454014" y="9212739"/>
                  </a:cubicBezTo>
                  <a:cubicBezTo>
                    <a:pt x="7184330" y="9213035"/>
                    <a:pt x="7201500" y="9214868"/>
                    <a:pt x="7026589" y="9214464"/>
                  </a:cubicBezTo>
                  <a:cubicBezTo>
                    <a:pt x="7020713" y="8886457"/>
                    <a:pt x="7019985" y="8935960"/>
                    <a:pt x="7017263" y="8722589"/>
                  </a:cubicBezTo>
                  <a:cubicBezTo>
                    <a:pt x="7150069" y="8722293"/>
                    <a:pt x="7321315" y="8723263"/>
                    <a:pt x="7445793" y="8722832"/>
                  </a:cubicBezTo>
                  <a:close/>
                  <a:moveTo>
                    <a:pt x="7386977" y="8182184"/>
                  </a:moveTo>
                  <a:cubicBezTo>
                    <a:pt x="6934996" y="8182184"/>
                    <a:pt x="7012842" y="8224815"/>
                    <a:pt x="7010362" y="8065797"/>
                  </a:cubicBezTo>
                  <a:cubicBezTo>
                    <a:pt x="7003381" y="7619814"/>
                    <a:pt x="6981197" y="7694486"/>
                    <a:pt x="7063598" y="7694486"/>
                  </a:cubicBezTo>
                  <a:cubicBezTo>
                    <a:pt x="7460727" y="7694486"/>
                    <a:pt x="7430375" y="7688127"/>
                    <a:pt x="7430510" y="7698340"/>
                  </a:cubicBezTo>
                  <a:cubicBezTo>
                    <a:pt x="7439189" y="8257744"/>
                    <a:pt x="7459621" y="8182184"/>
                    <a:pt x="7386977" y="8182184"/>
                  </a:cubicBezTo>
                  <a:close/>
                  <a:moveTo>
                    <a:pt x="7000847" y="7513884"/>
                  </a:moveTo>
                  <a:cubicBezTo>
                    <a:pt x="6998151" y="7384832"/>
                    <a:pt x="6996346" y="7264565"/>
                    <a:pt x="6995510" y="7178171"/>
                  </a:cubicBezTo>
                  <a:cubicBezTo>
                    <a:pt x="7086321" y="7178117"/>
                    <a:pt x="7015268" y="7178117"/>
                    <a:pt x="7386977" y="7178252"/>
                  </a:cubicBezTo>
                  <a:cubicBezTo>
                    <a:pt x="7435254" y="7178252"/>
                    <a:pt x="7420590" y="7102449"/>
                    <a:pt x="7430052" y="7667835"/>
                  </a:cubicBezTo>
                  <a:cubicBezTo>
                    <a:pt x="6918796" y="7666272"/>
                    <a:pt x="7005160" y="7719656"/>
                    <a:pt x="7000847" y="7513884"/>
                  </a:cubicBezTo>
                  <a:close/>
                  <a:moveTo>
                    <a:pt x="7386977" y="7153217"/>
                  </a:moveTo>
                  <a:cubicBezTo>
                    <a:pt x="7012437" y="7153083"/>
                    <a:pt x="7085377" y="7153110"/>
                    <a:pt x="6995267" y="7153137"/>
                  </a:cubicBezTo>
                  <a:cubicBezTo>
                    <a:pt x="6993218" y="6906970"/>
                    <a:pt x="6988474" y="6759702"/>
                    <a:pt x="6986669" y="6665170"/>
                  </a:cubicBezTo>
                  <a:cubicBezTo>
                    <a:pt x="7303040" y="6664201"/>
                    <a:pt x="7235625" y="6660832"/>
                    <a:pt x="7413097" y="6661371"/>
                  </a:cubicBezTo>
                  <a:cubicBezTo>
                    <a:pt x="7424310" y="7211774"/>
                    <a:pt x="7438111" y="7153217"/>
                    <a:pt x="7386977" y="7153217"/>
                  </a:cubicBezTo>
                  <a:close/>
                  <a:moveTo>
                    <a:pt x="5665010" y="8209347"/>
                  </a:moveTo>
                  <a:cubicBezTo>
                    <a:pt x="6151009" y="8212903"/>
                    <a:pt x="6088555" y="8183962"/>
                    <a:pt x="6090414" y="8249714"/>
                  </a:cubicBezTo>
                  <a:cubicBezTo>
                    <a:pt x="6095563" y="8432795"/>
                    <a:pt x="6098609" y="8698256"/>
                    <a:pt x="6093298" y="8698256"/>
                  </a:cubicBezTo>
                  <a:cubicBezTo>
                    <a:pt x="5932646" y="8698256"/>
                    <a:pt x="5928468" y="8700546"/>
                    <a:pt x="5769892" y="8700546"/>
                  </a:cubicBezTo>
                  <a:cubicBezTo>
                    <a:pt x="5630427" y="8700574"/>
                    <a:pt x="5677194" y="8789015"/>
                    <a:pt x="5665010" y="8209347"/>
                  </a:cubicBezTo>
                  <a:close/>
                  <a:moveTo>
                    <a:pt x="3867677" y="8207056"/>
                  </a:moveTo>
                  <a:cubicBezTo>
                    <a:pt x="4362086" y="8209131"/>
                    <a:pt x="4292515" y="8197435"/>
                    <a:pt x="4294213" y="8250441"/>
                  </a:cubicBezTo>
                  <a:cubicBezTo>
                    <a:pt x="4297043" y="8340419"/>
                    <a:pt x="4299416" y="8436649"/>
                    <a:pt x="4300547" y="8617952"/>
                  </a:cubicBezTo>
                  <a:cubicBezTo>
                    <a:pt x="4301275" y="8733234"/>
                    <a:pt x="4367477" y="8699468"/>
                    <a:pt x="3873823" y="8696666"/>
                  </a:cubicBezTo>
                  <a:cubicBezTo>
                    <a:pt x="3873014" y="8553116"/>
                    <a:pt x="3876087" y="8572491"/>
                    <a:pt x="3867677" y="8207056"/>
                  </a:cubicBezTo>
                  <a:close/>
                  <a:moveTo>
                    <a:pt x="1165033" y="7697828"/>
                  </a:moveTo>
                  <a:cubicBezTo>
                    <a:pt x="1164979" y="7694891"/>
                    <a:pt x="1131177" y="7691845"/>
                    <a:pt x="1567013" y="7691845"/>
                  </a:cubicBezTo>
                  <a:cubicBezTo>
                    <a:pt x="1596043" y="7691845"/>
                    <a:pt x="1588361" y="7634421"/>
                    <a:pt x="1595127" y="8066255"/>
                  </a:cubicBezTo>
                  <a:cubicBezTo>
                    <a:pt x="1597499" y="8219910"/>
                    <a:pt x="1670870" y="8184016"/>
                    <a:pt x="1243876" y="8184016"/>
                  </a:cubicBezTo>
                  <a:cubicBezTo>
                    <a:pt x="1134115" y="8184016"/>
                    <a:pt x="1173793" y="8258014"/>
                    <a:pt x="1165033" y="7697828"/>
                  </a:cubicBezTo>
                  <a:close/>
                  <a:moveTo>
                    <a:pt x="1535718" y="4088794"/>
                  </a:moveTo>
                  <a:cubicBezTo>
                    <a:pt x="1536850" y="4222508"/>
                    <a:pt x="1539438" y="4572961"/>
                    <a:pt x="1539518" y="4579051"/>
                  </a:cubicBezTo>
                  <a:cubicBezTo>
                    <a:pt x="1190262" y="4579348"/>
                    <a:pt x="1171852" y="4579267"/>
                    <a:pt x="1112794" y="4580076"/>
                  </a:cubicBezTo>
                  <a:cubicBezTo>
                    <a:pt x="1105543" y="4208091"/>
                    <a:pt x="1108858" y="4266972"/>
                    <a:pt x="1106783" y="4090546"/>
                  </a:cubicBezTo>
                  <a:cubicBezTo>
                    <a:pt x="1291290" y="4093968"/>
                    <a:pt x="1416550" y="4089118"/>
                    <a:pt x="1535718" y="4088794"/>
                  </a:cubicBezTo>
                  <a:close/>
                  <a:moveTo>
                    <a:pt x="1106486" y="4065512"/>
                  </a:moveTo>
                  <a:cubicBezTo>
                    <a:pt x="1098642" y="3474040"/>
                    <a:pt x="1057078" y="3575875"/>
                    <a:pt x="1243903" y="3575875"/>
                  </a:cubicBezTo>
                  <a:cubicBezTo>
                    <a:pt x="1395956" y="3575875"/>
                    <a:pt x="1401185" y="3574258"/>
                    <a:pt x="1525259" y="3573934"/>
                  </a:cubicBezTo>
                  <a:cubicBezTo>
                    <a:pt x="1534613" y="4027866"/>
                    <a:pt x="1533912" y="3928887"/>
                    <a:pt x="1535448" y="4063814"/>
                  </a:cubicBezTo>
                  <a:cubicBezTo>
                    <a:pt x="1404447" y="4064110"/>
                    <a:pt x="1289511" y="4068934"/>
                    <a:pt x="1106486" y="4065512"/>
                  </a:cubicBezTo>
                  <a:close/>
                  <a:moveTo>
                    <a:pt x="1539869" y="4604059"/>
                  </a:moveTo>
                  <a:cubicBezTo>
                    <a:pt x="1545152" y="4978172"/>
                    <a:pt x="1545799" y="4888059"/>
                    <a:pt x="1549384" y="5091810"/>
                  </a:cubicBezTo>
                  <a:cubicBezTo>
                    <a:pt x="1547470" y="5091810"/>
                    <a:pt x="1151312" y="5093885"/>
                    <a:pt x="1123198" y="5094289"/>
                  </a:cubicBezTo>
                  <a:cubicBezTo>
                    <a:pt x="1120880" y="4956479"/>
                    <a:pt x="1123845" y="5153466"/>
                    <a:pt x="1113306" y="4605083"/>
                  </a:cubicBezTo>
                  <a:cubicBezTo>
                    <a:pt x="1181987" y="4604194"/>
                    <a:pt x="1194683" y="4604355"/>
                    <a:pt x="1539869" y="4604059"/>
                  </a:cubicBezTo>
                  <a:close/>
                  <a:moveTo>
                    <a:pt x="2428845" y="4020698"/>
                  </a:moveTo>
                  <a:cubicBezTo>
                    <a:pt x="2429600" y="4069419"/>
                    <a:pt x="2490680" y="4076048"/>
                    <a:pt x="2052176" y="4064057"/>
                  </a:cubicBezTo>
                  <a:cubicBezTo>
                    <a:pt x="1989398" y="4062251"/>
                    <a:pt x="2004681" y="4133042"/>
                    <a:pt x="1997161" y="3652648"/>
                  </a:cubicBezTo>
                  <a:cubicBezTo>
                    <a:pt x="1995543" y="3548550"/>
                    <a:pt x="1928641" y="3576656"/>
                    <a:pt x="2375178" y="3574877"/>
                  </a:cubicBezTo>
                  <a:cubicBezTo>
                    <a:pt x="2450328" y="3574662"/>
                    <a:pt x="2420867" y="3510176"/>
                    <a:pt x="2428845" y="4020698"/>
                  </a:cubicBezTo>
                  <a:close/>
                  <a:moveTo>
                    <a:pt x="3338469" y="4580022"/>
                  </a:moveTo>
                  <a:cubicBezTo>
                    <a:pt x="2913173" y="4572018"/>
                    <a:pt x="2912176" y="4593307"/>
                    <a:pt x="2911394" y="4571830"/>
                  </a:cubicBezTo>
                  <a:cubicBezTo>
                    <a:pt x="2906785" y="4447736"/>
                    <a:pt x="2905248" y="4329032"/>
                    <a:pt x="2904574" y="4204211"/>
                  </a:cubicBezTo>
                  <a:cubicBezTo>
                    <a:pt x="2903820" y="4055649"/>
                    <a:pt x="2819127" y="4087474"/>
                    <a:pt x="3331892" y="4087043"/>
                  </a:cubicBezTo>
                  <a:cubicBezTo>
                    <a:pt x="3333105" y="4223505"/>
                    <a:pt x="3328496" y="4341266"/>
                    <a:pt x="3338469" y="4580022"/>
                  </a:cubicBezTo>
                  <a:close/>
                  <a:moveTo>
                    <a:pt x="3785949" y="4581639"/>
                  </a:moveTo>
                  <a:cubicBezTo>
                    <a:pt x="3492975" y="4581746"/>
                    <a:pt x="3452462" y="4582150"/>
                    <a:pt x="3360599" y="4580453"/>
                  </a:cubicBezTo>
                  <a:cubicBezTo>
                    <a:pt x="3350572" y="4341050"/>
                    <a:pt x="3355128" y="4216445"/>
                    <a:pt x="3353968" y="4087043"/>
                  </a:cubicBezTo>
                  <a:cubicBezTo>
                    <a:pt x="3870318" y="4086612"/>
                    <a:pt x="3782499" y="4062278"/>
                    <a:pt x="3781744" y="4204184"/>
                  </a:cubicBezTo>
                  <a:cubicBezTo>
                    <a:pt x="3781259" y="4297423"/>
                    <a:pt x="3781528" y="4326499"/>
                    <a:pt x="3785949" y="4581639"/>
                  </a:cubicBezTo>
                  <a:close/>
                  <a:moveTo>
                    <a:pt x="6901841" y="6640594"/>
                  </a:moveTo>
                  <a:cubicBezTo>
                    <a:pt x="6478243" y="6643450"/>
                    <a:pt x="6535981" y="6652855"/>
                    <a:pt x="6535064" y="6594406"/>
                  </a:cubicBezTo>
                  <a:cubicBezTo>
                    <a:pt x="6527004" y="6080031"/>
                    <a:pt x="6512476" y="6150283"/>
                    <a:pt x="6578677" y="6148451"/>
                  </a:cubicBezTo>
                  <a:cubicBezTo>
                    <a:pt x="6678276" y="6145864"/>
                    <a:pt x="6773319" y="6145244"/>
                    <a:pt x="6901653" y="6148181"/>
                  </a:cubicBezTo>
                  <a:cubicBezTo>
                    <a:pt x="6970684" y="6149771"/>
                    <a:pt x="6956991" y="6133522"/>
                    <a:pt x="6958447" y="6227003"/>
                  </a:cubicBezTo>
                  <a:cubicBezTo>
                    <a:pt x="6966021" y="6711843"/>
                    <a:pt x="6984188" y="6640055"/>
                    <a:pt x="6901841" y="6640594"/>
                  </a:cubicBezTo>
                  <a:close/>
                  <a:moveTo>
                    <a:pt x="6964592" y="6665278"/>
                  </a:moveTo>
                  <a:cubicBezTo>
                    <a:pt x="6967369" y="6815214"/>
                    <a:pt x="6970172" y="6849411"/>
                    <a:pt x="6973191" y="7153191"/>
                  </a:cubicBezTo>
                  <a:cubicBezTo>
                    <a:pt x="6497031" y="7153434"/>
                    <a:pt x="6545550" y="7157987"/>
                    <a:pt x="6545415" y="7146239"/>
                  </a:cubicBezTo>
                  <a:cubicBezTo>
                    <a:pt x="6539646" y="6593651"/>
                    <a:pt x="6514929" y="6665090"/>
                    <a:pt x="6578327" y="6665601"/>
                  </a:cubicBezTo>
                  <a:cubicBezTo>
                    <a:pt x="6754343" y="6666976"/>
                    <a:pt x="6899684" y="6665548"/>
                    <a:pt x="6964592" y="6665278"/>
                  </a:cubicBezTo>
                  <a:close/>
                  <a:moveTo>
                    <a:pt x="5640077" y="6664039"/>
                  </a:moveTo>
                  <a:cubicBezTo>
                    <a:pt x="6148206" y="6663608"/>
                    <a:pt x="6065670" y="6633992"/>
                    <a:pt x="6069443" y="6778862"/>
                  </a:cubicBezTo>
                  <a:cubicBezTo>
                    <a:pt x="6072732" y="6909288"/>
                    <a:pt x="6074915" y="7024165"/>
                    <a:pt x="6073999" y="7146642"/>
                  </a:cubicBezTo>
                  <a:cubicBezTo>
                    <a:pt x="6073891" y="7159253"/>
                    <a:pt x="6120253" y="7155427"/>
                    <a:pt x="5644848" y="7155697"/>
                  </a:cubicBezTo>
                  <a:cubicBezTo>
                    <a:pt x="5636950" y="6640729"/>
                    <a:pt x="5642395" y="6886383"/>
                    <a:pt x="5640077" y="6664039"/>
                  </a:cubicBezTo>
                  <a:close/>
                  <a:moveTo>
                    <a:pt x="4292299" y="6663877"/>
                  </a:moveTo>
                  <a:cubicBezTo>
                    <a:pt x="4519557" y="6667084"/>
                    <a:pt x="4611446" y="6664416"/>
                    <a:pt x="4719860" y="6663823"/>
                  </a:cubicBezTo>
                  <a:cubicBezTo>
                    <a:pt x="4726572" y="7125704"/>
                    <a:pt x="4726787" y="7152867"/>
                    <a:pt x="4726814" y="7156155"/>
                  </a:cubicBezTo>
                  <a:cubicBezTo>
                    <a:pt x="4248740" y="7156074"/>
                    <a:pt x="4297879" y="7161087"/>
                    <a:pt x="4297502" y="7146049"/>
                  </a:cubicBezTo>
                  <a:cubicBezTo>
                    <a:pt x="4290089" y="6837446"/>
                    <a:pt x="4293674" y="6806079"/>
                    <a:pt x="4292299" y="6663877"/>
                  </a:cubicBezTo>
                  <a:close/>
                  <a:moveTo>
                    <a:pt x="2054898" y="7180084"/>
                  </a:moveTo>
                  <a:cubicBezTo>
                    <a:pt x="2327872" y="7183022"/>
                    <a:pt x="2341646" y="7178495"/>
                    <a:pt x="2478604" y="7177524"/>
                  </a:cubicBezTo>
                  <a:cubicBezTo>
                    <a:pt x="2487176" y="7638543"/>
                    <a:pt x="2486987" y="7495506"/>
                    <a:pt x="2490114" y="7670476"/>
                  </a:cubicBezTo>
                  <a:cubicBezTo>
                    <a:pt x="2292075" y="7669964"/>
                    <a:pt x="2469089" y="7668724"/>
                    <a:pt x="2058969" y="7669021"/>
                  </a:cubicBezTo>
                  <a:cubicBezTo>
                    <a:pt x="2056435" y="7471387"/>
                    <a:pt x="2062661" y="7503159"/>
                    <a:pt x="2054898" y="7180084"/>
                  </a:cubicBezTo>
                  <a:close/>
                  <a:moveTo>
                    <a:pt x="2451919" y="5491631"/>
                  </a:moveTo>
                  <a:cubicBezTo>
                    <a:pt x="2454156" y="5634318"/>
                    <a:pt x="2475316" y="5610119"/>
                    <a:pt x="2375016" y="5610901"/>
                  </a:cubicBezTo>
                  <a:cubicBezTo>
                    <a:pt x="2231589" y="5612059"/>
                    <a:pt x="2139052" y="5611682"/>
                    <a:pt x="2051987" y="5610739"/>
                  </a:cubicBezTo>
                  <a:cubicBezTo>
                    <a:pt x="2019318" y="5610389"/>
                    <a:pt x="2031501" y="5669135"/>
                    <a:pt x="2022687" y="5123311"/>
                  </a:cubicBezTo>
                  <a:cubicBezTo>
                    <a:pt x="2022660" y="5121398"/>
                    <a:pt x="1987753" y="5110188"/>
                    <a:pt x="2374881" y="5119566"/>
                  </a:cubicBezTo>
                  <a:cubicBezTo>
                    <a:pt x="2481704" y="5122126"/>
                    <a:pt x="2444964" y="5045972"/>
                    <a:pt x="2451919" y="5491631"/>
                  </a:cubicBezTo>
                  <a:close/>
                  <a:moveTo>
                    <a:pt x="2051799" y="5635747"/>
                  </a:moveTo>
                  <a:cubicBezTo>
                    <a:pt x="2517339" y="5640758"/>
                    <a:pt x="2454453" y="5615886"/>
                    <a:pt x="2456393" y="5675171"/>
                  </a:cubicBezTo>
                  <a:cubicBezTo>
                    <a:pt x="2460221" y="5789698"/>
                    <a:pt x="2460032" y="5805139"/>
                    <a:pt x="2465154" y="6125842"/>
                  </a:cubicBezTo>
                  <a:cubicBezTo>
                    <a:pt x="2096733" y="6125249"/>
                    <a:pt x="2122636" y="6124952"/>
                    <a:pt x="2037270" y="6123659"/>
                  </a:cubicBezTo>
                  <a:cubicBezTo>
                    <a:pt x="2031016" y="5574522"/>
                    <a:pt x="2020234" y="5635423"/>
                    <a:pt x="2051799" y="5635747"/>
                  </a:cubicBezTo>
                  <a:close/>
                  <a:moveTo>
                    <a:pt x="2051745" y="6148990"/>
                  </a:moveTo>
                  <a:cubicBezTo>
                    <a:pt x="2538283" y="6156831"/>
                    <a:pt x="2464992" y="6117434"/>
                    <a:pt x="2466744" y="6227030"/>
                  </a:cubicBezTo>
                  <a:cubicBezTo>
                    <a:pt x="2474480" y="6721248"/>
                    <a:pt x="2495397" y="6637387"/>
                    <a:pt x="2375124" y="6637226"/>
                  </a:cubicBezTo>
                  <a:cubicBezTo>
                    <a:pt x="1976783" y="6636121"/>
                    <a:pt x="2043362" y="6659942"/>
                    <a:pt x="2042310" y="6594433"/>
                  </a:cubicBezTo>
                  <a:cubicBezTo>
                    <a:pt x="2034466" y="6093451"/>
                    <a:pt x="2033847" y="6148693"/>
                    <a:pt x="2051745" y="6148990"/>
                  </a:cubicBezTo>
                  <a:close/>
                  <a:moveTo>
                    <a:pt x="2052149" y="6664146"/>
                  </a:moveTo>
                  <a:cubicBezTo>
                    <a:pt x="2149834" y="6661640"/>
                    <a:pt x="2179727" y="6661991"/>
                    <a:pt x="2375124" y="6662233"/>
                  </a:cubicBezTo>
                  <a:cubicBezTo>
                    <a:pt x="2502513" y="6662583"/>
                    <a:pt x="2467175" y="6569479"/>
                    <a:pt x="2478011" y="7146615"/>
                  </a:cubicBezTo>
                  <a:cubicBezTo>
                    <a:pt x="2478038" y="7148609"/>
                    <a:pt x="2527177" y="7160143"/>
                    <a:pt x="2054278" y="7155023"/>
                  </a:cubicBezTo>
                  <a:cubicBezTo>
                    <a:pt x="2054251" y="7153137"/>
                    <a:pt x="2041178" y="6664416"/>
                    <a:pt x="2052149" y="6664146"/>
                  </a:cubicBezTo>
                  <a:close/>
                  <a:moveTo>
                    <a:pt x="2860018" y="5608556"/>
                  </a:moveTo>
                  <a:cubicBezTo>
                    <a:pt x="2398710" y="5608556"/>
                    <a:pt x="2476529" y="5646525"/>
                    <a:pt x="2473995" y="5491173"/>
                  </a:cubicBezTo>
                  <a:cubicBezTo>
                    <a:pt x="2471192" y="5311998"/>
                    <a:pt x="2474992" y="5306259"/>
                    <a:pt x="2472135" y="5123285"/>
                  </a:cubicBezTo>
                  <a:cubicBezTo>
                    <a:pt x="2472108" y="5121371"/>
                    <a:pt x="2899911" y="5115955"/>
                    <a:pt x="2900019" y="5123662"/>
                  </a:cubicBezTo>
                  <a:cubicBezTo>
                    <a:pt x="2908833" y="5686165"/>
                    <a:pt x="2919588" y="5608556"/>
                    <a:pt x="2860018" y="5608556"/>
                  </a:cubicBezTo>
                  <a:close/>
                  <a:moveTo>
                    <a:pt x="2905760" y="5633645"/>
                  </a:moveTo>
                  <a:cubicBezTo>
                    <a:pt x="2914683" y="6199247"/>
                    <a:pt x="2931475" y="6122878"/>
                    <a:pt x="2860018" y="6122878"/>
                  </a:cubicBezTo>
                  <a:cubicBezTo>
                    <a:pt x="2698045" y="6122878"/>
                    <a:pt x="2698476" y="6125922"/>
                    <a:pt x="2536800" y="6125922"/>
                  </a:cubicBezTo>
                  <a:cubicBezTo>
                    <a:pt x="2461542" y="6125922"/>
                    <a:pt x="2494615" y="6200406"/>
                    <a:pt x="2477256" y="5635369"/>
                  </a:cubicBezTo>
                  <a:cubicBezTo>
                    <a:pt x="2826001" y="5634345"/>
                    <a:pt x="2721388" y="5633213"/>
                    <a:pt x="2905760" y="5633645"/>
                  </a:cubicBezTo>
                  <a:close/>
                  <a:moveTo>
                    <a:pt x="2536800" y="6150930"/>
                  </a:moveTo>
                  <a:cubicBezTo>
                    <a:pt x="2698746" y="6150930"/>
                    <a:pt x="2698342" y="6147885"/>
                    <a:pt x="2860018" y="6147885"/>
                  </a:cubicBezTo>
                  <a:cubicBezTo>
                    <a:pt x="2929292" y="6147885"/>
                    <a:pt x="2910990" y="6069872"/>
                    <a:pt x="2920693" y="6641187"/>
                  </a:cubicBezTo>
                  <a:cubicBezTo>
                    <a:pt x="2737938" y="6642992"/>
                    <a:pt x="2734785" y="6637522"/>
                    <a:pt x="2494157" y="6637387"/>
                  </a:cubicBezTo>
                  <a:cubicBezTo>
                    <a:pt x="2486583" y="6073240"/>
                    <a:pt x="2472566" y="6150930"/>
                    <a:pt x="2536800" y="6150930"/>
                  </a:cubicBezTo>
                  <a:close/>
                  <a:moveTo>
                    <a:pt x="2536800" y="6662422"/>
                  </a:moveTo>
                  <a:cubicBezTo>
                    <a:pt x="2697344" y="6662422"/>
                    <a:pt x="2695835" y="6666491"/>
                    <a:pt x="2860018" y="6666491"/>
                  </a:cubicBezTo>
                  <a:cubicBezTo>
                    <a:pt x="2939858" y="6666491"/>
                    <a:pt x="2923146" y="6588827"/>
                    <a:pt x="2929535" y="7146480"/>
                  </a:cubicBezTo>
                  <a:cubicBezTo>
                    <a:pt x="2929643" y="7155724"/>
                    <a:pt x="2500276" y="7155401"/>
                    <a:pt x="2500114" y="7146104"/>
                  </a:cubicBezTo>
                  <a:cubicBezTo>
                    <a:pt x="2489521" y="6585109"/>
                    <a:pt x="2482540" y="6662422"/>
                    <a:pt x="2536800" y="6662422"/>
                  </a:cubicBezTo>
                  <a:close/>
                  <a:moveTo>
                    <a:pt x="2921987" y="5117733"/>
                  </a:moveTo>
                  <a:cubicBezTo>
                    <a:pt x="3007543" y="5118461"/>
                    <a:pt x="3158032" y="5124874"/>
                    <a:pt x="3345639" y="5119269"/>
                  </a:cubicBezTo>
                  <a:cubicBezTo>
                    <a:pt x="3348685" y="5309088"/>
                    <a:pt x="3353860" y="5433343"/>
                    <a:pt x="3354696" y="5609850"/>
                  </a:cubicBezTo>
                  <a:cubicBezTo>
                    <a:pt x="2998728" y="5610631"/>
                    <a:pt x="3089027" y="5609176"/>
                    <a:pt x="2927432" y="5608664"/>
                  </a:cubicBezTo>
                  <a:cubicBezTo>
                    <a:pt x="2922688" y="5307229"/>
                    <a:pt x="2924791" y="5290629"/>
                    <a:pt x="2921987" y="5117733"/>
                  </a:cubicBezTo>
                  <a:close/>
                  <a:moveTo>
                    <a:pt x="2927837" y="5633698"/>
                  </a:moveTo>
                  <a:cubicBezTo>
                    <a:pt x="3084418" y="5634264"/>
                    <a:pt x="3014659" y="5635612"/>
                    <a:pt x="3354804" y="5634884"/>
                  </a:cubicBezTo>
                  <a:cubicBezTo>
                    <a:pt x="3355478" y="5973076"/>
                    <a:pt x="3360060" y="5988301"/>
                    <a:pt x="3363807" y="6124468"/>
                  </a:cubicBezTo>
                  <a:cubicBezTo>
                    <a:pt x="3000831" y="6125303"/>
                    <a:pt x="3083717" y="6123767"/>
                    <a:pt x="2934548" y="6123039"/>
                  </a:cubicBezTo>
                  <a:cubicBezTo>
                    <a:pt x="2932041" y="5918561"/>
                    <a:pt x="2935546" y="6121880"/>
                    <a:pt x="2927837" y="5633698"/>
                  </a:cubicBezTo>
                  <a:close/>
                  <a:moveTo>
                    <a:pt x="3365963" y="6227030"/>
                  </a:moveTo>
                  <a:cubicBezTo>
                    <a:pt x="3373214" y="6701604"/>
                    <a:pt x="3383619" y="6638573"/>
                    <a:pt x="3345154" y="6638007"/>
                  </a:cubicBezTo>
                  <a:cubicBezTo>
                    <a:pt x="2883873" y="6630570"/>
                    <a:pt x="2943147" y="6667245"/>
                    <a:pt x="2942015" y="6594379"/>
                  </a:cubicBezTo>
                  <a:cubicBezTo>
                    <a:pt x="2936570" y="6260094"/>
                    <a:pt x="2935761" y="6215146"/>
                    <a:pt x="2934872" y="6148073"/>
                  </a:cubicBezTo>
                  <a:cubicBezTo>
                    <a:pt x="3440305" y="6150606"/>
                    <a:pt x="3364292" y="6121503"/>
                    <a:pt x="3365963" y="6227030"/>
                  </a:cubicBezTo>
                  <a:close/>
                  <a:moveTo>
                    <a:pt x="3367715" y="5118649"/>
                  </a:moveTo>
                  <a:cubicBezTo>
                    <a:pt x="3541548" y="5114015"/>
                    <a:pt x="3794575" y="5120320"/>
                    <a:pt x="3794629" y="5123797"/>
                  </a:cubicBezTo>
                  <a:cubicBezTo>
                    <a:pt x="3796111" y="5219272"/>
                    <a:pt x="3798402" y="5342557"/>
                    <a:pt x="3802742" y="5610901"/>
                  </a:cubicBezTo>
                  <a:cubicBezTo>
                    <a:pt x="3634947" y="5610739"/>
                    <a:pt x="3666027" y="5609257"/>
                    <a:pt x="3376826" y="5609796"/>
                  </a:cubicBezTo>
                  <a:cubicBezTo>
                    <a:pt x="3375748" y="5402839"/>
                    <a:pt x="3370006" y="5288446"/>
                    <a:pt x="3367715" y="5118649"/>
                  </a:cubicBezTo>
                  <a:close/>
                  <a:moveTo>
                    <a:pt x="3022017" y="6664146"/>
                  </a:moveTo>
                  <a:cubicBezTo>
                    <a:pt x="3131967" y="6660832"/>
                    <a:pt x="3234962" y="6661371"/>
                    <a:pt x="3344857" y="6663015"/>
                  </a:cubicBezTo>
                  <a:cubicBezTo>
                    <a:pt x="3381570" y="6663608"/>
                    <a:pt x="3374077" y="6642669"/>
                    <a:pt x="3372783" y="6778377"/>
                  </a:cubicBezTo>
                  <a:cubicBezTo>
                    <a:pt x="3368200" y="7210130"/>
                    <a:pt x="3400439" y="7153434"/>
                    <a:pt x="3345100" y="7152894"/>
                  </a:cubicBezTo>
                  <a:cubicBezTo>
                    <a:pt x="2917971" y="7148906"/>
                    <a:pt x="2951719" y="7156990"/>
                    <a:pt x="2951584" y="7146157"/>
                  </a:cubicBezTo>
                  <a:cubicBezTo>
                    <a:pt x="2945115" y="6581174"/>
                    <a:pt x="2914521" y="6667245"/>
                    <a:pt x="3022017" y="6664146"/>
                  </a:cubicBezTo>
                  <a:close/>
                  <a:moveTo>
                    <a:pt x="3376934" y="5675197"/>
                  </a:moveTo>
                  <a:cubicBezTo>
                    <a:pt x="3376934" y="5617125"/>
                    <a:pt x="3311784" y="5635504"/>
                    <a:pt x="3803146" y="5635908"/>
                  </a:cubicBezTo>
                  <a:cubicBezTo>
                    <a:pt x="3808052" y="5940173"/>
                    <a:pt x="3808052" y="5944377"/>
                    <a:pt x="3810209" y="6043247"/>
                  </a:cubicBezTo>
                  <a:cubicBezTo>
                    <a:pt x="3812419" y="6143762"/>
                    <a:pt x="3892556" y="6123308"/>
                    <a:pt x="3385883" y="6124413"/>
                  </a:cubicBezTo>
                  <a:cubicBezTo>
                    <a:pt x="3383349" y="6031956"/>
                    <a:pt x="3376934" y="5926430"/>
                    <a:pt x="3376934" y="5675197"/>
                  </a:cubicBezTo>
                  <a:close/>
                  <a:moveTo>
                    <a:pt x="3506641" y="6149313"/>
                  </a:moveTo>
                  <a:cubicBezTo>
                    <a:pt x="3670016" y="6149313"/>
                    <a:pt x="3664328" y="6146888"/>
                    <a:pt x="3812338" y="6146672"/>
                  </a:cubicBezTo>
                  <a:cubicBezTo>
                    <a:pt x="3813443" y="6206145"/>
                    <a:pt x="3813659" y="6225036"/>
                    <a:pt x="3819401" y="6594810"/>
                  </a:cubicBezTo>
                  <a:cubicBezTo>
                    <a:pt x="3820371" y="6656654"/>
                    <a:pt x="3867677" y="6638950"/>
                    <a:pt x="3506641" y="6639246"/>
                  </a:cubicBezTo>
                  <a:cubicBezTo>
                    <a:pt x="3372244" y="6639246"/>
                    <a:pt x="3395155" y="6649487"/>
                    <a:pt x="3394293" y="6594325"/>
                  </a:cubicBezTo>
                  <a:cubicBezTo>
                    <a:pt x="3385991" y="6058634"/>
                    <a:pt x="3353429" y="6149313"/>
                    <a:pt x="3506641" y="6149313"/>
                  </a:cubicBezTo>
                  <a:close/>
                  <a:moveTo>
                    <a:pt x="3816624" y="5120509"/>
                  </a:moveTo>
                  <a:cubicBezTo>
                    <a:pt x="4278822" y="5121263"/>
                    <a:pt x="4243726" y="5117168"/>
                    <a:pt x="4243834" y="5123797"/>
                  </a:cubicBezTo>
                  <a:cubicBezTo>
                    <a:pt x="4252649" y="5687054"/>
                    <a:pt x="4294483" y="5607856"/>
                    <a:pt x="4153373" y="5607856"/>
                  </a:cubicBezTo>
                  <a:cubicBezTo>
                    <a:pt x="3991697" y="5607856"/>
                    <a:pt x="3991454" y="5610901"/>
                    <a:pt x="3829967" y="5610901"/>
                  </a:cubicBezTo>
                  <a:cubicBezTo>
                    <a:pt x="3822986" y="5610901"/>
                    <a:pt x="3825142" y="5665550"/>
                    <a:pt x="3816624" y="5120509"/>
                  </a:cubicBezTo>
                  <a:close/>
                  <a:moveTo>
                    <a:pt x="3394832" y="6778701"/>
                  </a:moveTo>
                  <a:cubicBezTo>
                    <a:pt x="3396423" y="6628440"/>
                    <a:pt x="3304587" y="6664442"/>
                    <a:pt x="3820614" y="6664011"/>
                  </a:cubicBezTo>
                  <a:cubicBezTo>
                    <a:pt x="3823039" y="6791285"/>
                    <a:pt x="3829077" y="6944266"/>
                    <a:pt x="3828242" y="7146265"/>
                  </a:cubicBezTo>
                  <a:cubicBezTo>
                    <a:pt x="3828242" y="7148179"/>
                    <a:pt x="3878809" y="7156559"/>
                    <a:pt x="3399657" y="7153352"/>
                  </a:cubicBezTo>
                  <a:cubicBezTo>
                    <a:pt x="3395991" y="7027966"/>
                    <a:pt x="3393619" y="6904680"/>
                    <a:pt x="3394832" y="6778701"/>
                  </a:cubicBezTo>
                  <a:close/>
                  <a:moveTo>
                    <a:pt x="3825223" y="5635908"/>
                  </a:moveTo>
                  <a:cubicBezTo>
                    <a:pt x="3936143" y="5635908"/>
                    <a:pt x="3978893" y="5633159"/>
                    <a:pt x="4254346" y="5632809"/>
                  </a:cubicBezTo>
                  <a:cubicBezTo>
                    <a:pt x="4253538" y="5953323"/>
                    <a:pt x="4258605" y="5985175"/>
                    <a:pt x="4262218" y="6124629"/>
                  </a:cubicBezTo>
                  <a:cubicBezTo>
                    <a:pt x="3752768" y="6123174"/>
                    <a:pt x="3834549" y="6143869"/>
                    <a:pt x="3832312" y="6042628"/>
                  </a:cubicBezTo>
                  <a:cubicBezTo>
                    <a:pt x="3829697" y="5922738"/>
                    <a:pt x="3829967" y="5930391"/>
                    <a:pt x="3825223" y="5635908"/>
                  </a:cubicBezTo>
                  <a:close/>
                  <a:moveTo>
                    <a:pt x="4262837" y="6149663"/>
                  </a:moveTo>
                  <a:cubicBezTo>
                    <a:pt x="4264509" y="6222772"/>
                    <a:pt x="4269927" y="6636444"/>
                    <a:pt x="4269954" y="6638519"/>
                  </a:cubicBezTo>
                  <a:cubicBezTo>
                    <a:pt x="3779615" y="6632968"/>
                    <a:pt x="3842609" y="6664254"/>
                    <a:pt x="3841504" y="6594379"/>
                  </a:cubicBezTo>
                  <a:cubicBezTo>
                    <a:pt x="3836328" y="6260795"/>
                    <a:pt x="3835601" y="6210700"/>
                    <a:pt x="3834441" y="6146645"/>
                  </a:cubicBezTo>
                  <a:cubicBezTo>
                    <a:pt x="3986333" y="6146699"/>
                    <a:pt x="3896330" y="6148666"/>
                    <a:pt x="4262837" y="6149663"/>
                  </a:cubicBezTo>
                  <a:close/>
                  <a:moveTo>
                    <a:pt x="4270196" y="6663580"/>
                  </a:moveTo>
                  <a:cubicBezTo>
                    <a:pt x="4271517" y="6802576"/>
                    <a:pt x="4267932" y="6845369"/>
                    <a:pt x="4275641" y="7156317"/>
                  </a:cubicBezTo>
                  <a:cubicBezTo>
                    <a:pt x="4082643" y="7156613"/>
                    <a:pt x="3850264" y="7153299"/>
                    <a:pt x="3850291" y="7146400"/>
                  </a:cubicBezTo>
                  <a:cubicBezTo>
                    <a:pt x="3851126" y="6945721"/>
                    <a:pt x="3845277" y="6797806"/>
                    <a:pt x="3842690" y="6663958"/>
                  </a:cubicBezTo>
                  <a:cubicBezTo>
                    <a:pt x="3999271" y="6663931"/>
                    <a:pt x="4134990" y="6661937"/>
                    <a:pt x="4270196" y="6663580"/>
                  </a:cubicBezTo>
                  <a:close/>
                  <a:moveTo>
                    <a:pt x="3850210" y="7176123"/>
                  </a:moveTo>
                  <a:cubicBezTo>
                    <a:pt x="4018032" y="7176689"/>
                    <a:pt x="3939835" y="7181944"/>
                    <a:pt x="4276261" y="7181378"/>
                  </a:cubicBezTo>
                  <a:cubicBezTo>
                    <a:pt x="4276531" y="7193477"/>
                    <a:pt x="4285507" y="7667054"/>
                    <a:pt x="4285560" y="7670260"/>
                  </a:cubicBezTo>
                  <a:cubicBezTo>
                    <a:pt x="3984311" y="7671689"/>
                    <a:pt x="4029057" y="7667808"/>
                    <a:pt x="3859456" y="7667377"/>
                  </a:cubicBezTo>
                  <a:cubicBezTo>
                    <a:pt x="3856706" y="7510893"/>
                    <a:pt x="3849698" y="7379038"/>
                    <a:pt x="3850210" y="7176123"/>
                  </a:cubicBezTo>
                  <a:close/>
                  <a:moveTo>
                    <a:pt x="4284914" y="6149744"/>
                  </a:moveTo>
                  <a:cubicBezTo>
                    <a:pt x="4629992" y="6150930"/>
                    <a:pt x="4574464" y="6149340"/>
                    <a:pt x="4709428" y="6148316"/>
                  </a:cubicBezTo>
                  <a:cubicBezTo>
                    <a:pt x="4711719" y="6372277"/>
                    <a:pt x="4715951" y="6401084"/>
                    <a:pt x="4719482" y="6638788"/>
                  </a:cubicBezTo>
                  <a:cubicBezTo>
                    <a:pt x="4592659" y="6639436"/>
                    <a:pt x="4530097" y="6642076"/>
                    <a:pt x="4292003" y="6638815"/>
                  </a:cubicBezTo>
                  <a:cubicBezTo>
                    <a:pt x="4291976" y="6636686"/>
                    <a:pt x="4286747" y="6231341"/>
                    <a:pt x="4284914" y="6149744"/>
                  </a:cubicBezTo>
                  <a:close/>
                  <a:moveTo>
                    <a:pt x="4724900" y="5674767"/>
                  </a:moveTo>
                  <a:cubicBezTo>
                    <a:pt x="4722879" y="5614081"/>
                    <a:pt x="4662365" y="5634237"/>
                    <a:pt x="5123484" y="5634237"/>
                  </a:cubicBezTo>
                  <a:cubicBezTo>
                    <a:pt x="5169712" y="5634237"/>
                    <a:pt x="5142973" y="5574818"/>
                    <a:pt x="5157151" y="6043355"/>
                  </a:cubicBezTo>
                  <a:cubicBezTo>
                    <a:pt x="5160008" y="6137968"/>
                    <a:pt x="5232867" y="6122985"/>
                    <a:pt x="4800105" y="6122985"/>
                  </a:cubicBezTo>
                  <a:cubicBezTo>
                    <a:pt x="4700048" y="6122985"/>
                    <a:pt x="4742394" y="6198843"/>
                    <a:pt x="4724900" y="5674767"/>
                  </a:cubicBezTo>
                  <a:close/>
                  <a:moveTo>
                    <a:pt x="4800132" y="6147992"/>
                  </a:moveTo>
                  <a:cubicBezTo>
                    <a:pt x="5224242" y="6147992"/>
                    <a:pt x="5159766" y="6122419"/>
                    <a:pt x="5161410" y="6227030"/>
                  </a:cubicBezTo>
                  <a:cubicBezTo>
                    <a:pt x="5168849" y="6701280"/>
                    <a:pt x="5178903" y="6636794"/>
                    <a:pt x="5123511" y="6636794"/>
                  </a:cubicBezTo>
                  <a:cubicBezTo>
                    <a:pt x="4681880" y="6636794"/>
                    <a:pt x="4741882" y="6655415"/>
                    <a:pt x="4740912" y="6594379"/>
                  </a:cubicBezTo>
                  <a:cubicBezTo>
                    <a:pt x="4732690" y="6074021"/>
                    <a:pt x="4704657" y="6147992"/>
                    <a:pt x="4800132" y="6147992"/>
                  </a:cubicBezTo>
                  <a:close/>
                  <a:moveTo>
                    <a:pt x="4800132" y="6663608"/>
                  </a:moveTo>
                  <a:cubicBezTo>
                    <a:pt x="4960649" y="6663608"/>
                    <a:pt x="4969193" y="6661802"/>
                    <a:pt x="5123511" y="6661802"/>
                  </a:cubicBezTo>
                  <a:cubicBezTo>
                    <a:pt x="5183648" y="6661802"/>
                    <a:pt x="5165561" y="6592493"/>
                    <a:pt x="5173809" y="7152005"/>
                  </a:cubicBezTo>
                  <a:cubicBezTo>
                    <a:pt x="4996472" y="7150900"/>
                    <a:pt x="4967118" y="7156182"/>
                    <a:pt x="4748944" y="7156155"/>
                  </a:cubicBezTo>
                  <a:cubicBezTo>
                    <a:pt x="4741235" y="6594918"/>
                    <a:pt x="4718512" y="6663608"/>
                    <a:pt x="4800132" y="6663608"/>
                  </a:cubicBezTo>
                  <a:close/>
                  <a:moveTo>
                    <a:pt x="5164941" y="5123285"/>
                  </a:moveTo>
                  <a:cubicBezTo>
                    <a:pt x="5164860" y="5117437"/>
                    <a:pt x="5594226" y="5116602"/>
                    <a:pt x="5594334" y="5123716"/>
                  </a:cubicBezTo>
                  <a:cubicBezTo>
                    <a:pt x="5597542" y="5328760"/>
                    <a:pt x="5593984" y="5255840"/>
                    <a:pt x="5599806" y="5608125"/>
                  </a:cubicBezTo>
                  <a:cubicBezTo>
                    <a:pt x="5401794" y="5604972"/>
                    <a:pt x="5289581" y="5608637"/>
                    <a:pt x="5174483" y="5609095"/>
                  </a:cubicBezTo>
                  <a:cubicBezTo>
                    <a:pt x="5174294" y="5426795"/>
                    <a:pt x="5167663" y="5297231"/>
                    <a:pt x="5164941" y="5123285"/>
                  </a:cubicBezTo>
                  <a:close/>
                  <a:moveTo>
                    <a:pt x="5174186" y="5675305"/>
                  </a:moveTo>
                  <a:cubicBezTo>
                    <a:pt x="5174537" y="5628794"/>
                    <a:pt x="5110168" y="5625291"/>
                    <a:pt x="5600183" y="5633240"/>
                  </a:cubicBezTo>
                  <a:cubicBezTo>
                    <a:pt x="5607893" y="6086876"/>
                    <a:pt x="5604739" y="5936966"/>
                    <a:pt x="5606949" y="6124279"/>
                  </a:cubicBezTo>
                  <a:cubicBezTo>
                    <a:pt x="5112648" y="6115575"/>
                    <a:pt x="5182623" y="6155619"/>
                    <a:pt x="5179200" y="6042547"/>
                  </a:cubicBezTo>
                  <a:cubicBezTo>
                    <a:pt x="5174429" y="5884338"/>
                    <a:pt x="5173566" y="5774769"/>
                    <a:pt x="5174186" y="5675305"/>
                  </a:cubicBezTo>
                  <a:close/>
                  <a:moveTo>
                    <a:pt x="5607272" y="6149286"/>
                  </a:moveTo>
                  <a:cubicBezTo>
                    <a:pt x="5610561" y="6400572"/>
                    <a:pt x="5615170" y="6433125"/>
                    <a:pt x="5617704" y="6639058"/>
                  </a:cubicBezTo>
                  <a:cubicBezTo>
                    <a:pt x="5447807" y="6639193"/>
                    <a:pt x="5393897" y="6639624"/>
                    <a:pt x="5285187" y="6638007"/>
                  </a:cubicBezTo>
                  <a:cubicBezTo>
                    <a:pt x="5159927" y="6636148"/>
                    <a:pt x="5191033" y="6712706"/>
                    <a:pt x="5183432" y="6226599"/>
                  </a:cubicBezTo>
                  <a:cubicBezTo>
                    <a:pt x="5181869" y="6125653"/>
                    <a:pt x="5101138" y="6141094"/>
                    <a:pt x="5607272" y="6149286"/>
                  </a:cubicBezTo>
                  <a:close/>
                  <a:moveTo>
                    <a:pt x="5618001" y="6664066"/>
                  </a:moveTo>
                  <a:cubicBezTo>
                    <a:pt x="5620858" y="6946233"/>
                    <a:pt x="5614389" y="6610197"/>
                    <a:pt x="5622799" y="7155697"/>
                  </a:cubicBezTo>
                  <a:cubicBezTo>
                    <a:pt x="5160844" y="7155939"/>
                    <a:pt x="5411687" y="7154350"/>
                    <a:pt x="5195912" y="7152193"/>
                  </a:cubicBezTo>
                  <a:cubicBezTo>
                    <a:pt x="5194591" y="7046290"/>
                    <a:pt x="5195265" y="7097355"/>
                    <a:pt x="5188581" y="6661964"/>
                  </a:cubicBezTo>
                  <a:cubicBezTo>
                    <a:pt x="5369853" y="6662933"/>
                    <a:pt x="5202355" y="6664416"/>
                    <a:pt x="5618001" y="6664066"/>
                  </a:cubicBezTo>
                  <a:close/>
                  <a:moveTo>
                    <a:pt x="5622313" y="5633591"/>
                  </a:moveTo>
                  <a:cubicBezTo>
                    <a:pt x="6108905" y="5641298"/>
                    <a:pt x="6048580" y="5607074"/>
                    <a:pt x="6049874" y="5675467"/>
                  </a:cubicBezTo>
                  <a:cubicBezTo>
                    <a:pt x="6052408" y="5809612"/>
                    <a:pt x="6054187" y="5913414"/>
                    <a:pt x="6055400" y="6043140"/>
                  </a:cubicBezTo>
                  <a:cubicBezTo>
                    <a:pt x="6056235" y="6133684"/>
                    <a:pt x="6143273" y="6132659"/>
                    <a:pt x="5629079" y="6124629"/>
                  </a:cubicBezTo>
                  <a:cubicBezTo>
                    <a:pt x="5627354" y="5976876"/>
                    <a:pt x="5629214" y="6030070"/>
                    <a:pt x="5622313" y="5633591"/>
                  </a:cubicBezTo>
                  <a:close/>
                  <a:moveTo>
                    <a:pt x="5623203" y="7180704"/>
                  </a:moveTo>
                  <a:cubicBezTo>
                    <a:pt x="5625845" y="7351983"/>
                    <a:pt x="5626599" y="7409651"/>
                    <a:pt x="5628998" y="7514531"/>
                  </a:cubicBezTo>
                  <a:cubicBezTo>
                    <a:pt x="5633554" y="7721596"/>
                    <a:pt x="5707949" y="7660182"/>
                    <a:pt x="5284864" y="7669264"/>
                  </a:cubicBezTo>
                  <a:cubicBezTo>
                    <a:pt x="5184025" y="7671311"/>
                    <a:pt x="5203837" y="7764092"/>
                    <a:pt x="5196236" y="7177201"/>
                  </a:cubicBezTo>
                  <a:cubicBezTo>
                    <a:pt x="5362602" y="7178898"/>
                    <a:pt x="5203486" y="7180920"/>
                    <a:pt x="5623203" y="7180704"/>
                  </a:cubicBezTo>
                  <a:close/>
                  <a:moveTo>
                    <a:pt x="5630481" y="6226653"/>
                  </a:moveTo>
                  <a:cubicBezTo>
                    <a:pt x="5628944" y="6128240"/>
                    <a:pt x="5546489" y="6149313"/>
                    <a:pt x="6056586" y="6147211"/>
                  </a:cubicBezTo>
                  <a:cubicBezTo>
                    <a:pt x="6060009" y="6400006"/>
                    <a:pt x="6061222" y="6342743"/>
                    <a:pt x="6066451" y="6640972"/>
                  </a:cubicBezTo>
                  <a:cubicBezTo>
                    <a:pt x="5571638" y="6640136"/>
                    <a:pt x="5640131" y="6655442"/>
                    <a:pt x="5639187" y="6594379"/>
                  </a:cubicBezTo>
                  <a:cubicBezTo>
                    <a:pt x="5636303" y="6410462"/>
                    <a:pt x="5633311" y="6405962"/>
                    <a:pt x="5630481" y="6226653"/>
                  </a:cubicBezTo>
                  <a:close/>
                  <a:moveTo>
                    <a:pt x="6093298" y="5607910"/>
                  </a:moveTo>
                  <a:cubicBezTo>
                    <a:pt x="6063352" y="5607910"/>
                    <a:pt x="6070899" y="5625695"/>
                    <a:pt x="6068796" y="5491146"/>
                  </a:cubicBezTo>
                  <a:cubicBezTo>
                    <a:pt x="6062004" y="5063757"/>
                    <a:pt x="6050737" y="5119997"/>
                    <a:pt x="6093298" y="5119997"/>
                  </a:cubicBezTo>
                  <a:cubicBezTo>
                    <a:pt x="6255298" y="5119997"/>
                    <a:pt x="6254355" y="5119135"/>
                    <a:pt x="6416705" y="5119135"/>
                  </a:cubicBezTo>
                  <a:cubicBezTo>
                    <a:pt x="6524417" y="5119135"/>
                    <a:pt x="6491612" y="5045783"/>
                    <a:pt x="6498594" y="5491550"/>
                  </a:cubicBezTo>
                  <a:cubicBezTo>
                    <a:pt x="6501047" y="5648331"/>
                    <a:pt x="6581777" y="5607910"/>
                    <a:pt x="6093298" y="5607910"/>
                  </a:cubicBezTo>
                  <a:close/>
                  <a:moveTo>
                    <a:pt x="6500023" y="5635019"/>
                  </a:moveTo>
                  <a:cubicBezTo>
                    <a:pt x="6500615" y="5895386"/>
                    <a:pt x="6503473" y="5955641"/>
                    <a:pt x="6506815" y="6125033"/>
                  </a:cubicBezTo>
                  <a:cubicBezTo>
                    <a:pt x="6333414" y="6127647"/>
                    <a:pt x="6257454" y="6121988"/>
                    <a:pt x="6078365" y="6122123"/>
                  </a:cubicBezTo>
                  <a:cubicBezTo>
                    <a:pt x="6076964" y="6006006"/>
                    <a:pt x="6077530" y="5969573"/>
                    <a:pt x="6071222" y="5632944"/>
                  </a:cubicBezTo>
                  <a:cubicBezTo>
                    <a:pt x="6260581" y="5632755"/>
                    <a:pt x="6206725" y="5635154"/>
                    <a:pt x="6500023" y="5635019"/>
                  </a:cubicBezTo>
                  <a:close/>
                  <a:moveTo>
                    <a:pt x="6073810" y="7180489"/>
                  </a:moveTo>
                  <a:cubicBezTo>
                    <a:pt x="6072786" y="7395180"/>
                    <a:pt x="6080764" y="7504883"/>
                    <a:pt x="6083730" y="7665976"/>
                  </a:cubicBezTo>
                  <a:cubicBezTo>
                    <a:pt x="5892645" y="7666138"/>
                    <a:pt x="5910678" y="7671204"/>
                    <a:pt x="5654093" y="7668940"/>
                  </a:cubicBezTo>
                  <a:cubicBezTo>
                    <a:pt x="5651048" y="7483137"/>
                    <a:pt x="5651290" y="7572333"/>
                    <a:pt x="5645252" y="7180704"/>
                  </a:cubicBezTo>
                  <a:lnTo>
                    <a:pt x="6073810" y="7180489"/>
                  </a:lnTo>
                  <a:close/>
                  <a:moveTo>
                    <a:pt x="6079821" y="6226653"/>
                  </a:moveTo>
                  <a:cubicBezTo>
                    <a:pt x="6078069" y="6114928"/>
                    <a:pt x="6011355" y="6150661"/>
                    <a:pt x="6416705" y="6150661"/>
                  </a:cubicBezTo>
                  <a:cubicBezTo>
                    <a:pt x="6535037" y="6150661"/>
                    <a:pt x="6504740" y="6067850"/>
                    <a:pt x="6512988" y="6594864"/>
                  </a:cubicBezTo>
                  <a:cubicBezTo>
                    <a:pt x="6513931" y="6655011"/>
                    <a:pt x="6580807" y="6640998"/>
                    <a:pt x="6093298" y="6640998"/>
                  </a:cubicBezTo>
                  <a:cubicBezTo>
                    <a:pt x="6089255" y="6640998"/>
                    <a:pt x="6087045" y="6688938"/>
                    <a:pt x="6079821" y="6226653"/>
                  </a:cubicBezTo>
                  <a:close/>
                  <a:moveTo>
                    <a:pt x="6093298" y="6666006"/>
                  </a:moveTo>
                  <a:cubicBezTo>
                    <a:pt x="6596791" y="6666006"/>
                    <a:pt x="6512772" y="6629842"/>
                    <a:pt x="6516977" y="6778916"/>
                  </a:cubicBezTo>
                  <a:cubicBezTo>
                    <a:pt x="6520589" y="6911822"/>
                    <a:pt x="6521910" y="7012740"/>
                    <a:pt x="6523312" y="7146480"/>
                  </a:cubicBezTo>
                  <a:cubicBezTo>
                    <a:pt x="6523447" y="7158553"/>
                    <a:pt x="6564256" y="7155454"/>
                    <a:pt x="6096075" y="7155454"/>
                  </a:cubicBezTo>
                  <a:cubicBezTo>
                    <a:pt x="6098905" y="6790450"/>
                    <a:pt x="6081654" y="6666006"/>
                    <a:pt x="6093298" y="6666006"/>
                  </a:cubicBezTo>
                  <a:close/>
                  <a:moveTo>
                    <a:pt x="6095913" y="7180489"/>
                  </a:moveTo>
                  <a:cubicBezTo>
                    <a:pt x="6110873" y="7180489"/>
                    <a:pt x="6465035" y="7180138"/>
                    <a:pt x="6523662" y="7179707"/>
                  </a:cubicBezTo>
                  <a:cubicBezTo>
                    <a:pt x="6526493" y="7439913"/>
                    <a:pt x="6529620" y="7500302"/>
                    <a:pt x="6532422" y="7668455"/>
                  </a:cubicBezTo>
                  <a:cubicBezTo>
                    <a:pt x="6282549" y="7670395"/>
                    <a:pt x="6285380" y="7666164"/>
                    <a:pt x="6105806" y="7666003"/>
                  </a:cubicBezTo>
                  <a:cubicBezTo>
                    <a:pt x="6102679" y="7495021"/>
                    <a:pt x="6094889" y="7391623"/>
                    <a:pt x="6095913" y="7180489"/>
                  </a:cubicBezTo>
                  <a:close/>
                  <a:moveTo>
                    <a:pt x="6902137" y="6123147"/>
                  </a:moveTo>
                  <a:cubicBezTo>
                    <a:pt x="6467407" y="6113230"/>
                    <a:pt x="6529862" y="6160496"/>
                    <a:pt x="6527167" y="6042601"/>
                  </a:cubicBezTo>
                  <a:cubicBezTo>
                    <a:pt x="6524336" y="5919666"/>
                    <a:pt x="6522180" y="5797162"/>
                    <a:pt x="6522180" y="5675197"/>
                  </a:cubicBezTo>
                  <a:cubicBezTo>
                    <a:pt x="6522180" y="5614889"/>
                    <a:pt x="6458997" y="5639196"/>
                    <a:pt x="6948877" y="5632728"/>
                  </a:cubicBezTo>
                  <a:cubicBezTo>
                    <a:pt x="6955967" y="6201429"/>
                    <a:pt x="6978959" y="6124899"/>
                    <a:pt x="6902137" y="6123147"/>
                  </a:cubicBezTo>
                  <a:close/>
                  <a:moveTo>
                    <a:pt x="6901760" y="5608449"/>
                  </a:moveTo>
                  <a:cubicBezTo>
                    <a:pt x="6804049" y="5610173"/>
                    <a:pt x="6793293" y="5609850"/>
                    <a:pt x="6522018" y="5609984"/>
                  </a:cubicBezTo>
                  <a:cubicBezTo>
                    <a:pt x="6521802" y="5570803"/>
                    <a:pt x="6516600" y="5171656"/>
                    <a:pt x="6515818" y="5119027"/>
                  </a:cubicBezTo>
                  <a:cubicBezTo>
                    <a:pt x="6518567" y="5119027"/>
                    <a:pt x="6824265" y="5118407"/>
                    <a:pt x="6940845" y="5117868"/>
                  </a:cubicBezTo>
                  <a:cubicBezTo>
                    <a:pt x="6949713" y="5683848"/>
                    <a:pt x="6966883" y="5607317"/>
                    <a:pt x="6901760" y="5608449"/>
                  </a:cubicBezTo>
                  <a:close/>
                  <a:moveTo>
                    <a:pt x="6901841" y="5093049"/>
                  </a:moveTo>
                  <a:cubicBezTo>
                    <a:pt x="6753292" y="5093858"/>
                    <a:pt x="6723399" y="5093184"/>
                    <a:pt x="6578381" y="5093750"/>
                  </a:cubicBezTo>
                  <a:cubicBezTo>
                    <a:pt x="6492125" y="5094100"/>
                    <a:pt x="6516358" y="5172302"/>
                    <a:pt x="6506384" y="4604059"/>
                  </a:cubicBezTo>
                  <a:cubicBezTo>
                    <a:pt x="6637332" y="4604571"/>
                    <a:pt x="6613476" y="4605433"/>
                    <a:pt x="6931087" y="4604760"/>
                  </a:cubicBezTo>
                  <a:cubicBezTo>
                    <a:pt x="6933998" y="5160041"/>
                    <a:pt x="6964295" y="5092699"/>
                    <a:pt x="6901841" y="5093049"/>
                  </a:cubicBezTo>
                  <a:close/>
                  <a:moveTo>
                    <a:pt x="6901895" y="4579779"/>
                  </a:moveTo>
                  <a:cubicBezTo>
                    <a:pt x="6459320" y="4580992"/>
                    <a:pt x="6505953" y="4580669"/>
                    <a:pt x="6505791" y="4571668"/>
                  </a:cubicBezTo>
                  <a:cubicBezTo>
                    <a:pt x="6495629" y="3999679"/>
                    <a:pt x="6470911" y="4085884"/>
                    <a:pt x="6578219" y="4087771"/>
                  </a:cubicBezTo>
                  <a:cubicBezTo>
                    <a:pt x="6984431" y="4094858"/>
                    <a:pt x="6926666" y="4049370"/>
                    <a:pt x="6927287" y="4205046"/>
                  </a:cubicBezTo>
                  <a:cubicBezTo>
                    <a:pt x="6928661" y="4636989"/>
                    <a:pt x="6947422" y="4579644"/>
                    <a:pt x="6901895" y="4579779"/>
                  </a:cubicBezTo>
                  <a:close/>
                  <a:moveTo>
                    <a:pt x="6901976" y="4064973"/>
                  </a:moveTo>
                  <a:cubicBezTo>
                    <a:pt x="6434091" y="4059934"/>
                    <a:pt x="6496869" y="4079039"/>
                    <a:pt x="6495953" y="4020213"/>
                  </a:cubicBezTo>
                  <a:cubicBezTo>
                    <a:pt x="6487731" y="3491933"/>
                    <a:pt x="6461612" y="3572021"/>
                    <a:pt x="6578219" y="3574554"/>
                  </a:cubicBezTo>
                  <a:cubicBezTo>
                    <a:pt x="6983622" y="3583258"/>
                    <a:pt x="6914888" y="3538229"/>
                    <a:pt x="6916640" y="3653079"/>
                  </a:cubicBezTo>
                  <a:cubicBezTo>
                    <a:pt x="6923863" y="4113559"/>
                    <a:pt x="6940737" y="4065350"/>
                    <a:pt x="6901976" y="4064973"/>
                  </a:cubicBezTo>
                  <a:close/>
                  <a:moveTo>
                    <a:pt x="6416731" y="5094100"/>
                  </a:moveTo>
                  <a:cubicBezTo>
                    <a:pt x="6254732" y="5094100"/>
                    <a:pt x="6255675" y="5094963"/>
                    <a:pt x="6093326" y="5094963"/>
                  </a:cubicBezTo>
                  <a:cubicBezTo>
                    <a:pt x="6050144" y="5094963"/>
                    <a:pt x="6063324" y="5146271"/>
                    <a:pt x="6057098" y="4755666"/>
                  </a:cubicBezTo>
                  <a:cubicBezTo>
                    <a:pt x="6054294" y="4576707"/>
                    <a:pt x="6042812" y="4604086"/>
                    <a:pt x="6093326" y="4604086"/>
                  </a:cubicBezTo>
                  <a:cubicBezTo>
                    <a:pt x="6423012" y="4603924"/>
                    <a:pt x="6431503" y="4603870"/>
                    <a:pt x="6484281" y="4604005"/>
                  </a:cubicBezTo>
                  <a:cubicBezTo>
                    <a:pt x="6494524" y="5178877"/>
                    <a:pt x="6519161" y="5094100"/>
                    <a:pt x="6416731" y="5094100"/>
                  </a:cubicBezTo>
                  <a:close/>
                  <a:moveTo>
                    <a:pt x="6416731" y="4578917"/>
                  </a:moveTo>
                  <a:cubicBezTo>
                    <a:pt x="6053216" y="4579106"/>
                    <a:pt x="6092436" y="4579106"/>
                    <a:pt x="6054861" y="4579051"/>
                  </a:cubicBezTo>
                  <a:cubicBezTo>
                    <a:pt x="6053944" y="4492658"/>
                    <a:pt x="6048391" y="4089037"/>
                    <a:pt x="6048364" y="4087097"/>
                  </a:cubicBezTo>
                  <a:cubicBezTo>
                    <a:pt x="6050332" y="4087097"/>
                    <a:pt x="6412230" y="4086180"/>
                    <a:pt x="6474982" y="4086504"/>
                  </a:cubicBezTo>
                  <a:cubicBezTo>
                    <a:pt x="6484874" y="4657819"/>
                    <a:pt x="6512664" y="4578917"/>
                    <a:pt x="6416731" y="4578917"/>
                  </a:cubicBezTo>
                  <a:close/>
                  <a:moveTo>
                    <a:pt x="6048661" y="5607963"/>
                  </a:moveTo>
                  <a:cubicBezTo>
                    <a:pt x="5932323" y="5608233"/>
                    <a:pt x="5797009" y="5611332"/>
                    <a:pt x="5621909" y="5608502"/>
                  </a:cubicBezTo>
                  <a:cubicBezTo>
                    <a:pt x="5616168" y="5271308"/>
                    <a:pt x="5619780" y="5339107"/>
                    <a:pt x="5616410" y="5123285"/>
                  </a:cubicBezTo>
                  <a:cubicBezTo>
                    <a:pt x="5616275" y="5115577"/>
                    <a:pt x="5584253" y="5118730"/>
                    <a:pt x="6040844" y="5119916"/>
                  </a:cubicBezTo>
                  <a:cubicBezTo>
                    <a:pt x="6047825" y="5561237"/>
                    <a:pt x="6047637" y="5551185"/>
                    <a:pt x="6048661" y="5607963"/>
                  </a:cubicBezTo>
                  <a:close/>
                  <a:moveTo>
                    <a:pt x="5615925" y="5093831"/>
                  </a:moveTo>
                  <a:cubicBezTo>
                    <a:pt x="5607758" y="4575791"/>
                    <a:pt x="5606275" y="4602415"/>
                    <a:pt x="5608189" y="4602415"/>
                  </a:cubicBezTo>
                  <a:cubicBezTo>
                    <a:pt x="5776442" y="4603116"/>
                    <a:pt x="5783666" y="4602253"/>
                    <a:pt x="5931514" y="4603439"/>
                  </a:cubicBezTo>
                  <a:cubicBezTo>
                    <a:pt x="6065831" y="4604517"/>
                    <a:pt x="6031194" y="4514620"/>
                    <a:pt x="6040413" y="5094882"/>
                  </a:cubicBezTo>
                  <a:cubicBezTo>
                    <a:pt x="5940571" y="5094586"/>
                    <a:pt x="5831754" y="5092403"/>
                    <a:pt x="5615925" y="5093831"/>
                  </a:cubicBezTo>
                  <a:close/>
                  <a:moveTo>
                    <a:pt x="5606707" y="4571614"/>
                  </a:moveTo>
                  <a:cubicBezTo>
                    <a:pt x="5594604" y="4045840"/>
                    <a:pt x="5602663" y="4089010"/>
                    <a:pt x="5608189" y="4089010"/>
                  </a:cubicBezTo>
                  <a:cubicBezTo>
                    <a:pt x="6111169" y="4091085"/>
                    <a:pt x="6025857" y="4047619"/>
                    <a:pt x="6027825" y="4204427"/>
                  </a:cubicBezTo>
                  <a:cubicBezTo>
                    <a:pt x="6029766" y="4373846"/>
                    <a:pt x="6031140" y="4408958"/>
                    <a:pt x="6032677" y="4572153"/>
                  </a:cubicBezTo>
                  <a:cubicBezTo>
                    <a:pt x="6032757" y="4582231"/>
                    <a:pt x="5606895" y="4580669"/>
                    <a:pt x="5606707" y="4571614"/>
                  </a:cubicBezTo>
                  <a:close/>
                  <a:moveTo>
                    <a:pt x="5931461" y="4063140"/>
                  </a:moveTo>
                  <a:cubicBezTo>
                    <a:pt x="5539831" y="4068934"/>
                    <a:pt x="5600830" y="4078797"/>
                    <a:pt x="5599887" y="4020186"/>
                  </a:cubicBezTo>
                  <a:cubicBezTo>
                    <a:pt x="5592232" y="3519365"/>
                    <a:pt x="5585062" y="3573934"/>
                    <a:pt x="5608189" y="3574069"/>
                  </a:cubicBezTo>
                  <a:cubicBezTo>
                    <a:pt x="6095455" y="3577330"/>
                    <a:pt x="6019684" y="3549628"/>
                    <a:pt x="6021301" y="3653052"/>
                  </a:cubicBezTo>
                  <a:cubicBezTo>
                    <a:pt x="6024051" y="3828723"/>
                    <a:pt x="6022407" y="3837077"/>
                    <a:pt x="6025291" y="4020671"/>
                  </a:cubicBezTo>
                  <a:cubicBezTo>
                    <a:pt x="6026100" y="4073434"/>
                    <a:pt x="6044779" y="4061443"/>
                    <a:pt x="5931461" y="4063140"/>
                  </a:cubicBezTo>
                  <a:close/>
                  <a:moveTo>
                    <a:pt x="5593849" y="5093965"/>
                  </a:moveTo>
                  <a:cubicBezTo>
                    <a:pt x="5508159" y="5094424"/>
                    <a:pt x="5515060" y="5094343"/>
                    <a:pt x="5164510" y="5094505"/>
                  </a:cubicBezTo>
                  <a:cubicBezTo>
                    <a:pt x="5161626" y="4892937"/>
                    <a:pt x="5165103" y="4959551"/>
                    <a:pt x="5158714" y="4606053"/>
                  </a:cubicBezTo>
                  <a:cubicBezTo>
                    <a:pt x="5332682" y="4605325"/>
                    <a:pt x="5254782" y="4600933"/>
                    <a:pt x="5585331" y="4602334"/>
                  </a:cubicBezTo>
                  <a:cubicBezTo>
                    <a:pt x="5586922" y="4672317"/>
                    <a:pt x="5593607" y="5078471"/>
                    <a:pt x="5593849" y="5093965"/>
                  </a:cubicBezTo>
                  <a:close/>
                  <a:moveTo>
                    <a:pt x="5158256" y="4580992"/>
                  </a:moveTo>
                  <a:cubicBezTo>
                    <a:pt x="5149630" y="4084699"/>
                    <a:pt x="5151464" y="4215906"/>
                    <a:pt x="5149226" y="4090142"/>
                  </a:cubicBezTo>
                  <a:cubicBezTo>
                    <a:pt x="5323733" y="4089953"/>
                    <a:pt x="5313085" y="4087797"/>
                    <a:pt x="5578754" y="4088902"/>
                  </a:cubicBezTo>
                  <a:cubicBezTo>
                    <a:pt x="5580075" y="4208199"/>
                    <a:pt x="5578215" y="4304429"/>
                    <a:pt x="5584658" y="4572288"/>
                  </a:cubicBezTo>
                  <a:cubicBezTo>
                    <a:pt x="5584738" y="4577327"/>
                    <a:pt x="5622259" y="4578997"/>
                    <a:pt x="5158256" y="4580992"/>
                  </a:cubicBezTo>
                  <a:close/>
                  <a:moveTo>
                    <a:pt x="5148768" y="4065134"/>
                  </a:moveTo>
                  <a:cubicBezTo>
                    <a:pt x="5145291" y="3858150"/>
                    <a:pt x="5147151" y="3861492"/>
                    <a:pt x="5142676" y="3573907"/>
                  </a:cubicBezTo>
                  <a:cubicBezTo>
                    <a:pt x="5646924" y="3573826"/>
                    <a:pt x="5569805" y="3547040"/>
                    <a:pt x="5571449" y="3653052"/>
                  </a:cubicBezTo>
                  <a:cubicBezTo>
                    <a:pt x="5573983" y="3816220"/>
                    <a:pt x="5574765" y="3830825"/>
                    <a:pt x="5577784" y="4020617"/>
                  </a:cubicBezTo>
                  <a:cubicBezTo>
                    <a:pt x="5578727" y="4078932"/>
                    <a:pt x="5647220" y="4064596"/>
                    <a:pt x="5148768" y="4065134"/>
                  </a:cubicBezTo>
                  <a:close/>
                  <a:moveTo>
                    <a:pt x="5142811" y="5119512"/>
                  </a:moveTo>
                  <a:cubicBezTo>
                    <a:pt x="5145533" y="5300222"/>
                    <a:pt x="5152245" y="5424208"/>
                    <a:pt x="5152380" y="5609176"/>
                  </a:cubicBezTo>
                  <a:cubicBezTo>
                    <a:pt x="5010677" y="5609445"/>
                    <a:pt x="4954584" y="5607505"/>
                    <a:pt x="4722825" y="5607505"/>
                  </a:cubicBezTo>
                  <a:cubicBezTo>
                    <a:pt x="4717326" y="5406288"/>
                    <a:pt x="4720129" y="5300276"/>
                    <a:pt x="4717164" y="5119404"/>
                  </a:cubicBezTo>
                  <a:cubicBezTo>
                    <a:pt x="4772395" y="5119754"/>
                    <a:pt x="4784067" y="5119674"/>
                    <a:pt x="5142811" y="5119512"/>
                  </a:cubicBezTo>
                  <a:close/>
                  <a:moveTo>
                    <a:pt x="4800132" y="5094639"/>
                  </a:moveTo>
                  <a:cubicBezTo>
                    <a:pt x="4693902" y="5094639"/>
                    <a:pt x="4718674" y="5125036"/>
                    <a:pt x="4713067" y="4939260"/>
                  </a:cubicBezTo>
                  <a:cubicBezTo>
                    <a:pt x="4709752" y="4829691"/>
                    <a:pt x="4707352" y="4706594"/>
                    <a:pt x="4707919" y="4605325"/>
                  </a:cubicBezTo>
                  <a:cubicBezTo>
                    <a:pt x="4722717" y="4605406"/>
                    <a:pt x="5082297" y="4606188"/>
                    <a:pt x="5136611" y="4606107"/>
                  </a:cubicBezTo>
                  <a:cubicBezTo>
                    <a:pt x="5142945" y="4957772"/>
                    <a:pt x="5139657" y="4901156"/>
                    <a:pt x="5142433" y="5094505"/>
                  </a:cubicBezTo>
                  <a:lnTo>
                    <a:pt x="4800132" y="5094639"/>
                  </a:lnTo>
                  <a:close/>
                  <a:moveTo>
                    <a:pt x="4708889" y="6042978"/>
                  </a:moveTo>
                  <a:cubicBezTo>
                    <a:pt x="4708997" y="6141929"/>
                    <a:pt x="4786034" y="6126731"/>
                    <a:pt x="4315157" y="6124845"/>
                  </a:cubicBezTo>
                  <a:cubicBezTo>
                    <a:pt x="4283701" y="6124710"/>
                    <a:pt x="4272919" y="6196256"/>
                    <a:pt x="4276261" y="5675683"/>
                  </a:cubicBezTo>
                  <a:cubicBezTo>
                    <a:pt x="4276611" y="5618311"/>
                    <a:pt x="4208550" y="5632540"/>
                    <a:pt x="4701477" y="5632540"/>
                  </a:cubicBezTo>
                  <a:cubicBezTo>
                    <a:pt x="4705196" y="5755986"/>
                    <a:pt x="4708673" y="5847850"/>
                    <a:pt x="4708889" y="6042978"/>
                  </a:cubicBezTo>
                  <a:close/>
                  <a:moveTo>
                    <a:pt x="4276450" y="5607748"/>
                  </a:moveTo>
                  <a:cubicBezTo>
                    <a:pt x="4276099" y="5378155"/>
                    <a:pt x="4268148" y="5300465"/>
                    <a:pt x="4265856" y="5119754"/>
                  </a:cubicBezTo>
                  <a:cubicBezTo>
                    <a:pt x="4467668" y="5117221"/>
                    <a:pt x="4383407" y="5116602"/>
                    <a:pt x="4695061" y="5119242"/>
                  </a:cubicBezTo>
                  <a:cubicBezTo>
                    <a:pt x="4698215" y="5312564"/>
                    <a:pt x="4695034" y="5398419"/>
                    <a:pt x="4700695" y="5607505"/>
                  </a:cubicBezTo>
                  <a:cubicBezTo>
                    <a:pt x="4317960" y="5607532"/>
                    <a:pt x="4432600" y="5607505"/>
                    <a:pt x="4276450" y="5607748"/>
                  </a:cubicBezTo>
                  <a:close/>
                  <a:moveTo>
                    <a:pt x="4638564" y="5093588"/>
                  </a:moveTo>
                  <a:cubicBezTo>
                    <a:pt x="4534948" y="5092187"/>
                    <a:pt x="4421117" y="5092052"/>
                    <a:pt x="4314969" y="5093912"/>
                  </a:cubicBezTo>
                  <a:cubicBezTo>
                    <a:pt x="4233403" y="5095340"/>
                    <a:pt x="4278417" y="5157023"/>
                    <a:pt x="4260169" y="4604086"/>
                  </a:cubicBezTo>
                  <a:cubicBezTo>
                    <a:pt x="4623064" y="4603251"/>
                    <a:pt x="4517886" y="4603709"/>
                    <a:pt x="4685843" y="4605137"/>
                  </a:cubicBezTo>
                  <a:cubicBezTo>
                    <a:pt x="4682824" y="5156565"/>
                    <a:pt x="4731855" y="5094720"/>
                    <a:pt x="4638564" y="5093588"/>
                  </a:cubicBezTo>
                  <a:close/>
                  <a:moveTo>
                    <a:pt x="4686058" y="4571830"/>
                  </a:moveTo>
                  <a:cubicBezTo>
                    <a:pt x="4685950" y="4585492"/>
                    <a:pt x="4729510" y="4577246"/>
                    <a:pt x="4315050" y="4578890"/>
                  </a:cubicBezTo>
                  <a:cubicBezTo>
                    <a:pt x="4238740" y="4579106"/>
                    <a:pt x="4257635" y="4654666"/>
                    <a:pt x="4251624" y="4200923"/>
                  </a:cubicBezTo>
                  <a:cubicBezTo>
                    <a:pt x="4249926" y="4066859"/>
                    <a:pt x="4233268" y="4088660"/>
                    <a:pt x="4314941" y="4089872"/>
                  </a:cubicBezTo>
                  <a:cubicBezTo>
                    <a:pt x="4415942" y="4091489"/>
                    <a:pt x="4453571" y="4091112"/>
                    <a:pt x="4680667" y="4091166"/>
                  </a:cubicBezTo>
                  <a:cubicBezTo>
                    <a:pt x="4686301" y="4447494"/>
                    <a:pt x="4687002" y="4458704"/>
                    <a:pt x="4686058" y="4571830"/>
                  </a:cubicBezTo>
                  <a:close/>
                  <a:moveTo>
                    <a:pt x="4249710" y="4064003"/>
                  </a:moveTo>
                  <a:cubicBezTo>
                    <a:pt x="4246530" y="3857153"/>
                    <a:pt x="4245694" y="3829936"/>
                    <a:pt x="4241759" y="3573099"/>
                  </a:cubicBezTo>
                  <a:cubicBezTo>
                    <a:pt x="4361223" y="3572317"/>
                    <a:pt x="4399284" y="3569919"/>
                    <a:pt x="4670936" y="3572749"/>
                  </a:cubicBezTo>
                  <a:cubicBezTo>
                    <a:pt x="4676705" y="3949637"/>
                    <a:pt x="4674845" y="3724302"/>
                    <a:pt x="4680263" y="4066159"/>
                  </a:cubicBezTo>
                  <a:cubicBezTo>
                    <a:pt x="4240869" y="4066078"/>
                    <a:pt x="4429554" y="4065673"/>
                    <a:pt x="4249710" y="4064003"/>
                  </a:cubicBezTo>
                  <a:close/>
                  <a:moveTo>
                    <a:pt x="4242702" y="4939664"/>
                  </a:moveTo>
                  <a:cubicBezTo>
                    <a:pt x="4242055" y="5139076"/>
                    <a:pt x="4333433" y="5096283"/>
                    <a:pt x="3816247" y="5095475"/>
                  </a:cubicBezTo>
                  <a:cubicBezTo>
                    <a:pt x="3810990" y="4760489"/>
                    <a:pt x="3809751" y="4679135"/>
                    <a:pt x="3808511" y="4606646"/>
                  </a:cubicBezTo>
                  <a:cubicBezTo>
                    <a:pt x="4007519" y="4606592"/>
                    <a:pt x="3916088" y="4604679"/>
                    <a:pt x="4238012" y="4604140"/>
                  </a:cubicBezTo>
                  <a:cubicBezTo>
                    <a:pt x="4240977" y="4692824"/>
                    <a:pt x="4243106" y="4809857"/>
                    <a:pt x="4242702" y="4939664"/>
                  </a:cubicBezTo>
                  <a:close/>
                  <a:moveTo>
                    <a:pt x="4153373" y="4579186"/>
                  </a:moveTo>
                  <a:cubicBezTo>
                    <a:pt x="3769857" y="4579186"/>
                    <a:pt x="3808214" y="4589507"/>
                    <a:pt x="3807891" y="4571749"/>
                  </a:cubicBezTo>
                  <a:cubicBezTo>
                    <a:pt x="3798214" y="4025576"/>
                    <a:pt x="3797971" y="4090519"/>
                    <a:pt x="3829967" y="4090519"/>
                  </a:cubicBezTo>
                  <a:cubicBezTo>
                    <a:pt x="4308984" y="4090519"/>
                    <a:pt x="4227607" y="4053385"/>
                    <a:pt x="4229521" y="4201355"/>
                  </a:cubicBezTo>
                  <a:cubicBezTo>
                    <a:pt x="4231866" y="4378373"/>
                    <a:pt x="4233052" y="4463500"/>
                    <a:pt x="4236907" y="4572503"/>
                  </a:cubicBezTo>
                  <a:cubicBezTo>
                    <a:pt x="4237230" y="4581315"/>
                    <a:pt x="4249791" y="4579186"/>
                    <a:pt x="4153373" y="4579186"/>
                  </a:cubicBezTo>
                  <a:close/>
                  <a:moveTo>
                    <a:pt x="4153373" y="4063625"/>
                  </a:moveTo>
                  <a:cubicBezTo>
                    <a:pt x="3747188" y="4063625"/>
                    <a:pt x="3803874" y="4083081"/>
                    <a:pt x="3802850" y="4020159"/>
                  </a:cubicBezTo>
                  <a:cubicBezTo>
                    <a:pt x="3794818" y="3507050"/>
                    <a:pt x="3774089" y="3573180"/>
                    <a:pt x="3829940" y="3573180"/>
                  </a:cubicBezTo>
                  <a:cubicBezTo>
                    <a:pt x="4117900" y="3573314"/>
                    <a:pt x="4165799" y="3573449"/>
                    <a:pt x="4219682" y="3573207"/>
                  </a:cubicBezTo>
                  <a:cubicBezTo>
                    <a:pt x="4228416" y="4144953"/>
                    <a:pt x="4258552" y="4063625"/>
                    <a:pt x="4153373" y="4063625"/>
                  </a:cubicBezTo>
                  <a:close/>
                  <a:moveTo>
                    <a:pt x="3794171" y="5095421"/>
                  </a:moveTo>
                  <a:cubicBezTo>
                    <a:pt x="3671849" y="5094936"/>
                    <a:pt x="3542141" y="5089115"/>
                    <a:pt x="3367338" y="5093588"/>
                  </a:cubicBezTo>
                  <a:cubicBezTo>
                    <a:pt x="3365236" y="4934571"/>
                    <a:pt x="3369360" y="4805330"/>
                    <a:pt x="3361596" y="4605541"/>
                  </a:cubicBezTo>
                  <a:cubicBezTo>
                    <a:pt x="3454969" y="4607239"/>
                    <a:pt x="3506021" y="4606753"/>
                    <a:pt x="3786381" y="4606646"/>
                  </a:cubicBezTo>
                  <a:cubicBezTo>
                    <a:pt x="3788079" y="4703199"/>
                    <a:pt x="3788887" y="4757687"/>
                    <a:pt x="3794171" y="5095421"/>
                  </a:cubicBezTo>
                  <a:close/>
                  <a:moveTo>
                    <a:pt x="3353726" y="4062008"/>
                  </a:moveTo>
                  <a:cubicBezTo>
                    <a:pt x="3351569" y="3879277"/>
                    <a:pt x="3347364" y="3820801"/>
                    <a:pt x="3344156" y="3573880"/>
                  </a:cubicBezTo>
                  <a:cubicBezTo>
                    <a:pt x="3374050" y="3573880"/>
                    <a:pt x="3649341" y="3573557"/>
                    <a:pt x="3770882" y="3573233"/>
                  </a:cubicBezTo>
                  <a:cubicBezTo>
                    <a:pt x="3775006" y="3862327"/>
                    <a:pt x="3778968" y="3853488"/>
                    <a:pt x="3781421" y="4065296"/>
                  </a:cubicBezTo>
                  <a:cubicBezTo>
                    <a:pt x="3580660" y="4064191"/>
                    <a:pt x="3773954" y="4061658"/>
                    <a:pt x="3353726" y="4062008"/>
                  </a:cubicBezTo>
                  <a:close/>
                  <a:moveTo>
                    <a:pt x="3344696" y="5094208"/>
                  </a:moveTo>
                  <a:cubicBezTo>
                    <a:pt x="3143396" y="5100002"/>
                    <a:pt x="3035737" y="5093642"/>
                    <a:pt x="2921583" y="5092699"/>
                  </a:cubicBezTo>
                  <a:cubicBezTo>
                    <a:pt x="2912445" y="4513731"/>
                    <a:pt x="2877862" y="4607293"/>
                    <a:pt x="3021856" y="4604975"/>
                  </a:cubicBezTo>
                  <a:cubicBezTo>
                    <a:pt x="3128220" y="4603251"/>
                    <a:pt x="3229679" y="4603089"/>
                    <a:pt x="3339466" y="4605164"/>
                  </a:cubicBezTo>
                  <a:cubicBezTo>
                    <a:pt x="3344480" y="4733677"/>
                    <a:pt x="3346609" y="5094127"/>
                    <a:pt x="3344696" y="5094208"/>
                  </a:cubicBezTo>
                  <a:close/>
                  <a:moveTo>
                    <a:pt x="3183370" y="4062143"/>
                  </a:moveTo>
                  <a:cubicBezTo>
                    <a:pt x="3033123" y="4062143"/>
                    <a:pt x="3028540" y="4063895"/>
                    <a:pt x="2903253" y="4064245"/>
                  </a:cubicBezTo>
                  <a:cubicBezTo>
                    <a:pt x="2898509" y="3721607"/>
                    <a:pt x="2897620" y="3661271"/>
                    <a:pt x="2896110" y="3576171"/>
                  </a:cubicBezTo>
                  <a:cubicBezTo>
                    <a:pt x="3391517" y="3574662"/>
                    <a:pt x="3321460" y="3542325"/>
                    <a:pt x="3323213" y="3653079"/>
                  </a:cubicBezTo>
                  <a:cubicBezTo>
                    <a:pt x="3330976" y="4148618"/>
                    <a:pt x="3372352" y="4061982"/>
                    <a:pt x="3183370" y="4062143"/>
                  </a:cubicBezTo>
                  <a:close/>
                  <a:moveTo>
                    <a:pt x="2899534" y="5092564"/>
                  </a:moveTo>
                  <a:cubicBezTo>
                    <a:pt x="2693786" y="5091540"/>
                    <a:pt x="2681036" y="5098088"/>
                    <a:pt x="2471677" y="5096229"/>
                  </a:cubicBezTo>
                  <a:cubicBezTo>
                    <a:pt x="2461515" y="4527285"/>
                    <a:pt x="2427767" y="4602900"/>
                    <a:pt x="2536800" y="4602900"/>
                  </a:cubicBezTo>
                  <a:cubicBezTo>
                    <a:pt x="2695889" y="4602900"/>
                    <a:pt x="2699177" y="4606269"/>
                    <a:pt x="2860018" y="4606269"/>
                  </a:cubicBezTo>
                  <a:cubicBezTo>
                    <a:pt x="2903038" y="4606269"/>
                    <a:pt x="2890800" y="4539573"/>
                    <a:pt x="2899534" y="5092564"/>
                  </a:cubicBezTo>
                  <a:close/>
                  <a:moveTo>
                    <a:pt x="2860018" y="4581261"/>
                  </a:moveTo>
                  <a:cubicBezTo>
                    <a:pt x="2857619" y="4581261"/>
                    <a:pt x="2460976" y="4579995"/>
                    <a:pt x="2460949" y="4572018"/>
                  </a:cubicBezTo>
                  <a:cubicBezTo>
                    <a:pt x="2459790" y="4015821"/>
                    <a:pt x="2412834" y="4090789"/>
                    <a:pt x="2536800" y="4090789"/>
                  </a:cubicBezTo>
                  <a:cubicBezTo>
                    <a:pt x="2950559" y="4090789"/>
                    <a:pt x="2881689" y="4051957"/>
                    <a:pt x="2882471" y="4204346"/>
                  </a:cubicBezTo>
                  <a:cubicBezTo>
                    <a:pt x="2884735" y="4638606"/>
                    <a:pt x="2906434" y="4581261"/>
                    <a:pt x="2860018" y="4581261"/>
                  </a:cubicBezTo>
                  <a:close/>
                  <a:moveTo>
                    <a:pt x="2860018" y="4064326"/>
                  </a:moveTo>
                  <a:cubicBezTo>
                    <a:pt x="2388844" y="4064326"/>
                    <a:pt x="2451946" y="4085129"/>
                    <a:pt x="2450921" y="4020267"/>
                  </a:cubicBezTo>
                  <a:cubicBezTo>
                    <a:pt x="2448037" y="3836700"/>
                    <a:pt x="2451703" y="3836592"/>
                    <a:pt x="2448819" y="3652594"/>
                  </a:cubicBezTo>
                  <a:cubicBezTo>
                    <a:pt x="2447283" y="3554586"/>
                    <a:pt x="2429519" y="3574608"/>
                    <a:pt x="2536800" y="3574608"/>
                  </a:cubicBezTo>
                  <a:cubicBezTo>
                    <a:pt x="2942177" y="3574608"/>
                    <a:pt x="2873738" y="3551325"/>
                    <a:pt x="2875328" y="3653025"/>
                  </a:cubicBezTo>
                  <a:cubicBezTo>
                    <a:pt x="2882849" y="4127788"/>
                    <a:pt x="2887943" y="4064326"/>
                    <a:pt x="2860018" y="4064326"/>
                  </a:cubicBezTo>
                  <a:close/>
                  <a:moveTo>
                    <a:pt x="2449574" y="5095987"/>
                  </a:moveTo>
                  <a:cubicBezTo>
                    <a:pt x="2289515" y="5093939"/>
                    <a:pt x="2399869" y="5091621"/>
                    <a:pt x="2022202" y="5093076"/>
                  </a:cubicBezTo>
                  <a:cubicBezTo>
                    <a:pt x="2012660" y="4531139"/>
                    <a:pt x="1993360" y="4602900"/>
                    <a:pt x="2052014" y="4602415"/>
                  </a:cubicBezTo>
                  <a:cubicBezTo>
                    <a:pt x="2149672" y="4601634"/>
                    <a:pt x="2229540" y="4601337"/>
                    <a:pt x="2375043" y="4602307"/>
                  </a:cubicBezTo>
                  <a:cubicBezTo>
                    <a:pt x="2454641" y="4602927"/>
                    <a:pt x="2439142" y="4520090"/>
                    <a:pt x="2449574" y="5095987"/>
                  </a:cubicBezTo>
                  <a:close/>
                  <a:moveTo>
                    <a:pt x="2008185" y="5635315"/>
                  </a:moveTo>
                  <a:cubicBezTo>
                    <a:pt x="2015301" y="6013955"/>
                    <a:pt x="2013522" y="5978789"/>
                    <a:pt x="2015140" y="6123336"/>
                  </a:cubicBezTo>
                  <a:cubicBezTo>
                    <a:pt x="1946189" y="6122392"/>
                    <a:pt x="1926700" y="6122608"/>
                    <a:pt x="1587471" y="6122527"/>
                  </a:cubicBezTo>
                  <a:cubicBezTo>
                    <a:pt x="1584479" y="5987601"/>
                    <a:pt x="1581622" y="5951033"/>
                    <a:pt x="1579358" y="5633240"/>
                  </a:cubicBezTo>
                  <a:cubicBezTo>
                    <a:pt x="1582350" y="5633267"/>
                    <a:pt x="2005948" y="5635315"/>
                    <a:pt x="2008185" y="5635315"/>
                  </a:cubicBezTo>
                  <a:close/>
                  <a:moveTo>
                    <a:pt x="1579169" y="5608233"/>
                  </a:moveTo>
                  <a:cubicBezTo>
                    <a:pt x="1578549" y="5540595"/>
                    <a:pt x="1577876" y="5505347"/>
                    <a:pt x="1571999" y="5123285"/>
                  </a:cubicBezTo>
                  <a:cubicBezTo>
                    <a:pt x="1571811" y="5110700"/>
                    <a:pt x="1549573" y="5119674"/>
                    <a:pt x="2000530" y="5118191"/>
                  </a:cubicBezTo>
                  <a:cubicBezTo>
                    <a:pt x="2003306" y="5285805"/>
                    <a:pt x="2003441" y="5372792"/>
                    <a:pt x="2007727" y="5610308"/>
                  </a:cubicBezTo>
                  <a:cubicBezTo>
                    <a:pt x="2005517" y="5610281"/>
                    <a:pt x="1581218" y="5608233"/>
                    <a:pt x="1579169" y="5608233"/>
                  </a:cubicBezTo>
                  <a:close/>
                  <a:moveTo>
                    <a:pt x="1890284" y="6147615"/>
                  </a:moveTo>
                  <a:cubicBezTo>
                    <a:pt x="2054224" y="6147615"/>
                    <a:pt x="2011851" y="6058553"/>
                    <a:pt x="2020234" y="6594864"/>
                  </a:cubicBezTo>
                  <a:cubicBezTo>
                    <a:pt x="2021312" y="6663418"/>
                    <a:pt x="2077945" y="6638277"/>
                    <a:pt x="1594614" y="6636525"/>
                  </a:cubicBezTo>
                  <a:cubicBezTo>
                    <a:pt x="1591434" y="6470932"/>
                    <a:pt x="1591973" y="6344144"/>
                    <a:pt x="1588011" y="6147561"/>
                  </a:cubicBezTo>
                  <a:lnTo>
                    <a:pt x="1890284" y="6147615"/>
                  </a:lnTo>
                  <a:close/>
                  <a:moveTo>
                    <a:pt x="2375178" y="4577273"/>
                  </a:moveTo>
                  <a:cubicBezTo>
                    <a:pt x="2276226" y="4576492"/>
                    <a:pt x="2164686" y="4576411"/>
                    <a:pt x="2051799" y="4577327"/>
                  </a:cubicBezTo>
                  <a:cubicBezTo>
                    <a:pt x="1994977" y="4577785"/>
                    <a:pt x="2013118" y="4652187"/>
                    <a:pt x="2004870" y="4087878"/>
                  </a:cubicBezTo>
                  <a:cubicBezTo>
                    <a:pt x="2172746" y="4091489"/>
                    <a:pt x="2073147" y="4091893"/>
                    <a:pt x="2430112" y="4090896"/>
                  </a:cubicBezTo>
                  <a:cubicBezTo>
                    <a:pt x="2441487" y="4654289"/>
                    <a:pt x="2463267" y="4577866"/>
                    <a:pt x="2375178" y="4577273"/>
                  </a:cubicBezTo>
                  <a:close/>
                  <a:moveTo>
                    <a:pt x="2000126" y="5093157"/>
                  </a:moveTo>
                  <a:cubicBezTo>
                    <a:pt x="1740711" y="5094100"/>
                    <a:pt x="1760630" y="5091837"/>
                    <a:pt x="1571487" y="5091810"/>
                  </a:cubicBezTo>
                  <a:cubicBezTo>
                    <a:pt x="1562538" y="4568596"/>
                    <a:pt x="1557444" y="4604059"/>
                    <a:pt x="1567013" y="4604032"/>
                  </a:cubicBezTo>
                  <a:cubicBezTo>
                    <a:pt x="1570193" y="4604032"/>
                    <a:pt x="1988077" y="4602846"/>
                    <a:pt x="1990422" y="4602819"/>
                  </a:cubicBezTo>
                  <a:cubicBezTo>
                    <a:pt x="1994627" y="4862432"/>
                    <a:pt x="1998967" y="5026300"/>
                    <a:pt x="2000126" y="5093157"/>
                  </a:cubicBezTo>
                  <a:close/>
                  <a:moveTo>
                    <a:pt x="1561514" y="4571884"/>
                  </a:moveTo>
                  <a:cubicBezTo>
                    <a:pt x="1560031" y="4463365"/>
                    <a:pt x="1551379" y="4088741"/>
                    <a:pt x="1567040" y="4088741"/>
                  </a:cubicBezTo>
                  <a:cubicBezTo>
                    <a:pt x="2066273" y="4088741"/>
                    <a:pt x="1982443" y="4049209"/>
                    <a:pt x="1984384" y="4204427"/>
                  </a:cubicBezTo>
                  <a:cubicBezTo>
                    <a:pt x="1986055" y="4338275"/>
                    <a:pt x="1987080" y="4394326"/>
                    <a:pt x="1990045" y="4577785"/>
                  </a:cubicBezTo>
                  <a:cubicBezTo>
                    <a:pt x="1508358" y="4580534"/>
                    <a:pt x="1561648" y="4581881"/>
                    <a:pt x="1561514" y="4571884"/>
                  </a:cubicBezTo>
                  <a:close/>
                  <a:moveTo>
                    <a:pt x="1890284" y="4061766"/>
                  </a:moveTo>
                  <a:cubicBezTo>
                    <a:pt x="1495312" y="4061766"/>
                    <a:pt x="1557929" y="4083567"/>
                    <a:pt x="1556931" y="4020159"/>
                  </a:cubicBezTo>
                  <a:cubicBezTo>
                    <a:pt x="1549115" y="3519985"/>
                    <a:pt x="1535179" y="3573826"/>
                    <a:pt x="1567013" y="3573826"/>
                  </a:cubicBezTo>
                  <a:cubicBezTo>
                    <a:pt x="2049211" y="3573826"/>
                    <a:pt x="1973467" y="3549628"/>
                    <a:pt x="1975085" y="3653079"/>
                  </a:cubicBezTo>
                  <a:cubicBezTo>
                    <a:pt x="1982713" y="4139078"/>
                    <a:pt x="2007970" y="4061766"/>
                    <a:pt x="1890284" y="4061766"/>
                  </a:cubicBezTo>
                  <a:close/>
                  <a:moveTo>
                    <a:pt x="1549815" y="5116844"/>
                  </a:moveTo>
                  <a:cubicBezTo>
                    <a:pt x="1549842" y="5119216"/>
                    <a:pt x="1556365" y="5530597"/>
                    <a:pt x="1557066" y="5608233"/>
                  </a:cubicBezTo>
                  <a:cubicBezTo>
                    <a:pt x="1423235" y="5608179"/>
                    <a:pt x="1582835" y="5607936"/>
                    <a:pt x="1131096" y="5606751"/>
                  </a:cubicBezTo>
                  <a:cubicBezTo>
                    <a:pt x="1130126" y="5531513"/>
                    <a:pt x="1129021" y="5465061"/>
                    <a:pt x="1123657" y="5123311"/>
                  </a:cubicBezTo>
                  <a:cubicBezTo>
                    <a:pt x="1123603" y="5118326"/>
                    <a:pt x="1086620" y="5117248"/>
                    <a:pt x="1549815" y="5116844"/>
                  </a:cubicBezTo>
                  <a:close/>
                  <a:moveTo>
                    <a:pt x="1557282" y="5633240"/>
                  </a:moveTo>
                  <a:cubicBezTo>
                    <a:pt x="1559708" y="5964857"/>
                    <a:pt x="1562430" y="5989460"/>
                    <a:pt x="1565368" y="6122527"/>
                  </a:cubicBezTo>
                  <a:cubicBezTo>
                    <a:pt x="1563050" y="6122527"/>
                    <a:pt x="1141609" y="6123336"/>
                    <a:pt x="1138428" y="6123363"/>
                  </a:cubicBezTo>
                  <a:cubicBezTo>
                    <a:pt x="1131366" y="5664904"/>
                    <a:pt x="1133792" y="5824595"/>
                    <a:pt x="1131393" y="5631758"/>
                  </a:cubicBezTo>
                  <a:cubicBezTo>
                    <a:pt x="1537793" y="5632701"/>
                    <a:pt x="1406900" y="5633186"/>
                    <a:pt x="1557282" y="5633240"/>
                  </a:cubicBezTo>
                  <a:close/>
                  <a:moveTo>
                    <a:pt x="1565908" y="6147561"/>
                  </a:moveTo>
                  <a:cubicBezTo>
                    <a:pt x="1570112" y="6355839"/>
                    <a:pt x="1568900" y="6445629"/>
                    <a:pt x="1572538" y="6636471"/>
                  </a:cubicBezTo>
                  <a:cubicBezTo>
                    <a:pt x="1569843" y="6636471"/>
                    <a:pt x="1523319" y="6636283"/>
                    <a:pt x="1144466" y="6637387"/>
                  </a:cubicBezTo>
                  <a:cubicBezTo>
                    <a:pt x="1140773" y="6410381"/>
                    <a:pt x="1143361" y="6443715"/>
                    <a:pt x="1138832" y="6148397"/>
                  </a:cubicBezTo>
                  <a:cubicBezTo>
                    <a:pt x="1144142" y="6148397"/>
                    <a:pt x="1539923" y="6147561"/>
                    <a:pt x="1565908" y="6147561"/>
                  </a:cubicBezTo>
                  <a:close/>
                  <a:moveTo>
                    <a:pt x="1567013" y="6661478"/>
                  </a:moveTo>
                  <a:cubicBezTo>
                    <a:pt x="1576096" y="6661478"/>
                    <a:pt x="1571918" y="6648490"/>
                    <a:pt x="1576420" y="6778969"/>
                  </a:cubicBezTo>
                  <a:cubicBezTo>
                    <a:pt x="1590841" y="7197815"/>
                    <a:pt x="1587633" y="7155562"/>
                    <a:pt x="1567013" y="7155562"/>
                  </a:cubicBezTo>
                  <a:cubicBezTo>
                    <a:pt x="1564344" y="7155562"/>
                    <a:pt x="1154116" y="7155643"/>
                    <a:pt x="1153846" y="7145942"/>
                  </a:cubicBezTo>
                  <a:cubicBezTo>
                    <a:pt x="1150477" y="7026780"/>
                    <a:pt x="1150746" y="7021848"/>
                    <a:pt x="1144897" y="6662449"/>
                  </a:cubicBezTo>
                  <a:cubicBezTo>
                    <a:pt x="1147889" y="6662449"/>
                    <a:pt x="1564614" y="6661478"/>
                    <a:pt x="1567013" y="6661478"/>
                  </a:cubicBezTo>
                  <a:close/>
                  <a:moveTo>
                    <a:pt x="1243903" y="7177551"/>
                  </a:moveTo>
                  <a:cubicBezTo>
                    <a:pt x="1404797" y="7177551"/>
                    <a:pt x="1405363" y="7180597"/>
                    <a:pt x="1567040" y="7180597"/>
                  </a:cubicBezTo>
                  <a:cubicBezTo>
                    <a:pt x="1593078" y="7180597"/>
                    <a:pt x="1580167" y="7126620"/>
                    <a:pt x="1587768" y="7666865"/>
                  </a:cubicBezTo>
                  <a:cubicBezTo>
                    <a:pt x="1577255" y="7666839"/>
                    <a:pt x="1166569" y="7669156"/>
                    <a:pt x="1164574" y="7669182"/>
                  </a:cubicBezTo>
                  <a:cubicBezTo>
                    <a:pt x="1154951" y="7090079"/>
                    <a:pt x="1124250" y="7177551"/>
                    <a:pt x="1243903" y="7177551"/>
                  </a:cubicBezTo>
                  <a:close/>
                  <a:moveTo>
                    <a:pt x="1595127" y="6661532"/>
                  </a:moveTo>
                  <a:cubicBezTo>
                    <a:pt x="1738743" y="6662099"/>
                    <a:pt x="1730117" y="6666168"/>
                    <a:pt x="1890284" y="6666168"/>
                  </a:cubicBezTo>
                  <a:cubicBezTo>
                    <a:pt x="2062527" y="6666168"/>
                    <a:pt x="2017377" y="6564063"/>
                    <a:pt x="2031933" y="7146697"/>
                  </a:cubicBezTo>
                  <a:cubicBezTo>
                    <a:pt x="2032202" y="7157556"/>
                    <a:pt x="2086031" y="7154700"/>
                    <a:pt x="1605046" y="7155535"/>
                  </a:cubicBezTo>
                  <a:cubicBezTo>
                    <a:pt x="1603914" y="6875362"/>
                    <a:pt x="1597499" y="6771856"/>
                    <a:pt x="1595127" y="6661532"/>
                  </a:cubicBezTo>
                  <a:close/>
                  <a:moveTo>
                    <a:pt x="2032768" y="7179842"/>
                  </a:moveTo>
                  <a:cubicBezTo>
                    <a:pt x="2039911" y="7472411"/>
                    <a:pt x="2034601" y="7492164"/>
                    <a:pt x="2036892" y="7669021"/>
                  </a:cubicBezTo>
                  <a:cubicBezTo>
                    <a:pt x="1640519" y="7669290"/>
                    <a:pt x="1794055" y="7667431"/>
                    <a:pt x="1609817" y="7666892"/>
                  </a:cubicBezTo>
                  <a:cubicBezTo>
                    <a:pt x="1609790" y="7664763"/>
                    <a:pt x="1605208" y="7182644"/>
                    <a:pt x="1605181" y="7180542"/>
                  </a:cubicBezTo>
                  <a:cubicBezTo>
                    <a:pt x="1726398" y="7180354"/>
                    <a:pt x="1853787" y="7178009"/>
                    <a:pt x="2032768" y="7179842"/>
                  </a:cubicBezTo>
                  <a:close/>
                  <a:moveTo>
                    <a:pt x="2037270" y="7694028"/>
                  </a:moveTo>
                  <a:cubicBezTo>
                    <a:pt x="2037297" y="7696022"/>
                    <a:pt x="2043739" y="8107755"/>
                    <a:pt x="2045653" y="8184258"/>
                  </a:cubicBezTo>
                  <a:cubicBezTo>
                    <a:pt x="1814190" y="8182749"/>
                    <a:pt x="1719740" y="8185120"/>
                    <a:pt x="1619305" y="8185417"/>
                  </a:cubicBezTo>
                  <a:cubicBezTo>
                    <a:pt x="1619278" y="8183503"/>
                    <a:pt x="1610356" y="7700604"/>
                    <a:pt x="1610221" y="7691927"/>
                  </a:cubicBezTo>
                  <a:cubicBezTo>
                    <a:pt x="1812950" y="7692573"/>
                    <a:pt x="1627392" y="7694325"/>
                    <a:pt x="2037270" y="7694028"/>
                  </a:cubicBezTo>
                  <a:close/>
                  <a:moveTo>
                    <a:pt x="2046273" y="8209319"/>
                  </a:moveTo>
                  <a:cubicBezTo>
                    <a:pt x="2054764" y="8521453"/>
                    <a:pt x="2052526" y="8554329"/>
                    <a:pt x="2053928" y="8698875"/>
                  </a:cubicBezTo>
                  <a:cubicBezTo>
                    <a:pt x="1889233" y="8697016"/>
                    <a:pt x="1687178" y="8699010"/>
                    <a:pt x="1626421" y="8699172"/>
                  </a:cubicBezTo>
                  <a:cubicBezTo>
                    <a:pt x="1625047" y="8561551"/>
                    <a:pt x="1626988" y="8567506"/>
                    <a:pt x="1619764" y="8210425"/>
                  </a:cubicBezTo>
                  <a:cubicBezTo>
                    <a:pt x="1752517" y="8210101"/>
                    <a:pt x="1801818" y="8207730"/>
                    <a:pt x="2046273" y="8209319"/>
                  </a:cubicBezTo>
                  <a:close/>
                  <a:moveTo>
                    <a:pt x="2051799" y="8723964"/>
                  </a:moveTo>
                  <a:cubicBezTo>
                    <a:pt x="2057270" y="8723991"/>
                    <a:pt x="2051448" y="8695534"/>
                    <a:pt x="2061610" y="9212280"/>
                  </a:cubicBezTo>
                  <a:cubicBezTo>
                    <a:pt x="1816535" y="9210906"/>
                    <a:pt x="1747800" y="9212388"/>
                    <a:pt x="1637069" y="9212685"/>
                  </a:cubicBezTo>
                  <a:cubicBezTo>
                    <a:pt x="1633241" y="8957788"/>
                    <a:pt x="1629494" y="8970130"/>
                    <a:pt x="1626664" y="8724233"/>
                  </a:cubicBezTo>
                  <a:cubicBezTo>
                    <a:pt x="1761116" y="8723937"/>
                    <a:pt x="1850822" y="8722051"/>
                    <a:pt x="2051799" y="8723964"/>
                  </a:cubicBezTo>
                  <a:close/>
                  <a:moveTo>
                    <a:pt x="2059373" y="7697936"/>
                  </a:moveTo>
                  <a:cubicBezTo>
                    <a:pt x="2059265" y="7690902"/>
                    <a:pt x="2025275" y="7694460"/>
                    <a:pt x="2490518" y="7695484"/>
                  </a:cubicBezTo>
                  <a:cubicBezTo>
                    <a:pt x="2491165" y="7735447"/>
                    <a:pt x="2496341" y="8172159"/>
                    <a:pt x="2496421" y="8184231"/>
                  </a:cubicBezTo>
                  <a:cubicBezTo>
                    <a:pt x="2368197" y="8184312"/>
                    <a:pt x="2229783" y="8185444"/>
                    <a:pt x="2067675" y="8184393"/>
                  </a:cubicBezTo>
                  <a:cubicBezTo>
                    <a:pt x="2066004" y="8115569"/>
                    <a:pt x="2065627" y="8080780"/>
                    <a:pt x="2059373" y="7697936"/>
                  </a:cubicBezTo>
                  <a:close/>
                  <a:moveTo>
                    <a:pt x="2496583" y="8209266"/>
                  </a:moveTo>
                  <a:cubicBezTo>
                    <a:pt x="2497580" y="8485882"/>
                    <a:pt x="2500546" y="8545868"/>
                    <a:pt x="2503591" y="8699926"/>
                  </a:cubicBezTo>
                  <a:cubicBezTo>
                    <a:pt x="2169457" y="8699657"/>
                    <a:pt x="2149618" y="8699765"/>
                    <a:pt x="2076031" y="8699092"/>
                  </a:cubicBezTo>
                  <a:cubicBezTo>
                    <a:pt x="2074764" y="8563329"/>
                    <a:pt x="2076678" y="8517384"/>
                    <a:pt x="2068376" y="8209454"/>
                  </a:cubicBezTo>
                  <a:cubicBezTo>
                    <a:pt x="2224904" y="8210425"/>
                    <a:pt x="2397577" y="8209347"/>
                    <a:pt x="2496583" y="8209266"/>
                  </a:cubicBezTo>
                  <a:close/>
                  <a:moveTo>
                    <a:pt x="2213502" y="8724719"/>
                  </a:moveTo>
                  <a:cubicBezTo>
                    <a:pt x="2559901" y="8725015"/>
                    <a:pt x="2503753" y="8699333"/>
                    <a:pt x="2505344" y="8802058"/>
                  </a:cubicBezTo>
                  <a:cubicBezTo>
                    <a:pt x="2507877" y="8964066"/>
                    <a:pt x="2507635" y="8988266"/>
                    <a:pt x="2510465" y="9170000"/>
                  </a:cubicBezTo>
                  <a:cubicBezTo>
                    <a:pt x="2511355" y="9227237"/>
                    <a:pt x="2580198" y="9214948"/>
                    <a:pt x="2083659" y="9212388"/>
                  </a:cubicBezTo>
                  <a:cubicBezTo>
                    <a:pt x="2083012" y="9179755"/>
                    <a:pt x="2083444" y="9206487"/>
                    <a:pt x="2077271" y="8801627"/>
                  </a:cubicBezTo>
                  <a:cubicBezTo>
                    <a:pt x="2075789" y="8703430"/>
                    <a:pt x="2048807" y="8724719"/>
                    <a:pt x="2213502" y="8724719"/>
                  </a:cubicBezTo>
                  <a:close/>
                  <a:moveTo>
                    <a:pt x="2500680" y="7177389"/>
                  </a:moveTo>
                  <a:cubicBezTo>
                    <a:pt x="2502594" y="7177389"/>
                    <a:pt x="2841095" y="7176635"/>
                    <a:pt x="2929885" y="7176770"/>
                  </a:cubicBezTo>
                  <a:cubicBezTo>
                    <a:pt x="2936732" y="7756924"/>
                    <a:pt x="2959859" y="7668024"/>
                    <a:pt x="2860018" y="7668024"/>
                  </a:cubicBezTo>
                  <a:cubicBezTo>
                    <a:pt x="2699096" y="7668024"/>
                    <a:pt x="2695565" y="7670530"/>
                    <a:pt x="2536800" y="7670530"/>
                  </a:cubicBezTo>
                  <a:cubicBezTo>
                    <a:pt x="2504643" y="7670530"/>
                    <a:pt x="2511004" y="7735958"/>
                    <a:pt x="2500680" y="7177389"/>
                  </a:cubicBezTo>
                  <a:close/>
                  <a:moveTo>
                    <a:pt x="2536800" y="7695537"/>
                  </a:moveTo>
                  <a:cubicBezTo>
                    <a:pt x="2968431" y="7695537"/>
                    <a:pt x="2935923" y="7687291"/>
                    <a:pt x="2936112" y="7698367"/>
                  </a:cubicBezTo>
                  <a:cubicBezTo>
                    <a:pt x="2945061" y="8267850"/>
                    <a:pt x="2978647" y="8185821"/>
                    <a:pt x="2860018" y="8185902"/>
                  </a:cubicBezTo>
                  <a:cubicBezTo>
                    <a:pt x="2702250" y="8185902"/>
                    <a:pt x="2702358" y="8184231"/>
                    <a:pt x="2536800" y="8184231"/>
                  </a:cubicBezTo>
                  <a:cubicBezTo>
                    <a:pt x="2512028" y="8184231"/>
                    <a:pt x="2519306" y="8202179"/>
                    <a:pt x="2517177" y="8065824"/>
                  </a:cubicBezTo>
                  <a:cubicBezTo>
                    <a:pt x="2510492" y="7638597"/>
                    <a:pt x="2503295" y="7695537"/>
                    <a:pt x="2536800" y="7695537"/>
                  </a:cubicBezTo>
                  <a:close/>
                  <a:moveTo>
                    <a:pt x="2536800" y="8209266"/>
                  </a:moveTo>
                  <a:cubicBezTo>
                    <a:pt x="3011262" y="8209266"/>
                    <a:pt x="2946031" y="8198244"/>
                    <a:pt x="2947325" y="8250334"/>
                  </a:cubicBezTo>
                  <a:cubicBezTo>
                    <a:pt x="2960156" y="8785000"/>
                    <a:pt x="2973552" y="8697151"/>
                    <a:pt x="2860018" y="8697151"/>
                  </a:cubicBezTo>
                  <a:cubicBezTo>
                    <a:pt x="2457768" y="8697151"/>
                    <a:pt x="2526557" y="8734069"/>
                    <a:pt x="2523889" y="8617575"/>
                  </a:cubicBezTo>
                  <a:cubicBezTo>
                    <a:pt x="2513349" y="8159035"/>
                    <a:pt x="2515964" y="8209266"/>
                    <a:pt x="2536800" y="8209266"/>
                  </a:cubicBezTo>
                  <a:close/>
                  <a:moveTo>
                    <a:pt x="2951934" y="7176823"/>
                  </a:moveTo>
                  <a:cubicBezTo>
                    <a:pt x="3386261" y="7177686"/>
                    <a:pt x="3190082" y="7176878"/>
                    <a:pt x="3378255" y="7178279"/>
                  </a:cubicBezTo>
                  <a:cubicBezTo>
                    <a:pt x="3393754" y="7748085"/>
                    <a:pt x="3392514" y="7669452"/>
                    <a:pt x="3345208" y="7668320"/>
                  </a:cubicBezTo>
                  <a:cubicBezTo>
                    <a:pt x="2876083" y="7656949"/>
                    <a:pt x="2957433" y="7722134"/>
                    <a:pt x="2956112" y="7514126"/>
                  </a:cubicBezTo>
                  <a:cubicBezTo>
                    <a:pt x="2955250" y="7372786"/>
                    <a:pt x="2953821" y="7334521"/>
                    <a:pt x="2951934" y="7176823"/>
                  </a:cubicBezTo>
                  <a:close/>
                  <a:moveTo>
                    <a:pt x="3021802" y="7692223"/>
                  </a:moveTo>
                  <a:cubicBezTo>
                    <a:pt x="3423647" y="7688423"/>
                    <a:pt x="3384751" y="7696400"/>
                    <a:pt x="3384805" y="7698367"/>
                  </a:cubicBezTo>
                  <a:cubicBezTo>
                    <a:pt x="3393538" y="8256532"/>
                    <a:pt x="3422407" y="8184204"/>
                    <a:pt x="3344884" y="8184932"/>
                  </a:cubicBezTo>
                  <a:cubicBezTo>
                    <a:pt x="3237388" y="8185795"/>
                    <a:pt x="3252267" y="8185579"/>
                    <a:pt x="2967892" y="8185821"/>
                  </a:cubicBezTo>
                  <a:cubicBezTo>
                    <a:pt x="2955492" y="7613913"/>
                    <a:pt x="2934548" y="7693166"/>
                    <a:pt x="3021802" y="7692223"/>
                  </a:cubicBezTo>
                  <a:close/>
                  <a:moveTo>
                    <a:pt x="3397150" y="8209562"/>
                  </a:moveTo>
                  <a:cubicBezTo>
                    <a:pt x="3404213" y="8585049"/>
                    <a:pt x="3402353" y="8551580"/>
                    <a:pt x="3404104" y="8700169"/>
                  </a:cubicBezTo>
                  <a:cubicBezTo>
                    <a:pt x="2946543" y="8697340"/>
                    <a:pt x="3315611" y="8700412"/>
                    <a:pt x="2975520" y="8697555"/>
                  </a:cubicBezTo>
                  <a:cubicBezTo>
                    <a:pt x="2974280" y="8565971"/>
                    <a:pt x="2975843" y="8528621"/>
                    <a:pt x="2968458" y="8210856"/>
                  </a:cubicBezTo>
                  <a:cubicBezTo>
                    <a:pt x="3380007" y="8210505"/>
                    <a:pt x="3215743" y="8210748"/>
                    <a:pt x="3397150" y="8209562"/>
                  </a:cubicBezTo>
                  <a:close/>
                  <a:moveTo>
                    <a:pt x="3400385" y="7178414"/>
                  </a:moveTo>
                  <a:cubicBezTo>
                    <a:pt x="3653951" y="7179923"/>
                    <a:pt x="3640931" y="7176123"/>
                    <a:pt x="3828161" y="7176069"/>
                  </a:cubicBezTo>
                  <a:cubicBezTo>
                    <a:pt x="3827190" y="7557054"/>
                    <a:pt x="3847919" y="7667323"/>
                    <a:pt x="3829994" y="7667323"/>
                  </a:cubicBezTo>
                  <a:cubicBezTo>
                    <a:pt x="3671687" y="7667323"/>
                    <a:pt x="3576159" y="7672200"/>
                    <a:pt x="3406477" y="7669587"/>
                  </a:cubicBezTo>
                  <a:cubicBezTo>
                    <a:pt x="3404293" y="7516525"/>
                    <a:pt x="3406234" y="7392216"/>
                    <a:pt x="3400385" y="7178414"/>
                  </a:cubicBezTo>
                  <a:close/>
                  <a:moveTo>
                    <a:pt x="3506641" y="7695268"/>
                  </a:moveTo>
                  <a:cubicBezTo>
                    <a:pt x="3863795" y="7695268"/>
                    <a:pt x="3837676" y="7685621"/>
                    <a:pt x="3837865" y="7698313"/>
                  </a:cubicBezTo>
                  <a:cubicBezTo>
                    <a:pt x="3846328" y="8240228"/>
                    <a:pt x="3850237" y="8181941"/>
                    <a:pt x="3829940" y="8181941"/>
                  </a:cubicBezTo>
                  <a:cubicBezTo>
                    <a:pt x="3335288" y="8181941"/>
                    <a:pt x="3419226" y="8223009"/>
                    <a:pt x="3416773" y="8065770"/>
                  </a:cubicBezTo>
                  <a:cubicBezTo>
                    <a:pt x="3409819" y="7618980"/>
                    <a:pt x="3367149" y="7695268"/>
                    <a:pt x="3506641" y="7695268"/>
                  </a:cubicBezTo>
                  <a:close/>
                  <a:moveTo>
                    <a:pt x="3506641" y="8209266"/>
                  </a:moveTo>
                  <a:cubicBezTo>
                    <a:pt x="3903257" y="8209266"/>
                    <a:pt x="3845088" y="8187815"/>
                    <a:pt x="3846598" y="8251358"/>
                  </a:cubicBezTo>
                  <a:cubicBezTo>
                    <a:pt x="3859375" y="8757567"/>
                    <a:pt x="3854065" y="8696532"/>
                    <a:pt x="3829940" y="8696532"/>
                  </a:cubicBezTo>
                  <a:cubicBezTo>
                    <a:pt x="3359143" y="8696532"/>
                    <a:pt x="3426397" y="8736468"/>
                    <a:pt x="3425399" y="8617710"/>
                  </a:cubicBezTo>
                  <a:cubicBezTo>
                    <a:pt x="3421437" y="8136157"/>
                    <a:pt x="3392379" y="8209266"/>
                    <a:pt x="3506641" y="8209266"/>
                  </a:cubicBezTo>
                  <a:close/>
                  <a:moveTo>
                    <a:pt x="3506641" y="8725473"/>
                  </a:moveTo>
                  <a:cubicBezTo>
                    <a:pt x="3910886" y="8725473"/>
                    <a:pt x="3851181" y="8689821"/>
                    <a:pt x="3852932" y="8802058"/>
                  </a:cubicBezTo>
                  <a:cubicBezTo>
                    <a:pt x="3860291" y="9271969"/>
                    <a:pt x="3879887" y="9213736"/>
                    <a:pt x="3829967" y="9213736"/>
                  </a:cubicBezTo>
                  <a:cubicBezTo>
                    <a:pt x="3369818" y="9213736"/>
                    <a:pt x="3432273" y="9227668"/>
                    <a:pt x="3431329" y="9169569"/>
                  </a:cubicBezTo>
                  <a:cubicBezTo>
                    <a:pt x="3423027" y="8638918"/>
                    <a:pt x="3407474" y="8725473"/>
                    <a:pt x="3506641" y="8725473"/>
                  </a:cubicBezTo>
                  <a:close/>
                  <a:moveTo>
                    <a:pt x="3859941" y="7697882"/>
                  </a:moveTo>
                  <a:cubicBezTo>
                    <a:pt x="3859752" y="7684974"/>
                    <a:pt x="3851046" y="7697235"/>
                    <a:pt x="4285965" y="7695295"/>
                  </a:cubicBezTo>
                  <a:cubicBezTo>
                    <a:pt x="4288660" y="7875223"/>
                    <a:pt x="4287690" y="8011174"/>
                    <a:pt x="4292273" y="8184932"/>
                  </a:cubicBezTo>
                  <a:cubicBezTo>
                    <a:pt x="4051375" y="8187627"/>
                    <a:pt x="4006334" y="8182615"/>
                    <a:pt x="3867111" y="8182022"/>
                  </a:cubicBezTo>
                  <a:cubicBezTo>
                    <a:pt x="3863822" y="8028312"/>
                    <a:pt x="3862744" y="7877272"/>
                    <a:pt x="3859941" y="7697882"/>
                  </a:cubicBezTo>
                  <a:close/>
                  <a:moveTo>
                    <a:pt x="4315103" y="7181297"/>
                  </a:moveTo>
                  <a:cubicBezTo>
                    <a:pt x="4460013" y="7181108"/>
                    <a:pt x="4355590" y="7181108"/>
                    <a:pt x="4727164" y="7181162"/>
                  </a:cubicBezTo>
                  <a:cubicBezTo>
                    <a:pt x="4731909" y="7525579"/>
                    <a:pt x="4733472" y="7485454"/>
                    <a:pt x="4736599" y="7669533"/>
                  </a:cubicBezTo>
                  <a:cubicBezTo>
                    <a:pt x="4394621" y="7669748"/>
                    <a:pt x="4382383" y="7669695"/>
                    <a:pt x="4307664" y="7670126"/>
                  </a:cubicBezTo>
                  <a:cubicBezTo>
                    <a:pt x="4298822" y="7125030"/>
                    <a:pt x="4289173" y="7181351"/>
                    <a:pt x="4315103" y="7181297"/>
                  </a:cubicBezTo>
                  <a:close/>
                  <a:moveTo>
                    <a:pt x="4315130" y="7695160"/>
                  </a:moveTo>
                  <a:cubicBezTo>
                    <a:pt x="4408233" y="7694675"/>
                    <a:pt x="4406777" y="7694783"/>
                    <a:pt x="4736976" y="7694540"/>
                  </a:cubicBezTo>
                  <a:cubicBezTo>
                    <a:pt x="4737003" y="7696777"/>
                    <a:pt x="4743419" y="8118614"/>
                    <a:pt x="4743850" y="8181348"/>
                  </a:cubicBezTo>
                  <a:cubicBezTo>
                    <a:pt x="4741801" y="8181348"/>
                    <a:pt x="4316289" y="8184636"/>
                    <a:pt x="4314349" y="8184662"/>
                  </a:cubicBezTo>
                  <a:cubicBezTo>
                    <a:pt x="4314322" y="8182749"/>
                    <a:pt x="4302812" y="7695241"/>
                    <a:pt x="4315130" y="7695160"/>
                  </a:cubicBezTo>
                  <a:close/>
                  <a:moveTo>
                    <a:pt x="4315238" y="8209697"/>
                  </a:moveTo>
                  <a:cubicBezTo>
                    <a:pt x="4812612" y="8203661"/>
                    <a:pt x="4744011" y="8193097"/>
                    <a:pt x="4744146" y="8250011"/>
                  </a:cubicBezTo>
                  <a:cubicBezTo>
                    <a:pt x="4745251" y="8779934"/>
                    <a:pt x="4786654" y="8700627"/>
                    <a:pt x="4638564" y="8698849"/>
                  </a:cubicBezTo>
                  <a:cubicBezTo>
                    <a:pt x="4536134" y="8697474"/>
                    <a:pt x="4424514" y="8697340"/>
                    <a:pt x="4323298" y="8699092"/>
                  </a:cubicBezTo>
                  <a:cubicBezTo>
                    <a:pt x="4322597" y="8631318"/>
                    <a:pt x="4319119" y="8209643"/>
                    <a:pt x="4315238" y="8209697"/>
                  </a:cubicBezTo>
                  <a:close/>
                  <a:moveTo>
                    <a:pt x="4749618" y="8724799"/>
                  </a:moveTo>
                  <a:cubicBezTo>
                    <a:pt x="4752394" y="8923403"/>
                    <a:pt x="4753634" y="8945230"/>
                    <a:pt x="4758001" y="9211904"/>
                  </a:cubicBezTo>
                  <a:cubicBezTo>
                    <a:pt x="4454676" y="9211957"/>
                    <a:pt x="4416562" y="9211472"/>
                    <a:pt x="4329605" y="9213601"/>
                  </a:cubicBezTo>
                  <a:cubicBezTo>
                    <a:pt x="4328527" y="9155880"/>
                    <a:pt x="4323594" y="8726173"/>
                    <a:pt x="4323567" y="8724153"/>
                  </a:cubicBezTo>
                  <a:cubicBezTo>
                    <a:pt x="4510662" y="8720865"/>
                    <a:pt x="4633092" y="8724422"/>
                    <a:pt x="4749618" y="8724799"/>
                  </a:cubicBezTo>
                  <a:close/>
                  <a:moveTo>
                    <a:pt x="4749268" y="7181189"/>
                  </a:moveTo>
                  <a:cubicBezTo>
                    <a:pt x="4998520" y="7181216"/>
                    <a:pt x="4973938" y="7175772"/>
                    <a:pt x="5174132" y="7177066"/>
                  </a:cubicBezTo>
                  <a:cubicBezTo>
                    <a:pt x="5175534" y="7284776"/>
                    <a:pt x="5177367" y="7406929"/>
                    <a:pt x="5180063" y="7514558"/>
                  </a:cubicBezTo>
                  <a:cubicBezTo>
                    <a:pt x="5184941" y="7716853"/>
                    <a:pt x="5264890" y="7669506"/>
                    <a:pt x="4800132" y="7669506"/>
                  </a:cubicBezTo>
                  <a:cubicBezTo>
                    <a:pt x="4744227" y="7669533"/>
                    <a:pt x="4757058" y="7749486"/>
                    <a:pt x="4749268" y="7181189"/>
                  </a:cubicBezTo>
                  <a:close/>
                  <a:moveTo>
                    <a:pt x="4800132" y="7694513"/>
                  </a:moveTo>
                  <a:cubicBezTo>
                    <a:pt x="4802531" y="7694513"/>
                    <a:pt x="5183702" y="7694918"/>
                    <a:pt x="5183756" y="7698313"/>
                  </a:cubicBezTo>
                  <a:cubicBezTo>
                    <a:pt x="5192570" y="8260089"/>
                    <a:pt x="5214646" y="8183477"/>
                    <a:pt x="5123511" y="8183477"/>
                  </a:cubicBezTo>
                  <a:cubicBezTo>
                    <a:pt x="4969894" y="8183477"/>
                    <a:pt x="4959544" y="8181240"/>
                    <a:pt x="4800132" y="8181240"/>
                  </a:cubicBezTo>
                  <a:cubicBezTo>
                    <a:pt x="4756599" y="8181240"/>
                    <a:pt x="4766762" y="8204469"/>
                    <a:pt x="4764578" y="8065770"/>
                  </a:cubicBezTo>
                  <a:cubicBezTo>
                    <a:pt x="4757651" y="7622564"/>
                    <a:pt x="4741936" y="7694567"/>
                    <a:pt x="4800132" y="7694513"/>
                  </a:cubicBezTo>
                  <a:close/>
                  <a:moveTo>
                    <a:pt x="4800132" y="8206274"/>
                  </a:moveTo>
                  <a:cubicBezTo>
                    <a:pt x="5253866" y="8206274"/>
                    <a:pt x="5190925" y="8200265"/>
                    <a:pt x="5191330" y="8250172"/>
                  </a:cubicBezTo>
                  <a:cubicBezTo>
                    <a:pt x="5192327" y="8368499"/>
                    <a:pt x="5192785" y="8387416"/>
                    <a:pt x="5197853" y="8700384"/>
                  </a:cubicBezTo>
                  <a:cubicBezTo>
                    <a:pt x="5107716" y="8701490"/>
                    <a:pt x="5042538" y="8700277"/>
                    <a:pt x="4771371" y="8699846"/>
                  </a:cubicBezTo>
                  <a:cubicBezTo>
                    <a:pt x="4764147" y="8144133"/>
                    <a:pt x="4751747" y="8206274"/>
                    <a:pt x="4800132" y="8206274"/>
                  </a:cubicBezTo>
                  <a:close/>
                  <a:moveTo>
                    <a:pt x="4800132" y="8724880"/>
                  </a:moveTo>
                  <a:cubicBezTo>
                    <a:pt x="4929139" y="8724880"/>
                    <a:pt x="5098928" y="8726605"/>
                    <a:pt x="5198257" y="8725392"/>
                  </a:cubicBezTo>
                  <a:cubicBezTo>
                    <a:pt x="5207664" y="9304630"/>
                    <a:pt x="5228743" y="9214652"/>
                    <a:pt x="5123484" y="9214652"/>
                  </a:cubicBezTo>
                  <a:cubicBezTo>
                    <a:pt x="4721935" y="9214652"/>
                    <a:pt x="4780212" y="9222656"/>
                    <a:pt x="4779403" y="9169569"/>
                  </a:cubicBezTo>
                  <a:cubicBezTo>
                    <a:pt x="4771371" y="8656218"/>
                    <a:pt x="4759268" y="8724880"/>
                    <a:pt x="4800132" y="8724880"/>
                  </a:cubicBezTo>
                  <a:close/>
                  <a:moveTo>
                    <a:pt x="5205805" y="7697882"/>
                  </a:moveTo>
                  <a:cubicBezTo>
                    <a:pt x="5205724" y="7693436"/>
                    <a:pt x="5430367" y="7691603"/>
                    <a:pt x="5608135" y="7693544"/>
                  </a:cubicBezTo>
                  <a:cubicBezTo>
                    <a:pt x="5640805" y="7693894"/>
                    <a:pt x="5633662" y="7637842"/>
                    <a:pt x="5640374" y="8066282"/>
                  </a:cubicBezTo>
                  <a:cubicBezTo>
                    <a:pt x="5642746" y="8217054"/>
                    <a:pt x="5717033" y="8181429"/>
                    <a:pt x="5284999" y="8183153"/>
                  </a:cubicBezTo>
                  <a:cubicBezTo>
                    <a:pt x="5186801" y="8183531"/>
                    <a:pt x="5214673" y="8263808"/>
                    <a:pt x="5205805" y="7697882"/>
                  </a:cubicBezTo>
                  <a:close/>
                  <a:moveTo>
                    <a:pt x="5285106" y="8208215"/>
                  </a:moveTo>
                  <a:cubicBezTo>
                    <a:pt x="5698515" y="8206544"/>
                    <a:pt x="5642664" y="8197166"/>
                    <a:pt x="5643824" y="8250199"/>
                  </a:cubicBezTo>
                  <a:cubicBezTo>
                    <a:pt x="5655226" y="8770637"/>
                    <a:pt x="5658164" y="8699657"/>
                    <a:pt x="5608459" y="8698364"/>
                  </a:cubicBezTo>
                  <a:cubicBezTo>
                    <a:pt x="5502633" y="8695454"/>
                    <a:pt x="5394894" y="8695319"/>
                    <a:pt x="5284756" y="8698472"/>
                  </a:cubicBezTo>
                  <a:cubicBezTo>
                    <a:pt x="5198257" y="8700843"/>
                    <a:pt x="5220630" y="8745252"/>
                    <a:pt x="5215589" y="8433766"/>
                  </a:cubicBezTo>
                  <a:cubicBezTo>
                    <a:pt x="5211358" y="8162781"/>
                    <a:pt x="5196532" y="8208592"/>
                    <a:pt x="5285106" y="8208215"/>
                  </a:cubicBezTo>
                  <a:close/>
                  <a:moveTo>
                    <a:pt x="5285349" y="8723506"/>
                  </a:moveTo>
                  <a:cubicBezTo>
                    <a:pt x="5401094" y="8720326"/>
                    <a:pt x="5498024" y="8720515"/>
                    <a:pt x="5607947" y="8723398"/>
                  </a:cubicBezTo>
                  <a:cubicBezTo>
                    <a:pt x="5659350" y="8724799"/>
                    <a:pt x="5648029" y="8708738"/>
                    <a:pt x="5649484" y="8802031"/>
                  </a:cubicBezTo>
                  <a:cubicBezTo>
                    <a:pt x="5656978" y="9279919"/>
                    <a:pt x="5671965" y="9215864"/>
                    <a:pt x="5608270" y="9215623"/>
                  </a:cubicBezTo>
                  <a:cubicBezTo>
                    <a:pt x="5167582" y="9213844"/>
                    <a:pt x="5228474" y="9229878"/>
                    <a:pt x="5227530" y="9169542"/>
                  </a:cubicBezTo>
                  <a:cubicBezTo>
                    <a:pt x="5219228" y="8657134"/>
                    <a:pt x="5194376" y="8726120"/>
                    <a:pt x="5285349" y="8723506"/>
                  </a:cubicBezTo>
                  <a:close/>
                  <a:moveTo>
                    <a:pt x="5654579" y="7697882"/>
                  </a:moveTo>
                  <a:cubicBezTo>
                    <a:pt x="5654525" y="7693974"/>
                    <a:pt x="6082166" y="7690983"/>
                    <a:pt x="6084161" y="7690983"/>
                  </a:cubicBezTo>
                  <a:cubicBezTo>
                    <a:pt x="6087773" y="7911818"/>
                    <a:pt x="6082031" y="7905378"/>
                    <a:pt x="6088635" y="8182399"/>
                  </a:cubicBezTo>
                  <a:cubicBezTo>
                    <a:pt x="5578916" y="8182507"/>
                    <a:pt x="5664902" y="8223575"/>
                    <a:pt x="5662423" y="8065824"/>
                  </a:cubicBezTo>
                  <a:cubicBezTo>
                    <a:pt x="5659565" y="7881772"/>
                    <a:pt x="5657436" y="7880856"/>
                    <a:pt x="5654579" y="7697882"/>
                  </a:cubicBezTo>
                  <a:close/>
                  <a:moveTo>
                    <a:pt x="5769892" y="8725580"/>
                  </a:moveTo>
                  <a:cubicBezTo>
                    <a:pt x="6162573" y="8725580"/>
                    <a:pt x="6095832" y="8693082"/>
                    <a:pt x="6097530" y="8802112"/>
                  </a:cubicBezTo>
                  <a:cubicBezTo>
                    <a:pt x="6104673" y="9261029"/>
                    <a:pt x="6118825" y="9214706"/>
                    <a:pt x="6093298" y="9214706"/>
                  </a:cubicBezTo>
                  <a:cubicBezTo>
                    <a:pt x="5613365" y="9214706"/>
                    <a:pt x="5678003" y="9234998"/>
                    <a:pt x="5676951" y="9169569"/>
                  </a:cubicBezTo>
                  <a:cubicBezTo>
                    <a:pt x="5668703" y="8641127"/>
                    <a:pt x="5643284" y="8725580"/>
                    <a:pt x="5769892" y="8725580"/>
                  </a:cubicBezTo>
                  <a:close/>
                  <a:moveTo>
                    <a:pt x="6106237" y="7690983"/>
                  </a:moveTo>
                  <a:cubicBezTo>
                    <a:pt x="6108151" y="7690983"/>
                    <a:pt x="6532827" y="7692789"/>
                    <a:pt x="6532907" y="7698313"/>
                  </a:cubicBezTo>
                  <a:cubicBezTo>
                    <a:pt x="6537220" y="7985440"/>
                    <a:pt x="6538541" y="8079136"/>
                    <a:pt x="6540374" y="8185821"/>
                  </a:cubicBezTo>
                  <a:cubicBezTo>
                    <a:pt x="6234408" y="8188058"/>
                    <a:pt x="6306162" y="8182749"/>
                    <a:pt x="6110765" y="8182399"/>
                  </a:cubicBezTo>
                  <a:cubicBezTo>
                    <a:pt x="6103946" y="7900366"/>
                    <a:pt x="6109876" y="7917370"/>
                    <a:pt x="6106237" y="7690983"/>
                  </a:cubicBezTo>
                  <a:close/>
                  <a:moveTo>
                    <a:pt x="6540805" y="8210909"/>
                  </a:moveTo>
                  <a:cubicBezTo>
                    <a:pt x="6546628" y="8540936"/>
                    <a:pt x="6539323" y="8131279"/>
                    <a:pt x="6549161" y="8699092"/>
                  </a:cubicBezTo>
                  <a:cubicBezTo>
                    <a:pt x="6462852" y="8699415"/>
                    <a:pt x="6356703" y="8699441"/>
                    <a:pt x="6255082" y="8698768"/>
                  </a:cubicBezTo>
                  <a:cubicBezTo>
                    <a:pt x="6070225" y="8697555"/>
                    <a:pt x="6127747" y="8789797"/>
                    <a:pt x="6112571" y="8248905"/>
                  </a:cubicBezTo>
                  <a:cubicBezTo>
                    <a:pt x="6110657" y="8182507"/>
                    <a:pt x="6051653" y="8214224"/>
                    <a:pt x="6540805" y="8210909"/>
                  </a:cubicBezTo>
                  <a:close/>
                  <a:moveTo>
                    <a:pt x="6547787" y="7330047"/>
                  </a:moveTo>
                  <a:cubicBezTo>
                    <a:pt x="6545010" y="7152463"/>
                    <a:pt x="6535307" y="7179626"/>
                    <a:pt x="6578543" y="7179168"/>
                  </a:cubicBezTo>
                  <a:cubicBezTo>
                    <a:pt x="6674206" y="7178144"/>
                    <a:pt x="6681079" y="7178333"/>
                    <a:pt x="6973461" y="7178171"/>
                  </a:cubicBezTo>
                  <a:cubicBezTo>
                    <a:pt x="6979148" y="7751561"/>
                    <a:pt x="7012518" y="7669830"/>
                    <a:pt x="6902057" y="7668348"/>
                  </a:cubicBezTo>
                  <a:cubicBezTo>
                    <a:pt x="6815558" y="7667188"/>
                    <a:pt x="6715852" y="7666730"/>
                    <a:pt x="6578354" y="7668024"/>
                  </a:cubicBezTo>
                  <a:cubicBezTo>
                    <a:pt x="6546412" y="7668348"/>
                    <a:pt x="6553798" y="7714293"/>
                    <a:pt x="6547787" y="7330047"/>
                  </a:cubicBezTo>
                  <a:close/>
                  <a:moveTo>
                    <a:pt x="6578516" y="7693112"/>
                  </a:moveTo>
                  <a:cubicBezTo>
                    <a:pt x="7017181" y="7688962"/>
                    <a:pt x="6982059" y="7696076"/>
                    <a:pt x="6982086" y="7698340"/>
                  </a:cubicBezTo>
                  <a:cubicBezTo>
                    <a:pt x="6990981" y="8267014"/>
                    <a:pt x="7021467" y="8185929"/>
                    <a:pt x="6901922" y="8185282"/>
                  </a:cubicBezTo>
                  <a:cubicBezTo>
                    <a:pt x="6811461" y="8184797"/>
                    <a:pt x="6690029" y="8184662"/>
                    <a:pt x="6578327" y="8185552"/>
                  </a:cubicBezTo>
                  <a:cubicBezTo>
                    <a:pt x="6557221" y="8185713"/>
                    <a:pt x="6562639" y="8203876"/>
                    <a:pt x="6560483" y="8065851"/>
                  </a:cubicBezTo>
                  <a:cubicBezTo>
                    <a:pt x="6554148" y="7642667"/>
                    <a:pt x="6545658" y="7693409"/>
                    <a:pt x="6578516" y="7693112"/>
                  </a:cubicBezTo>
                  <a:close/>
                  <a:moveTo>
                    <a:pt x="7386977" y="6636310"/>
                  </a:moveTo>
                  <a:cubicBezTo>
                    <a:pt x="6926774" y="6636310"/>
                    <a:pt x="6986534" y="6663150"/>
                    <a:pt x="6985455" y="6594379"/>
                  </a:cubicBezTo>
                  <a:cubicBezTo>
                    <a:pt x="6977154" y="6064347"/>
                    <a:pt x="6957126" y="6150068"/>
                    <a:pt x="7063598" y="6150068"/>
                  </a:cubicBezTo>
                  <a:cubicBezTo>
                    <a:pt x="7464069" y="6150068"/>
                    <a:pt x="7407382" y="6121315"/>
                    <a:pt x="7409027" y="6227030"/>
                  </a:cubicBezTo>
                  <a:cubicBezTo>
                    <a:pt x="7416412" y="6699744"/>
                    <a:pt x="7417787" y="6636310"/>
                    <a:pt x="7386977" y="6636310"/>
                  </a:cubicBezTo>
                  <a:close/>
                  <a:moveTo>
                    <a:pt x="7386977" y="6124063"/>
                  </a:moveTo>
                  <a:cubicBezTo>
                    <a:pt x="6906558" y="6124063"/>
                    <a:pt x="6979444" y="6151199"/>
                    <a:pt x="6977315" y="6042708"/>
                  </a:cubicBezTo>
                  <a:cubicBezTo>
                    <a:pt x="6967611" y="5554311"/>
                    <a:pt x="6949308" y="5632054"/>
                    <a:pt x="7063598" y="5632054"/>
                  </a:cubicBezTo>
                  <a:cubicBezTo>
                    <a:pt x="7450349" y="5632054"/>
                    <a:pt x="7399403" y="5612652"/>
                    <a:pt x="7399673" y="5675251"/>
                  </a:cubicBezTo>
                  <a:cubicBezTo>
                    <a:pt x="7401803" y="6177608"/>
                    <a:pt x="7421103" y="6124063"/>
                    <a:pt x="7386977" y="6124063"/>
                  </a:cubicBezTo>
                  <a:close/>
                  <a:moveTo>
                    <a:pt x="7386977" y="5606482"/>
                  </a:moveTo>
                  <a:cubicBezTo>
                    <a:pt x="6884806" y="5606482"/>
                    <a:pt x="6971277" y="5642456"/>
                    <a:pt x="6968905" y="5491119"/>
                  </a:cubicBezTo>
                  <a:cubicBezTo>
                    <a:pt x="6960711" y="4979708"/>
                    <a:pt x="6963487" y="5155810"/>
                    <a:pt x="6962921" y="5117787"/>
                  </a:cubicBezTo>
                  <a:cubicBezTo>
                    <a:pt x="7028341" y="5117545"/>
                    <a:pt x="7079340" y="5117626"/>
                    <a:pt x="7386977" y="5117679"/>
                  </a:cubicBezTo>
                  <a:cubicBezTo>
                    <a:pt x="7388864" y="5117679"/>
                    <a:pt x="7409485" y="5606482"/>
                    <a:pt x="7386977" y="5606482"/>
                  </a:cubicBezTo>
                  <a:close/>
                  <a:moveTo>
                    <a:pt x="7386977" y="5092672"/>
                  </a:moveTo>
                  <a:cubicBezTo>
                    <a:pt x="7087292" y="5092618"/>
                    <a:pt x="7028745" y="5092537"/>
                    <a:pt x="6962517" y="5092780"/>
                  </a:cubicBezTo>
                  <a:cubicBezTo>
                    <a:pt x="6959741" y="4931310"/>
                    <a:pt x="6954377" y="4833544"/>
                    <a:pt x="6953136" y="4604732"/>
                  </a:cubicBezTo>
                  <a:cubicBezTo>
                    <a:pt x="6955967" y="4604732"/>
                    <a:pt x="7377947" y="4604032"/>
                    <a:pt x="7381290" y="4604032"/>
                  </a:cubicBezTo>
                  <a:cubicBezTo>
                    <a:pt x="7383824" y="4725053"/>
                    <a:pt x="7389269" y="5092672"/>
                    <a:pt x="7386977" y="5092672"/>
                  </a:cubicBezTo>
                  <a:close/>
                  <a:moveTo>
                    <a:pt x="6953002" y="4579671"/>
                  </a:moveTo>
                  <a:cubicBezTo>
                    <a:pt x="6953002" y="4577246"/>
                    <a:pt x="6948581" y="4092486"/>
                    <a:pt x="6948554" y="4090438"/>
                  </a:cubicBezTo>
                  <a:cubicBezTo>
                    <a:pt x="7214519" y="4092459"/>
                    <a:pt x="7197079" y="4087339"/>
                    <a:pt x="7371478" y="4087016"/>
                  </a:cubicBezTo>
                  <a:cubicBezTo>
                    <a:pt x="7371505" y="4088929"/>
                    <a:pt x="7380589" y="4569485"/>
                    <a:pt x="7380643" y="4572314"/>
                  </a:cubicBezTo>
                  <a:cubicBezTo>
                    <a:pt x="7380831" y="4582393"/>
                    <a:pt x="7425604" y="4579078"/>
                    <a:pt x="6953002" y="4579671"/>
                  </a:cubicBezTo>
                  <a:close/>
                  <a:moveTo>
                    <a:pt x="6948231" y="4065404"/>
                  </a:moveTo>
                  <a:cubicBezTo>
                    <a:pt x="6945265" y="3853057"/>
                    <a:pt x="6941843" y="3854458"/>
                    <a:pt x="6937530" y="3573773"/>
                  </a:cubicBezTo>
                  <a:cubicBezTo>
                    <a:pt x="7010766" y="3572398"/>
                    <a:pt x="7109233" y="3572156"/>
                    <a:pt x="7225086" y="3574177"/>
                  </a:cubicBezTo>
                  <a:cubicBezTo>
                    <a:pt x="7407544" y="3577356"/>
                    <a:pt x="7361721" y="3482555"/>
                    <a:pt x="7370400" y="4020725"/>
                  </a:cubicBezTo>
                  <a:cubicBezTo>
                    <a:pt x="7371074" y="4065889"/>
                    <a:pt x="7442235" y="4069257"/>
                    <a:pt x="6948231" y="4065404"/>
                  </a:cubicBezTo>
                  <a:close/>
                  <a:moveTo>
                    <a:pt x="6937125" y="3548711"/>
                  </a:moveTo>
                  <a:cubicBezTo>
                    <a:pt x="6932165" y="3226715"/>
                    <a:pt x="6931572" y="3213026"/>
                    <a:pt x="6931815" y="3101301"/>
                  </a:cubicBezTo>
                  <a:cubicBezTo>
                    <a:pt x="6931923" y="3047837"/>
                    <a:pt x="6861031" y="3059101"/>
                    <a:pt x="7357219" y="3058347"/>
                  </a:cubicBezTo>
                  <a:cubicBezTo>
                    <a:pt x="7359753" y="3353800"/>
                    <a:pt x="7362314" y="3416372"/>
                    <a:pt x="7364928" y="3550517"/>
                  </a:cubicBezTo>
                  <a:cubicBezTo>
                    <a:pt x="7220961" y="3550274"/>
                    <a:pt x="7115244" y="3545343"/>
                    <a:pt x="6937125" y="3548711"/>
                  </a:cubicBezTo>
                  <a:close/>
                  <a:moveTo>
                    <a:pt x="6931815" y="3034309"/>
                  </a:moveTo>
                  <a:cubicBezTo>
                    <a:pt x="6930871" y="2790919"/>
                    <a:pt x="6923863" y="2747614"/>
                    <a:pt x="6920710" y="2544456"/>
                  </a:cubicBezTo>
                  <a:cubicBezTo>
                    <a:pt x="7399620" y="2544187"/>
                    <a:pt x="7351747" y="2541681"/>
                    <a:pt x="7351909" y="2550115"/>
                  </a:cubicBezTo>
                  <a:cubicBezTo>
                    <a:pt x="7352341" y="2579030"/>
                    <a:pt x="7351073" y="2449978"/>
                    <a:pt x="7357003" y="3033339"/>
                  </a:cubicBezTo>
                  <a:cubicBezTo>
                    <a:pt x="7218265" y="3033528"/>
                    <a:pt x="7107751" y="3036223"/>
                    <a:pt x="6931815" y="3034309"/>
                  </a:cubicBezTo>
                  <a:close/>
                  <a:moveTo>
                    <a:pt x="6920359" y="2519314"/>
                  </a:moveTo>
                  <a:cubicBezTo>
                    <a:pt x="6918634" y="2387002"/>
                    <a:pt x="6922516" y="2228604"/>
                    <a:pt x="6914995" y="2029381"/>
                  </a:cubicBezTo>
                  <a:cubicBezTo>
                    <a:pt x="7114948" y="2035013"/>
                    <a:pt x="7229209" y="2027710"/>
                    <a:pt x="7341342" y="2026982"/>
                  </a:cubicBezTo>
                  <a:cubicBezTo>
                    <a:pt x="7346491" y="2350138"/>
                    <a:pt x="7349591" y="2414030"/>
                    <a:pt x="7351423" y="2519180"/>
                  </a:cubicBezTo>
                  <a:lnTo>
                    <a:pt x="6920359" y="2519314"/>
                  </a:lnTo>
                  <a:close/>
                  <a:moveTo>
                    <a:pt x="6901976" y="3033959"/>
                  </a:moveTo>
                  <a:cubicBezTo>
                    <a:pt x="6396704" y="3027842"/>
                    <a:pt x="6480076" y="3079770"/>
                    <a:pt x="6477542" y="2917249"/>
                  </a:cubicBezTo>
                  <a:cubicBezTo>
                    <a:pt x="6474712" y="2737617"/>
                    <a:pt x="6476464" y="2732173"/>
                    <a:pt x="6473607" y="2549738"/>
                  </a:cubicBezTo>
                  <a:cubicBezTo>
                    <a:pt x="6473418" y="2537154"/>
                    <a:pt x="6431314" y="2544295"/>
                    <a:pt x="6898634" y="2544456"/>
                  </a:cubicBezTo>
                  <a:cubicBezTo>
                    <a:pt x="6901302" y="2730314"/>
                    <a:pt x="6918203" y="3034174"/>
                    <a:pt x="6901976" y="3033959"/>
                  </a:cubicBezTo>
                  <a:close/>
                  <a:moveTo>
                    <a:pt x="6466545" y="3572883"/>
                  </a:moveTo>
                  <a:cubicBezTo>
                    <a:pt x="6467865" y="3684770"/>
                    <a:pt x="6469644" y="3765747"/>
                    <a:pt x="6474550" y="4061469"/>
                  </a:cubicBezTo>
                  <a:cubicBezTo>
                    <a:pt x="6412607" y="4061119"/>
                    <a:pt x="6049982" y="4062036"/>
                    <a:pt x="6047987" y="4062036"/>
                  </a:cubicBezTo>
                  <a:cubicBezTo>
                    <a:pt x="6043944" y="3791293"/>
                    <a:pt x="6046639" y="3833520"/>
                    <a:pt x="6042084" y="3575470"/>
                  </a:cubicBezTo>
                  <a:cubicBezTo>
                    <a:pt x="6271848" y="3575767"/>
                    <a:pt x="6284409" y="3571886"/>
                    <a:pt x="6466545" y="3572883"/>
                  </a:cubicBezTo>
                  <a:close/>
                  <a:moveTo>
                    <a:pt x="6416731" y="3547741"/>
                  </a:moveTo>
                  <a:cubicBezTo>
                    <a:pt x="5974562" y="3547741"/>
                    <a:pt x="6042300" y="3577842"/>
                    <a:pt x="6040008" y="3468650"/>
                  </a:cubicBezTo>
                  <a:cubicBezTo>
                    <a:pt x="6030062" y="2992163"/>
                    <a:pt x="6015533" y="3060933"/>
                    <a:pt x="6093298" y="3060933"/>
                  </a:cubicBezTo>
                  <a:cubicBezTo>
                    <a:pt x="6515198" y="3060933"/>
                    <a:pt x="6457973" y="3045816"/>
                    <a:pt x="6459590" y="3101678"/>
                  </a:cubicBezTo>
                  <a:cubicBezTo>
                    <a:pt x="6474793" y="3619988"/>
                    <a:pt x="6472367" y="3547741"/>
                    <a:pt x="6416731" y="3547741"/>
                  </a:cubicBezTo>
                  <a:close/>
                  <a:moveTo>
                    <a:pt x="6416731" y="3035603"/>
                  </a:moveTo>
                  <a:cubicBezTo>
                    <a:pt x="5954750" y="3035603"/>
                    <a:pt x="6034159" y="3069583"/>
                    <a:pt x="6031760" y="2917195"/>
                  </a:cubicBezTo>
                  <a:cubicBezTo>
                    <a:pt x="6024779" y="2470836"/>
                    <a:pt x="5993808" y="2545507"/>
                    <a:pt x="6093298" y="2545507"/>
                  </a:cubicBezTo>
                  <a:cubicBezTo>
                    <a:pt x="6482151" y="2545507"/>
                    <a:pt x="6451288" y="2534620"/>
                    <a:pt x="6451530" y="2550196"/>
                  </a:cubicBezTo>
                  <a:cubicBezTo>
                    <a:pt x="6460372" y="3113131"/>
                    <a:pt x="6470830" y="3035603"/>
                    <a:pt x="6416731" y="3035603"/>
                  </a:cubicBezTo>
                  <a:close/>
                  <a:moveTo>
                    <a:pt x="6416731" y="2517320"/>
                  </a:moveTo>
                  <a:cubicBezTo>
                    <a:pt x="6254004" y="2517320"/>
                    <a:pt x="6253896" y="2520473"/>
                    <a:pt x="6093326" y="2520473"/>
                  </a:cubicBezTo>
                  <a:cubicBezTo>
                    <a:pt x="5995074" y="2520473"/>
                    <a:pt x="6024320" y="2595414"/>
                    <a:pt x="6015156" y="2027225"/>
                  </a:cubicBezTo>
                  <a:cubicBezTo>
                    <a:pt x="6172115" y="2024961"/>
                    <a:pt x="6274894" y="2030378"/>
                    <a:pt x="6444387" y="2029893"/>
                  </a:cubicBezTo>
                  <a:cubicBezTo>
                    <a:pt x="6456895" y="2596681"/>
                    <a:pt x="6459860" y="2517320"/>
                    <a:pt x="6416731" y="2517320"/>
                  </a:cubicBezTo>
                  <a:close/>
                  <a:moveTo>
                    <a:pt x="6017905" y="3469243"/>
                  </a:moveTo>
                  <a:cubicBezTo>
                    <a:pt x="6020035" y="3571778"/>
                    <a:pt x="6098231" y="3552322"/>
                    <a:pt x="5608297" y="3549035"/>
                  </a:cubicBezTo>
                  <a:cubicBezTo>
                    <a:pt x="5584415" y="3548873"/>
                    <a:pt x="5593310" y="3604277"/>
                    <a:pt x="5583364" y="3100978"/>
                  </a:cubicBezTo>
                  <a:cubicBezTo>
                    <a:pt x="5582258" y="3045870"/>
                    <a:pt x="5521691" y="3059694"/>
                    <a:pt x="5931622" y="3060772"/>
                  </a:cubicBezTo>
                  <a:cubicBezTo>
                    <a:pt x="6035669" y="3061068"/>
                    <a:pt x="6007824" y="2986666"/>
                    <a:pt x="6017905" y="3469243"/>
                  </a:cubicBezTo>
                  <a:close/>
                  <a:moveTo>
                    <a:pt x="5931596" y="3035710"/>
                  </a:moveTo>
                  <a:cubicBezTo>
                    <a:pt x="5509507" y="3034579"/>
                    <a:pt x="5582393" y="3066565"/>
                    <a:pt x="5580075" y="2917249"/>
                  </a:cubicBezTo>
                  <a:cubicBezTo>
                    <a:pt x="5573363" y="2489699"/>
                    <a:pt x="5557352" y="2546585"/>
                    <a:pt x="5608324" y="2546046"/>
                  </a:cubicBezTo>
                  <a:cubicBezTo>
                    <a:pt x="6037232" y="2541411"/>
                    <a:pt x="6001436" y="2546343"/>
                    <a:pt x="6001490" y="2550169"/>
                  </a:cubicBezTo>
                  <a:cubicBezTo>
                    <a:pt x="6010304" y="3115341"/>
                    <a:pt x="6042866" y="3036007"/>
                    <a:pt x="5931596" y="3035710"/>
                  </a:cubicBezTo>
                  <a:close/>
                  <a:moveTo>
                    <a:pt x="5931596" y="2520311"/>
                  </a:moveTo>
                  <a:cubicBezTo>
                    <a:pt x="5829490" y="2520042"/>
                    <a:pt x="5710214" y="2519907"/>
                    <a:pt x="5608135" y="2521012"/>
                  </a:cubicBezTo>
                  <a:cubicBezTo>
                    <a:pt x="5560047" y="2521524"/>
                    <a:pt x="5571800" y="2597759"/>
                    <a:pt x="5565034" y="2030270"/>
                  </a:cubicBezTo>
                  <a:cubicBezTo>
                    <a:pt x="5911837" y="2033531"/>
                    <a:pt x="5855286" y="2030351"/>
                    <a:pt x="5993053" y="2027602"/>
                  </a:cubicBezTo>
                  <a:cubicBezTo>
                    <a:pt x="6002218" y="2595010"/>
                    <a:pt x="6028768" y="2520419"/>
                    <a:pt x="5931596" y="2520311"/>
                  </a:cubicBezTo>
                  <a:close/>
                  <a:moveTo>
                    <a:pt x="5567972" y="3469243"/>
                  </a:moveTo>
                  <a:cubicBezTo>
                    <a:pt x="5570263" y="3574123"/>
                    <a:pt x="5646735" y="3548711"/>
                    <a:pt x="5142299" y="3548873"/>
                  </a:cubicBezTo>
                  <a:cubicBezTo>
                    <a:pt x="5137177" y="3218765"/>
                    <a:pt x="5137420" y="3210331"/>
                    <a:pt x="5133538" y="3100762"/>
                  </a:cubicBezTo>
                  <a:cubicBezTo>
                    <a:pt x="5131409" y="3040804"/>
                    <a:pt x="5084318" y="3058050"/>
                    <a:pt x="5446594" y="3058293"/>
                  </a:cubicBezTo>
                  <a:cubicBezTo>
                    <a:pt x="5591908" y="3058293"/>
                    <a:pt x="5557163" y="2975914"/>
                    <a:pt x="5567972" y="3469243"/>
                  </a:cubicBezTo>
                  <a:close/>
                  <a:moveTo>
                    <a:pt x="5131328" y="3033043"/>
                  </a:moveTo>
                  <a:cubicBezTo>
                    <a:pt x="5124400" y="2791889"/>
                    <a:pt x="5130681" y="2748827"/>
                    <a:pt x="5127554" y="2549684"/>
                  </a:cubicBezTo>
                  <a:cubicBezTo>
                    <a:pt x="5127446" y="2541896"/>
                    <a:pt x="5126126" y="2549684"/>
                    <a:pt x="5551233" y="2546585"/>
                  </a:cubicBezTo>
                  <a:cubicBezTo>
                    <a:pt x="5551287" y="2549307"/>
                    <a:pt x="5551341" y="2567173"/>
                    <a:pt x="5559967" y="3033797"/>
                  </a:cubicBezTo>
                  <a:cubicBezTo>
                    <a:pt x="5498213" y="3033123"/>
                    <a:pt x="5473198" y="3033285"/>
                    <a:pt x="5131328" y="3033043"/>
                  </a:cubicBezTo>
                  <a:close/>
                  <a:moveTo>
                    <a:pt x="5123484" y="4581073"/>
                  </a:moveTo>
                  <a:cubicBezTo>
                    <a:pt x="4658941" y="4581073"/>
                    <a:pt x="4708053" y="4583094"/>
                    <a:pt x="4708161" y="4572099"/>
                  </a:cubicBezTo>
                  <a:cubicBezTo>
                    <a:pt x="4709132" y="4458569"/>
                    <a:pt x="4708242" y="4439005"/>
                    <a:pt x="4702770" y="4091166"/>
                  </a:cubicBezTo>
                  <a:cubicBezTo>
                    <a:pt x="4957037" y="4091220"/>
                    <a:pt x="4993130" y="4090142"/>
                    <a:pt x="5127150" y="4090142"/>
                  </a:cubicBezTo>
                  <a:cubicBezTo>
                    <a:pt x="5136881" y="4639980"/>
                    <a:pt x="5143673" y="4581073"/>
                    <a:pt x="5123484" y="4581073"/>
                  </a:cubicBezTo>
                  <a:close/>
                  <a:moveTo>
                    <a:pt x="5123484" y="4065134"/>
                  </a:moveTo>
                  <a:cubicBezTo>
                    <a:pt x="4628940" y="4065134"/>
                    <a:pt x="4702662" y="4085588"/>
                    <a:pt x="4701638" y="4020159"/>
                  </a:cubicBezTo>
                  <a:cubicBezTo>
                    <a:pt x="4693336" y="3490505"/>
                    <a:pt x="4659993" y="3573341"/>
                    <a:pt x="4800132" y="3573341"/>
                  </a:cubicBezTo>
                  <a:cubicBezTo>
                    <a:pt x="4951538" y="3573341"/>
                    <a:pt x="4965635" y="3573880"/>
                    <a:pt x="5120627" y="3573880"/>
                  </a:cubicBezTo>
                  <a:cubicBezTo>
                    <a:pt x="5128902" y="4106337"/>
                    <a:pt x="5126773" y="4065134"/>
                    <a:pt x="5123484" y="4065134"/>
                  </a:cubicBezTo>
                  <a:close/>
                  <a:moveTo>
                    <a:pt x="4692662" y="3547930"/>
                  </a:moveTo>
                  <a:cubicBezTo>
                    <a:pt x="4688053" y="3245875"/>
                    <a:pt x="4687918" y="3214346"/>
                    <a:pt x="4684468" y="3100870"/>
                  </a:cubicBezTo>
                  <a:cubicBezTo>
                    <a:pt x="4682608" y="3039133"/>
                    <a:pt x="4616568" y="3057915"/>
                    <a:pt x="5109980" y="3058077"/>
                  </a:cubicBezTo>
                  <a:cubicBezTo>
                    <a:pt x="5115775" y="3241132"/>
                    <a:pt x="5113618" y="3121458"/>
                    <a:pt x="5120249" y="3548900"/>
                  </a:cubicBezTo>
                  <a:cubicBezTo>
                    <a:pt x="5086771" y="3548873"/>
                    <a:pt x="4726949" y="3548226"/>
                    <a:pt x="4692662" y="3547930"/>
                  </a:cubicBezTo>
                  <a:close/>
                  <a:moveTo>
                    <a:pt x="4677837" y="2518991"/>
                  </a:moveTo>
                  <a:cubicBezTo>
                    <a:pt x="4672257" y="2165708"/>
                    <a:pt x="4671691" y="2118604"/>
                    <a:pt x="4669589" y="2029327"/>
                  </a:cubicBezTo>
                  <a:cubicBezTo>
                    <a:pt x="4832154" y="2032318"/>
                    <a:pt x="4971889" y="2028411"/>
                    <a:pt x="5096125" y="2028168"/>
                  </a:cubicBezTo>
                  <a:cubicBezTo>
                    <a:pt x="5098066" y="2110223"/>
                    <a:pt x="5104993" y="2519099"/>
                    <a:pt x="5105047" y="2521551"/>
                  </a:cubicBezTo>
                  <a:cubicBezTo>
                    <a:pt x="4926092" y="2521255"/>
                    <a:pt x="4924475" y="2516808"/>
                    <a:pt x="4677837" y="2518991"/>
                  </a:cubicBezTo>
                  <a:close/>
                  <a:moveTo>
                    <a:pt x="4670586" y="3547714"/>
                  </a:moveTo>
                  <a:cubicBezTo>
                    <a:pt x="4400685" y="3544831"/>
                    <a:pt x="4357719" y="3547310"/>
                    <a:pt x="4241408" y="3548065"/>
                  </a:cubicBezTo>
                  <a:cubicBezTo>
                    <a:pt x="4232594" y="2970578"/>
                    <a:pt x="4214723" y="3059101"/>
                    <a:pt x="4315211" y="3057888"/>
                  </a:cubicBezTo>
                  <a:cubicBezTo>
                    <a:pt x="4716517" y="3053065"/>
                    <a:pt x="4660694" y="3046004"/>
                    <a:pt x="4662365" y="3101678"/>
                  </a:cubicBezTo>
                  <a:cubicBezTo>
                    <a:pt x="4666138" y="3226823"/>
                    <a:pt x="4666192" y="3259995"/>
                    <a:pt x="4670586" y="3547714"/>
                  </a:cubicBezTo>
                  <a:close/>
                  <a:moveTo>
                    <a:pt x="4638321" y="2519395"/>
                  </a:moveTo>
                  <a:cubicBezTo>
                    <a:pt x="4523519" y="2520635"/>
                    <a:pt x="4433220" y="2520662"/>
                    <a:pt x="4315184" y="2519395"/>
                  </a:cubicBezTo>
                  <a:cubicBezTo>
                    <a:pt x="4199358" y="2517994"/>
                    <a:pt x="4223483" y="2611152"/>
                    <a:pt x="4216798" y="2027683"/>
                  </a:cubicBezTo>
                  <a:cubicBezTo>
                    <a:pt x="4432843" y="2027386"/>
                    <a:pt x="4497481" y="2025743"/>
                    <a:pt x="4647458" y="2028896"/>
                  </a:cubicBezTo>
                  <a:cubicBezTo>
                    <a:pt x="4660262" y="2573641"/>
                    <a:pt x="4660559" y="2519153"/>
                    <a:pt x="4638321" y="2519395"/>
                  </a:cubicBezTo>
                  <a:close/>
                  <a:moveTo>
                    <a:pt x="4219332" y="3548199"/>
                  </a:moveTo>
                  <a:cubicBezTo>
                    <a:pt x="3716702" y="3550517"/>
                    <a:pt x="3792823" y="3570350"/>
                    <a:pt x="3791556" y="3468812"/>
                  </a:cubicBezTo>
                  <a:cubicBezTo>
                    <a:pt x="3785572" y="2989469"/>
                    <a:pt x="3765571" y="3056433"/>
                    <a:pt x="3829967" y="3056433"/>
                  </a:cubicBezTo>
                  <a:cubicBezTo>
                    <a:pt x="4274725" y="3056433"/>
                    <a:pt x="4213779" y="3049804"/>
                    <a:pt x="4213779" y="3100708"/>
                  </a:cubicBezTo>
                  <a:cubicBezTo>
                    <a:pt x="4213887" y="3213564"/>
                    <a:pt x="4214076" y="3204725"/>
                    <a:pt x="4219332" y="3548199"/>
                  </a:cubicBezTo>
                  <a:close/>
                  <a:moveTo>
                    <a:pt x="4153373" y="3033797"/>
                  </a:moveTo>
                  <a:cubicBezTo>
                    <a:pt x="3991885" y="3033797"/>
                    <a:pt x="3991805" y="3031399"/>
                    <a:pt x="3829967" y="3031399"/>
                  </a:cubicBezTo>
                  <a:cubicBezTo>
                    <a:pt x="3771690" y="3031399"/>
                    <a:pt x="3783334" y="3054654"/>
                    <a:pt x="3781178" y="2917303"/>
                  </a:cubicBezTo>
                  <a:cubicBezTo>
                    <a:pt x="3774143" y="2468788"/>
                    <a:pt x="3758671" y="2541789"/>
                    <a:pt x="3829967" y="2541789"/>
                  </a:cubicBezTo>
                  <a:cubicBezTo>
                    <a:pt x="4246745" y="2541789"/>
                    <a:pt x="4203186" y="2542004"/>
                    <a:pt x="4203321" y="2550223"/>
                  </a:cubicBezTo>
                  <a:cubicBezTo>
                    <a:pt x="4212027" y="3106313"/>
                    <a:pt x="4241678" y="3033797"/>
                    <a:pt x="4153373" y="3033797"/>
                  </a:cubicBezTo>
                  <a:close/>
                  <a:moveTo>
                    <a:pt x="3829967" y="2516781"/>
                  </a:moveTo>
                  <a:cubicBezTo>
                    <a:pt x="3752255" y="2516781"/>
                    <a:pt x="3782607" y="2592127"/>
                    <a:pt x="3768563" y="2027899"/>
                  </a:cubicBezTo>
                  <a:cubicBezTo>
                    <a:pt x="3812177" y="2027710"/>
                    <a:pt x="3839536" y="2027764"/>
                    <a:pt x="4153400" y="2027710"/>
                  </a:cubicBezTo>
                  <a:cubicBezTo>
                    <a:pt x="4208415" y="2027710"/>
                    <a:pt x="4193644" y="1949831"/>
                    <a:pt x="4202836" y="2518533"/>
                  </a:cubicBezTo>
                  <a:cubicBezTo>
                    <a:pt x="3934283" y="2517751"/>
                    <a:pt x="3967734" y="2516781"/>
                    <a:pt x="3829967" y="2516781"/>
                  </a:cubicBezTo>
                  <a:close/>
                  <a:moveTo>
                    <a:pt x="3769480" y="3469135"/>
                  </a:moveTo>
                  <a:cubicBezTo>
                    <a:pt x="3770720" y="3568760"/>
                    <a:pt x="3852231" y="3551595"/>
                    <a:pt x="3345046" y="3548873"/>
                  </a:cubicBezTo>
                  <a:cubicBezTo>
                    <a:pt x="3341380" y="3548846"/>
                    <a:pt x="3345046" y="3382283"/>
                    <a:pt x="3336555" y="3100223"/>
                  </a:cubicBezTo>
                  <a:cubicBezTo>
                    <a:pt x="3334588" y="3033663"/>
                    <a:pt x="3284397" y="3069799"/>
                    <a:pt x="3668614" y="3058777"/>
                  </a:cubicBezTo>
                  <a:cubicBezTo>
                    <a:pt x="3783227" y="3055463"/>
                    <a:pt x="3763334" y="2978420"/>
                    <a:pt x="3769480" y="3469135"/>
                  </a:cubicBezTo>
                  <a:close/>
                  <a:moveTo>
                    <a:pt x="3668021" y="3033689"/>
                  </a:moveTo>
                  <a:cubicBezTo>
                    <a:pt x="3586105" y="3036061"/>
                    <a:pt x="3494296" y="3037273"/>
                    <a:pt x="3345181" y="3034444"/>
                  </a:cubicBezTo>
                  <a:cubicBezTo>
                    <a:pt x="3331623" y="3034201"/>
                    <a:pt x="3334534" y="3050531"/>
                    <a:pt x="3332377" y="2917276"/>
                  </a:cubicBezTo>
                  <a:cubicBezTo>
                    <a:pt x="3325638" y="2487543"/>
                    <a:pt x="3321488" y="2545373"/>
                    <a:pt x="3345235" y="2544807"/>
                  </a:cubicBezTo>
                  <a:cubicBezTo>
                    <a:pt x="3805222" y="2534243"/>
                    <a:pt x="3756083" y="2545265"/>
                    <a:pt x="3756137" y="2550142"/>
                  </a:cubicBezTo>
                  <a:cubicBezTo>
                    <a:pt x="3758994" y="2731742"/>
                    <a:pt x="3756245" y="2734059"/>
                    <a:pt x="3759102" y="2917707"/>
                  </a:cubicBezTo>
                  <a:cubicBezTo>
                    <a:pt x="3761285" y="3055733"/>
                    <a:pt x="3785033" y="3030348"/>
                    <a:pt x="3668021" y="3033689"/>
                  </a:cubicBezTo>
                  <a:close/>
                  <a:moveTo>
                    <a:pt x="3668210" y="2517374"/>
                  </a:moveTo>
                  <a:cubicBezTo>
                    <a:pt x="3476263" y="2518668"/>
                    <a:pt x="3466047" y="2516997"/>
                    <a:pt x="3344750" y="2519773"/>
                  </a:cubicBezTo>
                  <a:cubicBezTo>
                    <a:pt x="3321757" y="2520311"/>
                    <a:pt x="3326016" y="2580162"/>
                    <a:pt x="3321353" y="2030863"/>
                  </a:cubicBezTo>
                  <a:cubicBezTo>
                    <a:pt x="3455400" y="2029677"/>
                    <a:pt x="3220083" y="2031429"/>
                    <a:pt x="3746460" y="2028006"/>
                  </a:cubicBezTo>
                  <a:cubicBezTo>
                    <a:pt x="3760746" y="2608726"/>
                    <a:pt x="3779831" y="2516485"/>
                    <a:pt x="3668210" y="2517374"/>
                  </a:cubicBezTo>
                  <a:close/>
                  <a:moveTo>
                    <a:pt x="3321730" y="3548738"/>
                  </a:moveTo>
                  <a:cubicBezTo>
                    <a:pt x="2825677" y="3545828"/>
                    <a:pt x="2896434" y="3585306"/>
                    <a:pt x="2894008" y="3468704"/>
                  </a:cubicBezTo>
                  <a:cubicBezTo>
                    <a:pt x="2890773" y="3313971"/>
                    <a:pt x="2889264" y="3199471"/>
                    <a:pt x="2888428" y="3101139"/>
                  </a:cubicBezTo>
                  <a:cubicBezTo>
                    <a:pt x="2888024" y="3052391"/>
                    <a:pt x="2819935" y="3050505"/>
                    <a:pt x="3313212" y="3058966"/>
                  </a:cubicBezTo>
                  <a:cubicBezTo>
                    <a:pt x="3320733" y="3328631"/>
                    <a:pt x="3319574" y="3369860"/>
                    <a:pt x="3321730" y="3548738"/>
                  </a:cubicBezTo>
                  <a:close/>
                  <a:moveTo>
                    <a:pt x="2887835" y="3035091"/>
                  </a:moveTo>
                  <a:cubicBezTo>
                    <a:pt x="2885140" y="2786365"/>
                    <a:pt x="2881905" y="2752168"/>
                    <a:pt x="2878617" y="2544106"/>
                  </a:cubicBezTo>
                  <a:cubicBezTo>
                    <a:pt x="2881070" y="2544106"/>
                    <a:pt x="3305719" y="2546424"/>
                    <a:pt x="3305800" y="2550223"/>
                  </a:cubicBezTo>
                  <a:cubicBezTo>
                    <a:pt x="3308252" y="2705926"/>
                    <a:pt x="3308792" y="2881786"/>
                    <a:pt x="3312592" y="3033878"/>
                  </a:cubicBezTo>
                  <a:cubicBezTo>
                    <a:pt x="3145821" y="3031156"/>
                    <a:pt x="3007866" y="3034875"/>
                    <a:pt x="2887835" y="3035091"/>
                  </a:cubicBezTo>
                  <a:close/>
                  <a:moveTo>
                    <a:pt x="2878239" y="2519072"/>
                  </a:moveTo>
                  <a:cubicBezTo>
                    <a:pt x="2872741" y="2171098"/>
                    <a:pt x="2871743" y="2124856"/>
                    <a:pt x="2871231" y="2029273"/>
                  </a:cubicBezTo>
                  <a:cubicBezTo>
                    <a:pt x="3042854" y="2029381"/>
                    <a:pt x="3069755" y="2032695"/>
                    <a:pt x="3299249" y="2031024"/>
                  </a:cubicBezTo>
                  <a:cubicBezTo>
                    <a:pt x="3299277" y="2033072"/>
                    <a:pt x="3305287" y="2518452"/>
                    <a:pt x="3305314" y="2520608"/>
                  </a:cubicBezTo>
                  <a:cubicBezTo>
                    <a:pt x="3145417" y="2523626"/>
                    <a:pt x="3009807" y="2519233"/>
                    <a:pt x="2878239" y="2519072"/>
                  </a:cubicBezTo>
                  <a:close/>
                  <a:moveTo>
                    <a:pt x="2871959" y="3469297"/>
                  </a:moveTo>
                  <a:cubicBezTo>
                    <a:pt x="2874331" y="3582342"/>
                    <a:pt x="2941287" y="3549574"/>
                    <a:pt x="2536800" y="3549574"/>
                  </a:cubicBezTo>
                  <a:cubicBezTo>
                    <a:pt x="2426878" y="3549574"/>
                    <a:pt x="2444075" y="3636776"/>
                    <a:pt x="2439600" y="3099927"/>
                  </a:cubicBezTo>
                  <a:cubicBezTo>
                    <a:pt x="2439142" y="3045034"/>
                    <a:pt x="2372321" y="3060098"/>
                    <a:pt x="2866029" y="3060098"/>
                  </a:cubicBezTo>
                  <a:cubicBezTo>
                    <a:pt x="2867080" y="3169802"/>
                    <a:pt x="2867646" y="3262232"/>
                    <a:pt x="2871959" y="3469297"/>
                  </a:cubicBezTo>
                  <a:close/>
                  <a:moveTo>
                    <a:pt x="2860018" y="3035118"/>
                  </a:moveTo>
                  <a:cubicBezTo>
                    <a:pt x="2580090" y="3035199"/>
                    <a:pt x="2513942" y="3035306"/>
                    <a:pt x="2439007" y="3035091"/>
                  </a:cubicBezTo>
                  <a:cubicBezTo>
                    <a:pt x="2438980" y="3033663"/>
                    <a:pt x="2433212" y="2590429"/>
                    <a:pt x="2432457" y="2542732"/>
                  </a:cubicBezTo>
                  <a:cubicBezTo>
                    <a:pt x="2434371" y="2542705"/>
                    <a:pt x="2856513" y="2539552"/>
                    <a:pt x="2856675" y="2550196"/>
                  </a:cubicBezTo>
                  <a:cubicBezTo>
                    <a:pt x="2864708" y="3069718"/>
                    <a:pt x="2870908" y="3035118"/>
                    <a:pt x="2860018" y="3035118"/>
                  </a:cubicBezTo>
                  <a:close/>
                  <a:moveTo>
                    <a:pt x="2432026" y="2517671"/>
                  </a:moveTo>
                  <a:cubicBezTo>
                    <a:pt x="2430624" y="2431330"/>
                    <a:pt x="2435800" y="2741389"/>
                    <a:pt x="2423562" y="2030405"/>
                  </a:cubicBezTo>
                  <a:cubicBezTo>
                    <a:pt x="2577502" y="2032507"/>
                    <a:pt x="2716536" y="2029354"/>
                    <a:pt x="2849128" y="2029273"/>
                  </a:cubicBezTo>
                  <a:cubicBezTo>
                    <a:pt x="2849667" y="2124937"/>
                    <a:pt x="2851015" y="2192926"/>
                    <a:pt x="2856163" y="2519045"/>
                  </a:cubicBezTo>
                  <a:cubicBezTo>
                    <a:pt x="2694568" y="2519018"/>
                    <a:pt x="2605050" y="2515919"/>
                    <a:pt x="2432026" y="2517671"/>
                  </a:cubicBezTo>
                  <a:close/>
                  <a:moveTo>
                    <a:pt x="2424937" y="3549708"/>
                  </a:moveTo>
                  <a:cubicBezTo>
                    <a:pt x="2060721" y="3550570"/>
                    <a:pt x="2166357" y="3549951"/>
                    <a:pt x="1995840" y="3548684"/>
                  </a:cubicBezTo>
                  <a:cubicBezTo>
                    <a:pt x="1994654" y="3418878"/>
                    <a:pt x="1996487" y="3394895"/>
                    <a:pt x="1989047" y="3060125"/>
                  </a:cubicBezTo>
                  <a:cubicBezTo>
                    <a:pt x="2116248" y="3059748"/>
                    <a:pt x="2126868" y="3058939"/>
                    <a:pt x="2417147" y="3060044"/>
                  </a:cubicBezTo>
                  <a:cubicBezTo>
                    <a:pt x="2419923" y="3360725"/>
                    <a:pt x="2422430" y="3420306"/>
                    <a:pt x="2424937" y="3549708"/>
                  </a:cubicBezTo>
                  <a:close/>
                  <a:moveTo>
                    <a:pt x="2375178" y="3034848"/>
                  </a:moveTo>
                  <a:cubicBezTo>
                    <a:pt x="1910069" y="3032315"/>
                    <a:pt x="1988778" y="3070634"/>
                    <a:pt x="1986379" y="2917249"/>
                  </a:cubicBezTo>
                  <a:cubicBezTo>
                    <a:pt x="1983494" y="2733817"/>
                    <a:pt x="1985624" y="2733547"/>
                    <a:pt x="1982740" y="2549738"/>
                  </a:cubicBezTo>
                  <a:cubicBezTo>
                    <a:pt x="1982578" y="2539363"/>
                    <a:pt x="1957537" y="2548849"/>
                    <a:pt x="2410381" y="2542974"/>
                  </a:cubicBezTo>
                  <a:cubicBezTo>
                    <a:pt x="2419061" y="3103780"/>
                    <a:pt x="2432080" y="3035064"/>
                    <a:pt x="2375178" y="3034848"/>
                  </a:cubicBezTo>
                  <a:close/>
                  <a:moveTo>
                    <a:pt x="1982255" y="2519880"/>
                  </a:moveTo>
                  <a:cubicBezTo>
                    <a:pt x="1973063" y="1950855"/>
                    <a:pt x="1943547" y="2028680"/>
                    <a:pt x="2051960" y="2028357"/>
                  </a:cubicBezTo>
                  <a:cubicBezTo>
                    <a:pt x="2188892" y="2027979"/>
                    <a:pt x="2269083" y="2027764"/>
                    <a:pt x="2374935" y="2029596"/>
                  </a:cubicBezTo>
                  <a:cubicBezTo>
                    <a:pt x="2411998" y="2030297"/>
                    <a:pt x="2401109" y="1970689"/>
                    <a:pt x="2409977" y="2517940"/>
                  </a:cubicBezTo>
                  <a:cubicBezTo>
                    <a:pt x="2252155" y="2520042"/>
                    <a:pt x="2335473" y="2519638"/>
                    <a:pt x="1982255" y="2519880"/>
                  </a:cubicBezTo>
                  <a:close/>
                  <a:moveTo>
                    <a:pt x="1973764" y="3548523"/>
                  </a:moveTo>
                  <a:cubicBezTo>
                    <a:pt x="1863572" y="3547957"/>
                    <a:pt x="1725023" y="3548738"/>
                    <a:pt x="1546823" y="3548819"/>
                  </a:cubicBezTo>
                  <a:cubicBezTo>
                    <a:pt x="1543481" y="3396916"/>
                    <a:pt x="1541109" y="3395622"/>
                    <a:pt x="1538602" y="3058724"/>
                  </a:cubicBezTo>
                  <a:cubicBezTo>
                    <a:pt x="1712165" y="3058293"/>
                    <a:pt x="1728877" y="3060637"/>
                    <a:pt x="1966917" y="3060152"/>
                  </a:cubicBezTo>
                  <a:cubicBezTo>
                    <a:pt x="1974788" y="3423001"/>
                    <a:pt x="1972470" y="3405835"/>
                    <a:pt x="1973764" y="3548523"/>
                  </a:cubicBezTo>
                  <a:close/>
                  <a:moveTo>
                    <a:pt x="1890284" y="3035225"/>
                  </a:moveTo>
                  <a:cubicBezTo>
                    <a:pt x="1728473" y="3035225"/>
                    <a:pt x="1729012" y="3033716"/>
                    <a:pt x="1567013" y="3033716"/>
                  </a:cubicBezTo>
                  <a:cubicBezTo>
                    <a:pt x="1529653" y="3033716"/>
                    <a:pt x="1539060" y="3056568"/>
                    <a:pt x="1536877" y="2917276"/>
                  </a:cubicBezTo>
                  <a:cubicBezTo>
                    <a:pt x="1530165" y="2488998"/>
                    <a:pt x="1517739" y="2546019"/>
                    <a:pt x="1567013" y="2546019"/>
                  </a:cubicBezTo>
                  <a:cubicBezTo>
                    <a:pt x="1995516" y="2546019"/>
                    <a:pt x="1960502" y="2540657"/>
                    <a:pt x="1960664" y="2550196"/>
                  </a:cubicBezTo>
                  <a:cubicBezTo>
                    <a:pt x="1969532" y="3114963"/>
                    <a:pt x="1990233" y="3035225"/>
                    <a:pt x="1890284" y="3035225"/>
                  </a:cubicBezTo>
                  <a:close/>
                  <a:moveTo>
                    <a:pt x="1890284" y="2519934"/>
                  </a:moveTo>
                  <a:cubicBezTo>
                    <a:pt x="1723621" y="2519934"/>
                    <a:pt x="1724079" y="2520958"/>
                    <a:pt x="1567013" y="2520958"/>
                  </a:cubicBezTo>
                  <a:cubicBezTo>
                    <a:pt x="1505259" y="2520958"/>
                    <a:pt x="1543023" y="2580512"/>
                    <a:pt x="1524046" y="2027009"/>
                  </a:cubicBezTo>
                  <a:cubicBezTo>
                    <a:pt x="1636287" y="2026362"/>
                    <a:pt x="1727988" y="2028680"/>
                    <a:pt x="1951607" y="2028545"/>
                  </a:cubicBezTo>
                  <a:cubicBezTo>
                    <a:pt x="1961311" y="2599295"/>
                    <a:pt x="1984007" y="2519880"/>
                    <a:pt x="1890284" y="2519934"/>
                  </a:cubicBezTo>
                  <a:close/>
                  <a:moveTo>
                    <a:pt x="1524720" y="3548873"/>
                  </a:moveTo>
                  <a:cubicBezTo>
                    <a:pt x="1026619" y="3550140"/>
                    <a:pt x="1099181" y="3578893"/>
                    <a:pt x="1097106" y="3468704"/>
                  </a:cubicBezTo>
                  <a:cubicBezTo>
                    <a:pt x="1094680" y="3338925"/>
                    <a:pt x="1092793" y="3222619"/>
                    <a:pt x="1091634" y="3101139"/>
                  </a:cubicBezTo>
                  <a:cubicBezTo>
                    <a:pt x="1091122" y="3044738"/>
                    <a:pt x="1022791" y="3060879"/>
                    <a:pt x="1516526" y="3058805"/>
                  </a:cubicBezTo>
                  <a:cubicBezTo>
                    <a:pt x="1518979" y="3392362"/>
                    <a:pt x="1521674" y="3413973"/>
                    <a:pt x="1524720" y="3548873"/>
                  </a:cubicBezTo>
                  <a:close/>
                  <a:moveTo>
                    <a:pt x="1405310" y="3034956"/>
                  </a:moveTo>
                  <a:cubicBezTo>
                    <a:pt x="1278890" y="3036842"/>
                    <a:pt x="1183012" y="3036492"/>
                    <a:pt x="1090933" y="3034875"/>
                  </a:cubicBezTo>
                  <a:cubicBezTo>
                    <a:pt x="1090906" y="3032773"/>
                    <a:pt x="1084491" y="2566823"/>
                    <a:pt x="1084087" y="2543783"/>
                  </a:cubicBezTo>
                  <a:cubicBezTo>
                    <a:pt x="1555557" y="2539983"/>
                    <a:pt x="1509895" y="2548256"/>
                    <a:pt x="1509922" y="2550169"/>
                  </a:cubicBezTo>
                  <a:cubicBezTo>
                    <a:pt x="1518925" y="3123317"/>
                    <a:pt x="1549330" y="3032612"/>
                    <a:pt x="1405310" y="3034956"/>
                  </a:cubicBezTo>
                  <a:close/>
                  <a:moveTo>
                    <a:pt x="1083682" y="2518722"/>
                  </a:moveTo>
                  <a:cubicBezTo>
                    <a:pt x="1074572" y="2003915"/>
                    <a:pt x="1067051" y="2031617"/>
                    <a:pt x="1082227" y="2031563"/>
                  </a:cubicBezTo>
                  <a:cubicBezTo>
                    <a:pt x="1284982" y="2031024"/>
                    <a:pt x="1302449" y="2032075"/>
                    <a:pt x="1405741" y="2029111"/>
                  </a:cubicBezTo>
                  <a:cubicBezTo>
                    <a:pt x="1529114" y="2025716"/>
                    <a:pt x="1501000" y="1941370"/>
                    <a:pt x="1509491" y="2520823"/>
                  </a:cubicBezTo>
                  <a:cubicBezTo>
                    <a:pt x="1388058" y="2520177"/>
                    <a:pt x="1338569" y="2516646"/>
                    <a:pt x="1083682" y="2518722"/>
                  </a:cubicBezTo>
                  <a:close/>
                  <a:moveTo>
                    <a:pt x="759198" y="4089953"/>
                  </a:moveTo>
                  <a:cubicBezTo>
                    <a:pt x="867449" y="4087905"/>
                    <a:pt x="970310" y="4087797"/>
                    <a:pt x="1082038" y="4090061"/>
                  </a:cubicBezTo>
                  <a:cubicBezTo>
                    <a:pt x="1084653" y="4090115"/>
                    <a:pt x="1093790" y="4580345"/>
                    <a:pt x="1082092" y="4580560"/>
                  </a:cubicBezTo>
                  <a:cubicBezTo>
                    <a:pt x="1065542" y="4580803"/>
                    <a:pt x="666176" y="4587486"/>
                    <a:pt x="665987" y="4570509"/>
                  </a:cubicBezTo>
                  <a:cubicBezTo>
                    <a:pt x="660623" y="4000406"/>
                    <a:pt x="614180" y="4092675"/>
                    <a:pt x="759198" y="4089953"/>
                  </a:cubicBezTo>
                  <a:close/>
                  <a:moveTo>
                    <a:pt x="758901" y="4605837"/>
                  </a:moveTo>
                  <a:cubicBezTo>
                    <a:pt x="866128" y="4607131"/>
                    <a:pt x="975566" y="4607293"/>
                    <a:pt x="1082361" y="4605568"/>
                  </a:cubicBezTo>
                  <a:cubicBezTo>
                    <a:pt x="1093144" y="4605406"/>
                    <a:pt x="1091823" y="4548709"/>
                    <a:pt x="1101122" y="5094666"/>
                  </a:cubicBezTo>
                  <a:cubicBezTo>
                    <a:pt x="897046" y="5098196"/>
                    <a:pt x="801841" y="5095798"/>
                    <a:pt x="674209" y="5095367"/>
                  </a:cubicBezTo>
                  <a:cubicBezTo>
                    <a:pt x="665017" y="4519228"/>
                    <a:pt x="635340" y="4604328"/>
                    <a:pt x="758901" y="4605837"/>
                  </a:cubicBezTo>
                  <a:close/>
                  <a:moveTo>
                    <a:pt x="1101607" y="5123743"/>
                  </a:moveTo>
                  <a:cubicBezTo>
                    <a:pt x="1107591" y="5506237"/>
                    <a:pt x="1108104" y="5535717"/>
                    <a:pt x="1108993" y="5606697"/>
                  </a:cubicBezTo>
                  <a:cubicBezTo>
                    <a:pt x="775020" y="5605781"/>
                    <a:pt x="813782" y="5606993"/>
                    <a:pt x="682241" y="5607586"/>
                  </a:cubicBezTo>
                  <a:cubicBezTo>
                    <a:pt x="672187" y="4964725"/>
                    <a:pt x="675206" y="5157643"/>
                    <a:pt x="674613" y="5120401"/>
                  </a:cubicBezTo>
                  <a:cubicBezTo>
                    <a:pt x="1139291" y="5122072"/>
                    <a:pt x="1101500" y="5117383"/>
                    <a:pt x="1101607" y="5123743"/>
                  </a:cubicBezTo>
                  <a:close/>
                  <a:moveTo>
                    <a:pt x="759090" y="5632054"/>
                  </a:moveTo>
                  <a:cubicBezTo>
                    <a:pt x="1173604" y="5628686"/>
                    <a:pt x="1109182" y="5621572"/>
                    <a:pt x="1109802" y="5675305"/>
                  </a:cubicBezTo>
                  <a:cubicBezTo>
                    <a:pt x="1111096" y="5788889"/>
                    <a:pt x="1111392" y="5801097"/>
                    <a:pt x="1116352" y="6123497"/>
                  </a:cubicBezTo>
                  <a:cubicBezTo>
                    <a:pt x="829416" y="6125060"/>
                    <a:pt x="817744" y="6123767"/>
                    <a:pt x="691352" y="6123282"/>
                  </a:cubicBezTo>
                  <a:cubicBezTo>
                    <a:pt x="680651" y="5557248"/>
                    <a:pt x="651809" y="5633079"/>
                    <a:pt x="759090" y="5632054"/>
                  </a:cubicBezTo>
                  <a:close/>
                  <a:moveTo>
                    <a:pt x="758901" y="6662260"/>
                  </a:moveTo>
                  <a:cubicBezTo>
                    <a:pt x="861923" y="6663365"/>
                    <a:pt x="979232" y="6663311"/>
                    <a:pt x="1082281" y="6662745"/>
                  </a:cubicBezTo>
                  <a:cubicBezTo>
                    <a:pt x="1146838" y="6662395"/>
                    <a:pt x="1116082" y="6600496"/>
                    <a:pt x="1131905" y="7152759"/>
                  </a:cubicBezTo>
                  <a:cubicBezTo>
                    <a:pt x="806962" y="7154376"/>
                    <a:pt x="875778" y="7153514"/>
                    <a:pt x="704479" y="7152383"/>
                  </a:cubicBezTo>
                  <a:cubicBezTo>
                    <a:pt x="689843" y="6580906"/>
                    <a:pt x="677848" y="6661398"/>
                    <a:pt x="758901" y="6662260"/>
                  </a:cubicBezTo>
                  <a:close/>
                  <a:moveTo>
                    <a:pt x="758901" y="7177929"/>
                  </a:moveTo>
                  <a:cubicBezTo>
                    <a:pt x="867018" y="7178953"/>
                    <a:pt x="972547" y="7178898"/>
                    <a:pt x="1082281" y="7178144"/>
                  </a:cubicBezTo>
                  <a:cubicBezTo>
                    <a:pt x="1148132" y="7177686"/>
                    <a:pt x="1132686" y="7097867"/>
                    <a:pt x="1142471" y="7669317"/>
                  </a:cubicBezTo>
                  <a:cubicBezTo>
                    <a:pt x="997049" y="7670503"/>
                    <a:pt x="1047158" y="7671932"/>
                    <a:pt x="715746" y="7670153"/>
                  </a:cubicBezTo>
                  <a:cubicBezTo>
                    <a:pt x="706096" y="7102232"/>
                    <a:pt x="681837" y="7177201"/>
                    <a:pt x="758901" y="7177929"/>
                  </a:cubicBezTo>
                  <a:close/>
                  <a:moveTo>
                    <a:pt x="758955" y="7695484"/>
                  </a:moveTo>
                  <a:cubicBezTo>
                    <a:pt x="1167539" y="7698205"/>
                    <a:pt x="1142822" y="7689636"/>
                    <a:pt x="1142956" y="7698259"/>
                  </a:cubicBezTo>
                  <a:cubicBezTo>
                    <a:pt x="1145814" y="7881071"/>
                    <a:pt x="1141824" y="7879670"/>
                    <a:pt x="1144735" y="8066309"/>
                  </a:cubicBezTo>
                  <a:cubicBezTo>
                    <a:pt x="1146946" y="8207810"/>
                    <a:pt x="1163442" y="8183962"/>
                    <a:pt x="1082173" y="8184393"/>
                  </a:cubicBezTo>
                  <a:cubicBezTo>
                    <a:pt x="973625" y="8184986"/>
                    <a:pt x="867072" y="8185309"/>
                    <a:pt x="759198" y="8183423"/>
                  </a:cubicBezTo>
                  <a:cubicBezTo>
                    <a:pt x="712215" y="8182615"/>
                    <a:pt x="723186" y="8204819"/>
                    <a:pt x="721003" y="8065770"/>
                  </a:cubicBezTo>
                  <a:cubicBezTo>
                    <a:pt x="714318" y="7638085"/>
                    <a:pt x="698684" y="7695079"/>
                    <a:pt x="758955" y="7695484"/>
                  </a:cubicBezTo>
                  <a:close/>
                  <a:moveTo>
                    <a:pt x="758955" y="8724826"/>
                  </a:moveTo>
                  <a:cubicBezTo>
                    <a:pt x="1227326" y="8727332"/>
                    <a:pt x="1158132" y="8692193"/>
                    <a:pt x="1159830" y="8802004"/>
                  </a:cubicBezTo>
                  <a:cubicBezTo>
                    <a:pt x="1162660" y="8983361"/>
                    <a:pt x="1160315" y="8986595"/>
                    <a:pt x="1163200" y="9170000"/>
                  </a:cubicBezTo>
                  <a:cubicBezTo>
                    <a:pt x="1164116" y="9227829"/>
                    <a:pt x="1180424" y="9216215"/>
                    <a:pt x="1082281" y="9215676"/>
                  </a:cubicBezTo>
                  <a:cubicBezTo>
                    <a:pt x="685745" y="9213547"/>
                    <a:pt x="740356" y="9228153"/>
                    <a:pt x="739440" y="9169434"/>
                  </a:cubicBezTo>
                  <a:cubicBezTo>
                    <a:pt x="731677" y="8672144"/>
                    <a:pt x="708981" y="8724557"/>
                    <a:pt x="758955" y="8724826"/>
                  </a:cubicBezTo>
                  <a:close/>
                  <a:moveTo>
                    <a:pt x="740275" y="9238069"/>
                  </a:moveTo>
                  <a:cubicBezTo>
                    <a:pt x="842300" y="9240306"/>
                    <a:pt x="816882" y="9240226"/>
                    <a:pt x="1164413" y="9241061"/>
                  </a:cubicBezTo>
                  <a:cubicBezTo>
                    <a:pt x="1166865" y="9367822"/>
                    <a:pt x="1172122" y="9502129"/>
                    <a:pt x="1172499" y="9727033"/>
                  </a:cubicBezTo>
                  <a:cubicBezTo>
                    <a:pt x="707525" y="9730294"/>
                    <a:pt x="746044" y="9734902"/>
                    <a:pt x="745586" y="9720808"/>
                  </a:cubicBezTo>
                  <a:cubicBezTo>
                    <a:pt x="737391" y="9466423"/>
                    <a:pt x="741408" y="9365101"/>
                    <a:pt x="740275" y="9238069"/>
                  </a:cubicBezTo>
                  <a:close/>
                  <a:moveTo>
                    <a:pt x="1177782" y="8617467"/>
                  </a:moveTo>
                  <a:cubicBezTo>
                    <a:pt x="1163766" y="8138609"/>
                    <a:pt x="1147754" y="8209050"/>
                    <a:pt x="1243876" y="8209050"/>
                  </a:cubicBezTo>
                  <a:cubicBezTo>
                    <a:pt x="1654077" y="8209050"/>
                    <a:pt x="1597364" y="8198406"/>
                    <a:pt x="1598469" y="8252139"/>
                  </a:cubicBezTo>
                  <a:cubicBezTo>
                    <a:pt x="1609440" y="8770287"/>
                    <a:pt x="1614939" y="8699280"/>
                    <a:pt x="1567013" y="8699280"/>
                  </a:cubicBezTo>
                  <a:cubicBezTo>
                    <a:pt x="1406873" y="8699280"/>
                    <a:pt x="1405957" y="8696127"/>
                    <a:pt x="1243876" y="8696127"/>
                  </a:cubicBezTo>
                  <a:cubicBezTo>
                    <a:pt x="1163119" y="8696100"/>
                    <a:pt x="1180559" y="8712619"/>
                    <a:pt x="1177782" y="8617467"/>
                  </a:cubicBezTo>
                  <a:close/>
                  <a:moveTo>
                    <a:pt x="1243903" y="8721135"/>
                  </a:moveTo>
                  <a:cubicBezTo>
                    <a:pt x="1402883" y="8721135"/>
                    <a:pt x="1405875" y="8724288"/>
                    <a:pt x="1567040" y="8724288"/>
                  </a:cubicBezTo>
                  <a:cubicBezTo>
                    <a:pt x="1614561" y="8724288"/>
                    <a:pt x="1604237" y="8708658"/>
                    <a:pt x="1605693" y="8802058"/>
                  </a:cubicBezTo>
                  <a:cubicBezTo>
                    <a:pt x="1613133" y="9277898"/>
                    <a:pt x="1635613" y="9212766"/>
                    <a:pt x="1567040" y="9212766"/>
                  </a:cubicBezTo>
                  <a:cubicBezTo>
                    <a:pt x="1128913" y="9212766"/>
                    <a:pt x="1186381" y="9238554"/>
                    <a:pt x="1185303" y="9169569"/>
                  </a:cubicBezTo>
                  <a:cubicBezTo>
                    <a:pt x="1177108" y="8648376"/>
                    <a:pt x="1166839" y="8721135"/>
                    <a:pt x="1243903" y="8721135"/>
                  </a:cubicBezTo>
                  <a:close/>
                  <a:moveTo>
                    <a:pt x="1243903" y="9241142"/>
                  </a:moveTo>
                  <a:cubicBezTo>
                    <a:pt x="1690844" y="9241142"/>
                    <a:pt x="1615100" y="9200289"/>
                    <a:pt x="1616879" y="9353729"/>
                  </a:cubicBezTo>
                  <a:cubicBezTo>
                    <a:pt x="1622055" y="9804211"/>
                    <a:pt x="1643700" y="9730051"/>
                    <a:pt x="1567040" y="9729997"/>
                  </a:cubicBezTo>
                  <a:cubicBezTo>
                    <a:pt x="1544963" y="9729997"/>
                    <a:pt x="1194656" y="9728866"/>
                    <a:pt x="1194656" y="9721240"/>
                  </a:cubicBezTo>
                  <a:cubicBezTo>
                    <a:pt x="1193470" y="9168815"/>
                    <a:pt x="1157027" y="9241142"/>
                    <a:pt x="1243903" y="9241142"/>
                  </a:cubicBezTo>
                  <a:close/>
                  <a:moveTo>
                    <a:pt x="1243903" y="9751798"/>
                  </a:moveTo>
                  <a:cubicBezTo>
                    <a:pt x="1403746" y="9751798"/>
                    <a:pt x="1402965" y="9755005"/>
                    <a:pt x="1567040" y="9755005"/>
                  </a:cubicBezTo>
                  <a:cubicBezTo>
                    <a:pt x="1636422" y="9755058"/>
                    <a:pt x="1620303" y="9672922"/>
                    <a:pt x="1629926" y="10243160"/>
                  </a:cubicBezTo>
                  <a:cubicBezTo>
                    <a:pt x="1469355" y="10242567"/>
                    <a:pt x="1336736" y="10244858"/>
                    <a:pt x="1200883" y="10244265"/>
                  </a:cubicBezTo>
                  <a:cubicBezTo>
                    <a:pt x="1192176" y="9672033"/>
                    <a:pt x="1177459" y="9751798"/>
                    <a:pt x="1243903" y="9751798"/>
                  </a:cubicBezTo>
                  <a:close/>
                  <a:moveTo>
                    <a:pt x="1243903" y="10269379"/>
                  </a:moveTo>
                  <a:cubicBezTo>
                    <a:pt x="1662272" y="10269379"/>
                    <a:pt x="1630276" y="10263963"/>
                    <a:pt x="1630411" y="10273287"/>
                  </a:cubicBezTo>
                  <a:cubicBezTo>
                    <a:pt x="1639333" y="10842986"/>
                    <a:pt x="1665803" y="10760526"/>
                    <a:pt x="1567040" y="10760526"/>
                  </a:cubicBezTo>
                  <a:cubicBezTo>
                    <a:pt x="1407520" y="10760526"/>
                    <a:pt x="1409973" y="10758397"/>
                    <a:pt x="1243903" y="10758397"/>
                  </a:cubicBezTo>
                  <a:cubicBezTo>
                    <a:pt x="1202635" y="10758397"/>
                    <a:pt x="1213767" y="10781357"/>
                    <a:pt x="1211584" y="10640744"/>
                  </a:cubicBezTo>
                  <a:cubicBezTo>
                    <a:pt x="1204872" y="10212548"/>
                    <a:pt x="1174332" y="10269379"/>
                    <a:pt x="1243903" y="10269379"/>
                  </a:cubicBezTo>
                  <a:close/>
                  <a:moveTo>
                    <a:pt x="1638983" y="9353351"/>
                  </a:moveTo>
                  <a:cubicBezTo>
                    <a:pt x="1637338" y="9209532"/>
                    <a:pt x="1550570" y="9234540"/>
                    <a:pt x="2051852" y="9237234"/>
                  </a:cubicBezTo>
                  <a:cubicBezTo>
                    <a:pt x="2063928" y="9237315"/>
                    <a:pt x="2065168" y="9177464"/>
                    <a:pt x="2073740" y="9729727"/>
                  </a:cubicBezTo>
                  <a:cubicBezTo>
                    <a:pt x="1595369" y="9732045"/>
                    <a:pt x="1643187" y="9733177"/>
                    <a:pt x="1643160" y="9721240"/>
                  </a:cubicBezTo>
                  <a:cubicBezTo>
                    <a:pt x="1642864" y="9579118"/>
                    <a:pt x="1641408" y="9566587"/>
                    <a:pt x="1638983" y="9353351"/>
                  </a:cubicBezTo>
                  <a:close/>
                  <a:moveTo>
                    <a:pt x="2074117" y="9754789"/>
                  </a:moveTo>
                  <a:cubicBezTo>
                    <a:pt x="2082716" y="10308966"/>
                    <a:pt x="2093094" y="10244373"/>
                    <a:pt x="2051852" y="10244508"/>
                  </a:cubicBezTo>
                  <a:cubicBezTo>
                    <a:pt x="1939046" y="10244966"/>
                    <a:pt x="1841226" y="10245127"/>
                    <a:pt x="1728716" y="10243915"/>
                  </a:cubicBezTo>
                  <a:cubicBezTo>
                    <a:pt x="1637338" y="10242917"/>
                    <a:pt x="1645613" y="10326886"/>
                    <a:pt x="1643241" y="9755058"/>
                  </a:cubicBezTo>
                  <a:cubicBezTo>
                    <a:pt x="1918830" y="9755301"/>
                    <a:pt x="1941526" y="9755490"/>
                    <a:pt x="2074117" y="9754789"/>
                  </a:cubicBezTo>
                  <a:close/>
                  <a:moveTo>
                    <a:pt x="1728527" y="10269003"/>
                  </a:moveTo>
                  <a:cubicBezTo>
                    <a:pt x="2108135" y="10273098"/>
                    <a:pt x="2081503" y="10264852"/>
                    <a:pt x="2081638" y="10273233"/>
                  </a:cubicBezTo>
                  <a:cubicBezTo>
                    <a:pt x="2090452" y="10836734"/>
                    <a:pt x="2101638" y="10760283"/>
                    <a:pt x="2052041" y="10759529"/>
                  </a:cubicBezTo>
                  <a:cubicBezTo>
                    <a:pt x="1581514" y="10752576"/>
                    <a:pt x="1662487" y="10801621"/>
                    <a:pt x="1659980" y="10640744"/>
                  </a:cubicBezTo>
                  <a:cubicBezTo>
                    <a:pt x="1652999" y="10193765"/>
                    <a:pt x="1622567" y="10267870"/>
                    <a:pt x="1728527" y="10269003"/>
                  </a:cubicBezTo>
                  <a:close/>
                  <a:moveTo>
                    <a:pt x="2084225" y="9237423"/>
                  </a:moveTo>
                  <a:cubicBezTo>
                    <a:pt x="2145872" y="9237746"/>
                    <a:pt x="2508066" y="9238043"/>
                    <a:pt x="2511570" y="9238043"/>
                  </a:cubicBezTo>
                  <a:cubicBezTo>
                    <a:pt x="2511597" y="9240144"/>
                    <a:pt x="2518794" y="9664623"/>
                    <a:pt x="2519953" y="9727302"/>
                  </a:cubicBezTo>
                  <a:cubicBezTo>
                    <a:pt x="2376202" y="9727464"/>
                    <a:pt x="2518417" y="9728084"/>
                    <a:pt x="2095816" y="9729647"/>
                  </a:cubicBezTo>
                  <a:cubicBezTo>
                    <a:pt x="2088484" y="9257579"/>
                    <a:pt x="2088700" y="9431391"/>
                    <a:pt x="2084225" y="9237423"/>
                  </a:cubicBezTo>
                  <a:close/>
                  <a:moveTo>
                    <a:pt x="2520438" y="9752310"/>
                  </a:moveTo>
                  <a:cubicBezTo>
                    <a:pt x="2529738" y="10243915"/>
                    <a:pt x="2528174" y="10097886"/>
                    <a:pt x="2530681" y="10243375"/>
                  </a:cubicBezTo>
                  <a:cubicBezTo>
                    <a:pt x="2512567" y="10243375"/>
                    <a:pt x="2607584" y="10243106"/>
                    <a:pt x="2103283" y="10244346"/>
                  </a:cubicBezTo>
                  <a:cubicBezTo>
                    <a:pt x="2101126" y="10103571"/>
                    <a:pt x="2102420" y="10154960"/>
                    <a:pt x="2096220" y="9754682"/>
                  </a:cubicBezTo>
                  <a:cubicBezTo>
                    <a:pt x="2552569" y="9752741"/>
                    <a:pt x="2387388" y="9752445"/>
                    <a:pt x="2520438" y="9752310"/>
                  </a:cubicBezTo>
                  <a:close/>
                  <a:moveTo>
                    <a:pt x="2526126" y="8724961"/>
                  </a:moveTo>
                  <a:cubicBezTo>
                    <a:pt x="2719070" y="8725149"/>
                    <a:pt x="2718315" y="8720811"/>
                    <a:pt x="2953713" y="8722428"/>
                  </a:cubicBezTo>
                  <a:cubicBezTo>
                    <a:pt x="2956732" y="8985840"/>
                    <a:pt x="2960075" y="8948006"/>
                    <a:pt x="2964037" y="9211472"/>
                  </a:cubicBezTo>
                  <a:cubicBezTo>
                    <a:pt x="2675753" y="9210853"/>
                    <a:pt x="2734488" y="9213008"/>
                    <a:pt x="2533269" y="9213008"/>
                  </a:cubicBezTo>
                  <a:cubicBezTo>
                    <a:pt x="2530169" y="9024564"/>
                    <a:pt x="2529280" y="8896267"/>
                    <a:pt x="2526126" y="8724961"/>
                  </a:cubicBezTo>
                  <a:close/>
                  <a:moveTo>
                    <a:pt x="2536800" y="9238043"/>
                  </a:moveTo>
                  <a:cubicBezTo>
                    <a:pt x="3046493" y="9238043"/>
                    <a:pt x="2963929" y="9196812"/>
                    <a:pt x="2966032" y="9353620"/>
                  </a:cubicBezTo>
                  <a:cubicBezTo>
                    <a:pt x="2968161" y="9524414"/>
                    <a:pt x="2969698" y="9573028"/>
                    <a:pt x="2970776" y="9721293"/>
                  </a:cubicBezTo>
                  <a:cubicBezTo>
                    <a:pt x="2970857" y="9733070"/>
                    <a:pt x="3005278" y="9727357"/>
                    <a:pt x="2542083" y="9727276"/>
                  </a:cubicBezTo>
                  <a:cubicBezTo>
                    <a:pt x="2542002" y="9722857"/>
                    <a:pt x="2532352" y="9238043"/>
                    <a:pt x="2536800" y="9238043"/>
                  </a:cubicBezTo>
                  <a:close/>
                  <a:moveTo>
                    <a:pt x="2971018" y="9753091"/>
                  </a:moveTo>
                  <a:cubicBezTo>
                    <a:pt x="2971045" y="9755463"/>
                    <a:pt x="2976679" y="10238902"/>
                    <a:pt x="2976706" y="10241651"/>
                  </a:cubicBezTo>
                  <a:cubicBezTo>
                    <a:pt x="2802361" y="10239198"/>
                    <a:pt x="2684109" y="10243214"/>
                    <a:pt x="2552731" y="10243375"/>
                  </a:cubicBezTo>
                  <a:cubicBezTo>
                    <a:pt x="2549927" y="10079507"/>
                    <a:pt x="2551625" y="10242136"/>
                    <a:pt x="2542542" y="9752310"/>
                  </a:cubicBezTo>
                  <a:cubicBezTo>
                    <a:pt x="2693759" y="9752337"/>
                    <a:pt x="2801229" y="9754304"/>
                    <a:pt x="2971018" y="9753091"/>
                  </a:cubicBezTo>
                  <a:close/>
                  <a:moveTo>
                    <a:pt x="2977110" y="10266712"/>
                  </a:moveTo>
                  <a:cubicBezTo>
                    <a:pt x="2980318" y="10475879"/>
                    <a:pt x="2978242" y="10425083"/>
                    <a:pt x="2983660" y="10757561"/>
                  </a:cubicBezTo>
                  <a:cubicBezTo>
                    <a:pt x="2882202" y="10758936"/>
                    <a:pt x="2761335" y="10758020"/>
                    <a:pt x="2558445" y="10757966"/>
                  </a:cubicBezTo>
                  <a:cubicBezTo>
                    <a:pt x="2558418" y="10754894"/>
                    <a:pt x="2553270" y="10275362"/>
                    <a:pt x="2553243" y="10272802"/>
                  </a:cubicBezTo>
                  <a:cubicBezTo>
                    <a:pt x="2553108" y="10263828"/>
                    <a:pt x="2967999" y="10266578"/>
                    <a:pt x="2977110" y="10266712"/>
                  </a:cubicBezTo>
                  <a:close/>
                  <a:moveTo>
                    <a:pt x="2975789" y="8722617"/>
                  </a:moveTo>
                  <a:cubicBezTo>
                    <a:pt x="3224261" y="8724826"/>
                    <a:pt x="3032125" y="8722859"/>
                    <a:pt x="3404428" y="8725204"/>
                  </a:cubicBezTo>
                  <a:cubicBezTo>
                    <a:pt x="3407959" y="8997940"/>
                    <a:pt x="3407232" y="9053398"/>
                    <a:pt x="3409954" y="9212496"/>
                  </a:cubicBezTo>
                  <a:cubicBezTo>
                    <a:pt x="3061722" y="9211634"/>
                    <a:pt x="3262510" y="9212362"/>
                    <a:pt x="2986086" y="9211553"/>
                  </a:cubicBezTo>
                  <a:cubicBezTo>
                    <a:pt x="2982097" y="8950593"/>
                    <a:pt x="2978593" y="8969914"/>
                    <a:pt x="2975789" y="8722617"/>
                  </a:cubicBezTo>
                  <a:close/>
                  <a:moveTo>
                    <a:pt x="3021667" y="9236749"/>
                  </a:moveTo>
                  <a:cubicBezTo>
                    <a:pt x="3490280" y="9238635"/>
                    <a:pt x="3409334" y="9204439"/>
                    <a:pt x="3412919" y="9354941"/>
                  </a:cubicBezTo>
                  <a:cubicBezTo>
                    <a:pt x="3415965" y="9480652"/>
                    <a:pt x="3417366" y="9578579"/>
                    <a:pt x="3419307" y="9721482"/>
                  </a:cubicBezTo>
                  <a:cubicBezTo>
                    <a:pt x="3419415" y="9730968"/>
                    <a:pt x="2992960" y="9730617"/>
                    <a:pt x="2992906" y="9721158"/>
                  </a:cubicBezTo>
                  <a:cubicBezTo>
                    <a:pt x="2988836" y="9166874"/>
                    <a:pt x="2968727" y="9236507"/>
                    <a:pt x="3021667" y="9236749"/>
                  </a:cubicBezTo>
                  <a:close/>
                  <a:moveTo>
                    <a:pt x="3021802" y="9752633"/>
                  </a:moveTo>
                  <a:cubicBezTo>
                    <a:pt x="3135013" y="9751556"/>
                    <a:pt x="3231700" y="9751717"/>
                    <a:pt x="3344938" y="9752040"/>
                  </a:cubicBezTo>
                  <a:cubicBezTo>
                    <a:pt x="3441680" y="9752310"/>
                    <a:pt x="3419253" y="9664838"/>
                    <a:pt x="3429038" y="10241489"/>
                  </a:cubicBezTo>
                  <a:cubicBezTo>
                    <a:pt x="3310894" y="10242351"/>
                    <a:pt x="3244666" y="10246313"/>
                    <a:pt x="2998809" y="10242001"/>
                  </a:cubicBezTo>
                  <a:cubicBezTo>
                    <a:pt x="2990588" y="9679578"/>
                    <a:pt x="2983175" y="9753038"/>
                    <a:pt x="3021802" y="9752633"/>
                  </a:cubicBezTo>
                  <a:close/>
                  <a:moveTo>
                    <a:pt x="3021532" y="10267467"/>
                  </a:moveTo>
                  <a:cubicBezTo>
                    <a:pt x="3419631" y="10274958"/>
                    <a:pt x="3429308" y="10256364"/>
                    <a:pt x="3429577" y="10273233"/>
                  </a:cubicBezTo>
                  <a:cubicBezTo>
                    <a:pt x="3432381" y="10451842"/>
                    <a:pt x="3428472" y="10460815"/>
                    <a:pt x="3431302" y="10641283"/>
                  </a:cubicBezTo>
                  <a:cubicBezTo>
                    <a:pt x="3433512" y="10783297"/>
                    <a:pt x="3455831" y="10761981"/>
                    <a:pt x="3345343" y="10758316"/>
                  </a:cubicBezTo>
                  <a:cubicBezTo>
                    <a:pt x="2936786" y="10744923"/>
                    <a:pt x="3006572" y="10807684"/>
                    <a:pt x="3003850" y="10640825"/>
                  </a:cubicBezTo>
                  <a:cubicBezTo>
                    <a:pt x="2997084" y="10210984"/>
                    <a:pt x="2988189" y="10266846"/>
                    <a:pt x="3021532" y="10267467"/>
                  </a:cubicBezTo>
                  <a:close/>
                  <a:moveTo>
                    <a:pt x="3432515" y="9237558"/>
                  </a:moveTo>
                  <a:cubicBezTo>
                    <a:pt x="3783173" y="9237989"/>
                    <a:pt x="3507935" y="9238016"/>
                    <a:pt x="3862690" y="9238770"/>
                  </a:cubicBezTo>
                  <a:cubicBezTo>
                    <a:pt x="3871505" y="9806367"/>
                    <a:pt x="3883850" y="9730455"/>
                    <a:pt x="3829967" y="9730455"/>
                  </a:cubicBezTo>
                  <a:cubicBezTo>
                    <a:pt x="3827864" y="9730455"/>
                    <a:pt x="3441518" y="9728919"/>
                    <a:pt x="3441410" y="9720997"/>
                  </a:cubicBezTo>
                  <a:cubicBezTo>
                    <a:pt x="3436801" y="9380810"/>
                    <a:pt x="3435318" y="9389353"/>
                    <a:pt x="3432515" y="9237558"/>
                  </a:cubicBezTo>
                  <a:close/>
                  <a:moveTo>
                    <a:pt x="3829967" y="9755516"/>
                  </a:moveTo>
                  <a:cubicBezTo>
                    <a:pt x="3881316" y="9755516"/>
                    <a:pt x="3867650" y="9677100"/>
                    <a:pt x="3877650" y="10241300"/>
                  </a:cubicBezTo>
                  <a:cubicBezTo>
                    <a:pt x="3846436" y="10241112"/>
                    <a:pt x="3822069" y="10241165"/>
                    <a:pt x="3506668" y="10241220"/>
                  </a:cubicBezTo>
                  <a:cubicBezTo>
                    <a:pt x="3437043" y="10241220"/>
                    <a:pt x="3449658" y="10322197"/>
                    <a:pt x="3441842" y="9752175"/>
                  </a:cubicBezTo>
                  <a:cubicBezTo>
                    <a:pt x="3673466" y="9752310"/>
                    <a:pt x="3678884" y="9755516"/>
                    <a:pt x="3829967" y="9755516"/>
                  </a:cubicBezTo>
                  <a:close/>
                  <a:moveTo>
                    <a:pt x="3883688" y="9169515"/>
                  </a:moveTo>
                  <a:cubicBezTo>
                    <a:pt x="3875494" y="8643310"/>
                    <a:pt x="3835493" y="8719652"/>
                    <a:pt x="3991427" y="8723640"/>
                  </a:cubicBezTo>
                  <a:cubicBezTo>
                    <a:pt x="4098115" y="8726362"/>
                    <a:pt x="4207256" y="8726147"/>
                    <a:pt x="4301491" y="8724530"/>
                  </a:cubicBezTo>
                  <a:cubicBezTo>
                    <a:pt x="4307071" y="9185818"/>
                    <a:pt x="4305400" y="9096137"/>
                    <a:pt x="4307556" y="9214140"/>
                  </a:cubicBezTo>
                  <a:cubicBezTo>
                    <a:pt x="3815114" y="9226670"/>
                    <a:pt x="3884416" y="9215380"/>
                    <a:pt x="3883688" y="9169515"/>
                  </a:cubicBezTo>
                  <a:close/>
                  <a:moveTo>
                    <a:pt x="4308014" y="9239202"/>
                  </a:moveTo>
                  <a:cubicBezTo>
                    <a:pt x="4311303" y="9402800"/>
                    <a:pt x="4314295" y="9390700"/>
                    <a:pt x="4317340" y="9728731"/>
                  </a:cubicBezTo>
                  <a:cubicBezTo>
                    <a:pt x="4258633" y="9729269"/>
                    <a:pt x="3892422" y="9730428"/>
                    <a:pt x="3890508" y="9730428"/>
                  </a:cubicBezTo>
                  <a:cubicBezTo>
                    <a:pt x="3890777" y="9595610"/>
                    <a:pt x="3890723" y="9622719"/>
                    <a:pt x="3884739" y="9238851"/>
                  </a:cubicBezTo>
                  <a:cubicBezTo>
                    <a:pt x="4003773" y="9239363"/>
                    <a:pt x="4138332" y="9243486"/>
                    <a:pt x="4308014" y="9239202"/>
                  </a:cubicBezTo>
                  <a:close/>
                  <a:moveTo>
                    <a:pt x="4315184" y="9753765"/>
                  </a:moveTo>
                  <a:cubicBezTo>
                    <a:pt x="4317906" y="9753765"/>
                    <a:pt x="4325643" y="10241165"/>
                    <a:pt x="4325670" y="10243295"/>
                  </a:cubicBezTo>
                  <a:cubicBezTo>
                    <a:pt x="4074584" y="10247579"/>
                    <a:pt x="4015444" y="10242459"/>
                    <a:pt x="3899699" y="10241435"/>
                  </a:cubicBezTo>
                  <a:cubicBezTo>
                    <a:pt x="3897166" y="10096484"/>
                    <a:pt x="3890238" y="9956168"/>
                    <a:pt x="3890454" y="9755436"/>
                  </a:cubicBezTo>
                  <a:cubicBezTo>
                    <a:pt x="3892368" y="9755463"/>
                    <a:pt x="4275372" y="9754142"/>
                    <a:pt x="4315184" y="9753765"/>
                  </a:cubicBezTo>
                  <a:close/>
                  <a:moveTo>
                    <a:pt x="4326182" y="10273287"/>
                  </a:moveTo>
                  <a:cubicBezTo>
                    <a:pt x="4334780" y="10821697"/>
                    <a:pt x="4339282" y="10759260"/>
                    <a:pt x="4315184" y="10758990"/>
                  </a:cubicBezTo>
                  <a:cubicBezTo>
                    <a:pt x="3824360" y="10753735"/>
                    <a:pt x="3906195" y="10798414"/>
                    <a:pt x="3903743" y="10640798"/>
                  </a:cubicBezTo>
                  <a:cubicBezTo>
                    <a:pt x="3900885" y="10457986"/>
                    <a:pt x="3903204" y="10461597"/>
                    <a:pt x="3900239" y="10272802"/>
                  </a:cubicBezTo>
                  <a:cubicBezTo>
                    <a:pt x="3900104" y="10263020"/>
                    <a:pt x="4326155" y="10271185"/>
                    <a:pt x="4326182" y="10273287"/>
                  </a:cubicBezTo>
                  <a:close/>
                  <a:moveTo>
                    <a:pt x="4330090" y="9238635"/>
                  </a:moveTo>
                  <a:cubicBezTo>
                    <a:pt x="4412195" y="9236587"/>
                    <a:pt x="4426616" y="9236938"/>
                    <a:pt x="4758406" y="9236883"/>
                  </a:cubicBezTo>
                  <a:cubicBezTo>
                    <a:pt x="4762233" y="9461007"/>
                    <a:pt x="4759699" y="9260732"/>
                    <a:pt x="4766734" y="9729889"/>
                  </a:cubicBezTo>
                  <a:cubicBezTo>
                    <a:pt x="4290116" y="9728946"/>
                    <a:pt x="4339498" y="9730563"/>
                    <a:pt x="4339417" y="9721105"/>
                  </a:cubicBezTo>
                  <a:cubicBezTo>
                    <a:pt x="4336991" y="9430206"/>
                    <a:pt x="4332867" y="9373750"/>
                    <a:pt x="4330090" y="9238635"/>
                  </a:cubicBezTo>
                  <a:close/>
                  <a:moveTo>
                    <a:pt x="4767112" y="9754924"/>
                  </a:moveTo>
                  <a:cubicBezTo>
                    <a:pt x="4774039" y="10216697"/>
                    <a:pt x="4770724" y="9974654"/>
                    <a:pt x="4775010" y="10244318"/>
                  </a:cubicBezTo>
                  <a:cubicBezTo>
                    <a:pt x="4630746" y="10244076"/>
                    <a:pt x="4528344" y="10240196"/>
                    <a:pt x="4347773" y="10242917"/>
                  </a:cubicBezTo>
                  <a:cubicBezTo>
                    <a:pt x="4345428" y="10099502"/>
                    <a:pt x="4341277" y="9934879"/>
                    <a:pt x="4339713" y="9753523"/>
                  </a:cubicBezTo>
                  <a:cubicBezTo>
                    <a:pt x="4559342" y="9751609"/>
                    <a:pt x="4630127" y="9754682"/>
                    <a:pt x="4767112" y="9754924"/>
                  </a:cubicBezTo>
                  <a:close/>
                  <a:moveTo>
                    <a:pt x="4775414" y="10269353"/>
                  </a:moveTo>
                  <a:cubicBezTo>
                    <a:pt x="4778568" y="10497222"/>
                    <a:pt x="4774929" y="10394254"/>
                    <a:pt x="4780589" y="10757427"/>
                  </a:cubicBezTo>
                  <a:cubicBezTo>
                    <a:pt x="4618805" y="10757643"/>
                    <a:pt x="4577348" y="10761307"/>
                    <a:pt x="4355374" y="10759394"/>
                  </a:cubicBezTo>
                  <a:cubicBezTo>
                    <a:pt x="4351627" y="10615198"/>
                    <a:pt x="4351061" y="10453836"/>
                    <a:pt x="4348231" y="10272856"/>
                  </a:cubicBezTo>
                  <a:cubicBezTo>
                    <a:pt x="4348096" y="10262481"/>
                    <a:pt x="4329955" y="10268679"/>
                    <a:pt x="4775414" y="10269353"/>
                  </a:cubicBezTo>
                  <a:close/>
                  <a:moveTo>
                    <a:pt x="4780482" y="9236911"/>
                  </a:moveTo>
                  <a:cubicBezTo>
                    <a:pt x="4918276" y="9236883"/>
                    <a:pt x="4929246" y="9239067"/>
                    <a:pt x="5206586" y="9239767"/>
                  </a:cubicBezTo>
                  <a:cubicBezTo>
                    <a:pt x="5206613" y="9241923"/>
                    <a:pt x="5215131" y="9709867"/>
                    <a:pt x="5215536" y="9729566"/>
                  </a:cubicBezTo>
                  <a:cubicBezTo>
                    <a:pt x="5005637" y="9729512"/>
                    <a:pt x="4863692" y="9729997"/>
                    <a:pt x="4788784" y="9729917"/>
                  </a:cubicBezTo>
                  <a:cubicBezTo>
                    <a:pt x="4782072" y="9281320"/>
                    <a:pt x="4783743" y="9429262"/>
                    <a:pt x="4780482" y="9236911"/>
                  </a:cubicBezTo>
                  <a:close/>
                  <a:moveTo>
                    <a:pt x="4800132" y="9754951"/>
                  </a:moveTo>
                  <a:cubicBezTo>
                    <a:pt x="5303193" y="9754951"/>
                    <a:pt x="5215778" y="9717817"/>
                    <a:pt x="5218716" y="9905345"/>
                  </a:cubicBezTo>
                  <a:cubicBezTo>
                    <a:pt x="5221600" y="10090043"/>
                    <a:pt x="5222167" y="10077297"/>
                    <a:pt x="5224889" y="10245774"/>
                  </a:cubicBezTo>
                  <a:cubicBezTo>
                    <a:pt x="5018979" y="10246986"/>
                    <a:pt x="4977577" y="10244346"/>
                    <a:pt x="4797086" y="10244346"/>
                  </a:cubicBezTo>
                  <a:cubicBezTo>
                    <a:pt x="4788487" y="9697283"/>
                    <a:pt x="4783716" y="9754951"/>
                    <a:pt x="4800132" y="9754951"/>
                  </a:cubicBezTo>
                  <a:close/>
                  <a:moveTo>
                    <a:pt x="4800132" y="10269379"/>
                  </a:moveTo>
                  <a:cubicBezTo>
                    <a:pt x="4802045" y="10269379"/>
                    <a:pt x="5225293" y="10270404"/>
                    <a:pt x="5225347" y="10273287"/>
                  </a:cubicBezTo>
                  <a:cubicBezTo>
                    <a:pt x="5225401" y="10276521"/>
                    <a:pt x="5231250" y="10757400"/>
                    <a:pt x="5231277" y="10760634"/>
                  </a:cubicBezTo>
                  <a:cubicBezTo>
                    <a:pt x="4934691" y="10762170"/>
                    <a:pt x="5006957" y="10757454"/>
                    <a:pt x="4802666" y="10757427"/>
                  </a:cubicBezTo>
                  <a:cubicBezTo>
                    <a:pt x="4794175" y="10215080"/>
                    <a:pt x="4798218" y="10269379"/>
                    <a:pt x="4800132" y="10269379"/>
                  </a:cubicBezTo>
                  <a:close/>
                  <a:moveTo>
                    <a:pt x="5284999" y="9240064"/>
                  </a:moveTo>
                  <a:cubicBezTo>
                    <a:pt x="5444572" y="9240711"/>
                    <a:pt x="5449801" y="9240091"/>
                    <a:pt x="5608162" y="9240711"/>
                  </a:cubicBezTo>
                  <a:cubicBezTo>
                    <a:pt x="5673285" y="9240980"/>
                    <a:pt x="5656600" y="9163775"/>
                    <a:pt x="5663258" y="9728758"/>
                  </a:cubicBezTo>
                  <a:cubicBezTo>
                    <a:pt x="5193702" y="9730913"/>
                    <a:pt x="5237692" y="9733420"/>
                    <a:pt x="5237450" y="9720970"/>
                  </a:cubicBezTo>
                  <a:cubicBezTo>
                    <a:pt x="5226398" y="9163505"/>
                    <a:pt x="5209147" y="9239740"/>
                    <a:pt x="5284999" y="9240064"/>
                  </a:cubicBezTo>
                  <a:close/>
                  <a:moveTo>
                    <a:pt x="5663582" y="9753765"/>
                  </a:moveTo>
                  <a:cubicBezTo>
                    <a:pt x="5665064" y="9878128"/>
                    <a:pt x="5666628" y="9982469"/>
                    <a:pt x="5669862" y="10089505"/>
                  </a:cubicBezTo>
                  <a:cubicBezTo>
                    <a:pt x="5675873" y="10287380"/>
                    <a:pt x="5751725" y="10241543"/>
                    <a:pt x="5284945" y="10245342"/>
                  </a:cubicBezTo>
                  <a:cubicBezTo>
                    <a:pt x="5230280" y="10245774"/>
                    <a:pt x="5249472" y="10320661"/>
                    <a:pt x="5238151" y="9754600"/>
                  </a:cubicBezTo>
                  <a:cubicBezTo>
                    <a:pt x="5630670" y="9754654"/>
                    <a:pt x="5477619" y="9754654"/>
                    <a:pt x="5663582" y="9753765"/>
                  </a:cubicBezTo>
                  <a:close/>
                  <a:moveTo>
                    <a:pt x="5285160" y="10270404"/>
                  </a:moveTo>
                  <a:cubicBezTo>
                    <a:pt x="5287074" y="10270377"/>
                    <a:pt x="5673986" y="10266578"/>
                    <a:pt x="5674094" y="10273287"/>
                  </a:cubicBezTo>
                  <a:cubicBezTo>
                    <a:pt x="5682908" y="10838135"/>
                    <a:pt x="5712990" y="10758181"/>
                    <a:pt x="5608135" y="10759044"/>
                  </a:cubicBezTo>
                  <a:cubicBezTo>
                    <a:pt x="5446863" y="10760364"/>
                    <a:pt x="5437052" y="10759071"/>
                    <a:pt x="5284999" y="10760283"/>
                  </a:cubicBezTo>
                  <a:cubicBezTo>
                    <a:pt x="5243380" y="10760553"/>
                    <a:pt x="5253973" y="10782596"/>
                    <a:pt x="5251763" y="10640798"/>
                  </a:cubicBezTo>
                  <a:cubicBezTo>
                    <a:pt x="5245267" y="10214110"/>
                    <a:pt x="5232355" y="10270835"/>
                    <a:pt x="5285160" y="10270404"/>
                  </a:cubicBezTo>
                  <a:close/>
                  <a:moveTo>
                    <a:pt x="5678110" y="9240899"/>
                  </a:moveTo>
                  <a:cubicBezTo>
                    <a:pt x="5946313" y="9241384"/>
                    <a:pt x="5907767" y="9239713"/>
                    <a:pt x="6093326" y="9239713"/>
                  </a:cubicBezTo>
                  <a:cubicBezTo>
                    <a:pt x="6115321" y="9239713"/>
                    <a:pt x="6105213" y="9181588"/>
                    <a:pt x="6113973" y="9731183"/>
                  </a:cubicBezTo>
                  <a:cubicBezTo>
                    <a:pt x="5947364" y="9731641"/>
                    <a:pt x="5920706" y="9727815"/>
                    <a:pt x="5685388" y="9728623"/>
                  </a:cubicBezTo>
                  <a:cubicBezTo>
                    <a:pt x="5683555" y="9586448"/>
                    <a:pt x="5685577" y="9714853"/>
                    <a:pt x="5678110" y="9240899"/>
                  </a:cubicBezTo>
                  <a:close/>
                  <a:moveTo>
                    <a:pt x="5769892" y="9753549"/>
                  </a:moveTo>
                  <a:cubicBezTo>
                    <a:pt x="5929816" y="9753549"/>
                    <a:pt x="5931487" y="9756271"/>
                    <a:pt x="6093298" y="9756271"/>
                  </a:cubicBezTo>
                  <a:cubicBezTo>
                    <a:pt x="6124863" y="9756271"/>
                    <a:pt x="6113892" y="9695612"/>
                    <a:pt x="6122841" y="10245208"/>
                  </a:cubicBezTo>
                  <a:cubicBezTo>
                    <a:pt x="5961974" y="10245639"/>
                    <a:pt x="5901648" y="10242782"/>
                    <a:pt x="5695685" y="10243510"/>
                  </a:cubicBezTo>
                  <a:cubicBezTo>
                    <a:pt x="5685873" y="9674970"/>
                    <a:pt x="5651533" y="9753549"/>
                    <a:pt x="5769892" y="9753549"/>
                  </a:cubicBezTo>
                  <a:close/>
                  <a:moveTo>
                    <a:pt x="6119580" y="8801680"/>
                  </a:moveTo>
                  <a:cubicBezTo>
                    <a:pt x="6117908" y="8694268"/>
                    <a:pt x="6045184" y="8725958"/>
                    <a:pt x="6549566" y="8724126"/>
                  </a:cubicBezTo>
                  <a:cubicBezTo>
                    <a:pt x="6554094" y="8993089"/>
                    <a:pt x="6551291" y="8997832"/>
                    <a:pt x="6555119" y="9213897"/>
                  </a:cubicBezTo>
                  <a:cubicBezTo>
                    <a:pt x="6465574" y="9214948"/>
                    <a:pt x="6428699" y="9214652"/>
                    <a:pt x="6129418" y="9214706"/>
                  </a:cubicBezTo>
                  <a:cubicBezTo>
                    <a:pt x="6126265" y="8988966"/>
                    <a:pt x="6122464" y="8985463"/>
                    <a:pt x="6119580" y="8801680"/>
                  </a:cubicBezTo>
                  <a:close/>
                  <a:moveTo>
                    <a:pt x="6555577" y="9238932"/>
                  </a:moveTo>
                  <a:cubicBezTo>
                    <a:pt x="6558138" y="9373670"/>
                    <a:pt x="6562154" y="9448503"/>
                    <a:pt x="6564418" y="9721347"/>
                  </a:cubicBezTo>
                  <a:cubicBezTo>
                    <a:pt x="6564472" y="9728731"/>
                    <a:pt x="6614069" y="9728246"/>
                    <a:pt x="6136022" y="9731102"/>
                  </a:cubicBezTo>
                  <a:cubicBezTo>
                    <a:pt x="6128637" y="9267658"/>
                    <a:pt x="6132249" y="9433897"/>
                    <a:pt x="6129768" y="9239713"/>
                  </a:cubicBezTo>
                  <a:cubicBezTo>
                    <a:pt x="6429077" y="9239660"/>
                    <a:pt x="6477165" y="9239902"/>
                    <a:pt x="6555577" y="9238932"/>
                  </a:cubicBezTo>
                  <a:close/>
                  <a:moveTo>
                    <a:pt x="6564715" y="9753415"/>
                  </a:moveTo>
                  <a:cubicBezTo>
                    <a:pt x="6564741" y="9755543"/>
                    <a:pt x="6570133" y="10241381"/>
                    <a:pt x="6570160" y="10243322"/>
                  </a:cubicBezTo>
                  <a:cubicBezTo>
                    <a:pt x="6345220" y="10240331"/>
                    <a:pt x="6253034" y="10244561"/>
                    <a:pt x="6144917" y="10245100"/>
                  </a:cubicBezTo>
                  <a:cubicBezTo>
                    <a:pt x="6142707" y="10108368"/>
                    <a:pt x="6142518" y="10138818"/>
                    <a:pt x="6136427" y="9756136"/>
                  </a:cubicBezTo>
                  <a:cubicBezTo>
                    <a:pt x="6260393" y="9755409"/>
                    <a:pt x="6353387" y="9748914"/>
                    <a:pt x="6564715" y="9753415"/>
                  </a:cubicBezTo>
                  <a:close/>
                  <a:moveTo>
                    <a:pt x="6569782" y="8617575"/>
                  </a:moveTo>
                  <a:cubicBezTo>
                    <a:pt x="6561237" y="8161865"/>
                    <a:pt x="6557248" y="8210801"/>
                    <a:pt x="6578516" y="8210640"/>
                  </a:cubicBezTo>
                  <a:cubicBezTo>
                    <a:pt x="7055619" y="8206759"/>
                    <a:pt x="6989876" y="8199807"/>
                    <a:pt x="6990091" y="8250064"/>
                  </a:cubicBezTo>
                  <a:cubicBezTo>
                    <a:pt x="6992329" y="8777913"/>
                    <a:pt x="7025484" y="8697232"/>
                    <a:pt x="6901814" y="8698067"/>
                  </a:cubicBezTo>
                  <a:cubicBezTo>
                    <a:pt x="6747120" y="8699118"/>
                    <a:pt x="6751891" y="8698310"/>
                    <a:pt x="6578354" y="8698983"/>
                  </a:cubicBezTo>
                  <a:cubicBezTo>
                    <a:pt x="6568731" y="8699037"/>
                    <a:pt x="6571562" y="8711245"/>
                    <a:pt x="6569782" y="8617575"/>
                  </a:cubicBezTo>
                  <a:close/>
                  <a:moveTo>
                    <a:pt x="6578489" y="8724018"/>
                  </a:moveTo>
                  <a:cubicBezTo>
                    <a:pt x="7072601" y="8721996"/>
                    <a:pt x="6994755" y="8700169"/>
                    <a:pt x="6996372" y="8802058"/>
                  </a:cubicBezTo>
                  <a:cubicBezTo>
                    <a:pt x="7004109" y="9297732"/>
                    <a:pt x="7034433" y="9215137"/>
                    <a:pt x="6902003" y="9213521"/>
                  </a:cubicBezTo>
                  <a:cubicBezTo>
                    <a:pt x="6522530" y="9208912"/>
                    <a:pt x="6577518" y="9235941"/>
                    <a:pt x="6576467" y="9169569"/>
                  </a:cubicBezTo>
                  <a:cubicBezTo>
                    <a:pt x="6568650" y="8671012"/>
                    <a:pt x="6571157" y="8724018"/>
                    <a:pt x="6578489" y="8724018"/>
                  </a:cubicBezTo>
                  <a:close/>
                  <a:moveTo>
                    <a:pt x="6578569" y="9238635"/>
                  </a:moveTo>
                  <a:cubicBezTo>
                    <a:pt x="7094947" y="9232356"/>
                    <a:pt x="7003919" y="9214437"/>
                    <a:pt x="7007721" y="9353944"/>
                  </a:cubicBezTo>
                  <a:cubicBezTo>
                    <a:pt x="7011198" y="9481918"/>
                    <a:pt x="7013246" y="9595717"/>
                    <a:pt x="7012842" y="9721185"/>
                  </a:cubicBezTo>
                  <a:cubicBezTo>
                    <a:pt x="7012788" y="9738055"/>
                    <a:pt x="6588543" y="9728838"/>
                    <a:pt x="6586602" y="9728811"/>
                  </a:cubicBezTo>
                  <a:cubicBezTo>
                    <a:pt x="6583422" y="9362459"/>
                    <a:pt x="6575470" y="9238689"/>
                    <a:pt x="6578569" y="9238635"/>
                  </a:cubicBezTo>
                  <a:close/>
                  <a:moveTo>
                    <a:pt x="7012761" y="9756191"/>
                  </a:moveTo>
                  <a:cubicBezTo>
                    <a:pt x="7012653" y="9934125"/>
                    <a:pt x="7018637" y="10090933"/>
                    <a:pt x="7021171" y="10240869"/>
                  </a:cubicBezTo>
                  <a:cubicBezTo>
                    <a:pt x="6894536" y="10241489"/>
                    <a:pt x="6824831" y="10246663"/>
                    <a:pt x="6592209" y="10243618"/>
                  </a:cubicBezTo>
                  <a:cubicBezTo>
                    <a:pt x="6592182" y="10241220"/>
                    <a:pt x="6586818" y="9755813"/>
                    <a:pt x="6586791" y="9753900"/>
                  </a:cubicBezTo>
                  <a:cubicBezTo>
                    <a:pt x="6676578" y="9755813"/>
                    <a:pt x="7009634" y="9756191"/>
                    <a:pt x="7012761" y="9756191"/>
                  </a:cubicBezTo>
                  <a:close/>
                  <a:moveTo>
                    <a:pt x="7021602" y="10265903"/>
                  </a:moveTo>
                  <a:cubicBezTo>
                    <a:pt x="7024540" y="10446803"/>
                    <a:pt x="7024405" y="10556668"/>
                    <a:pt x="7028556" y="10757723"/>
                  </a:cubicBezTo>
                  <a:lnTo>
                    <a:pt x="6600835" y="10757912"/>
                  </a:lnTo>
                  <a:cubicBezTo>
                    <a:pt x="6599460" y="10692780"/>
                    <a:pt x="6592802" y="10280563"/>
                    <a:pt x="6592667" y="10272937"/>
                  </a:cubicBezTo>
                  <a:cubicBezTo>
                    <a:pt x="6592613" y="10268437"/>
                    <a:pt x="6555146" y="10268275"/>
                    <a:pt x="7021602" y="10265903"/>
                  </a:cubicBezTo>
                  <a:close/>
                  <a:moveTo>
                    <a:pt x="7027074" y="9239471"/>
                  </a:moveTo>
                  <a:cubicBezTo>
                    <a:pt x="7212767" y="9239821"/>
                    <a:pt x="7179639" y="9237854"/>
                    <a:pt x="7454338" y="9237746"/>
                  </a:cubicBezTo>
                  <a:cubicBezTo>
                    <a:pt x="7455874" y="9369870"/>
                    <a:pt x="7454338" y="9528753"/>
                    <a:pt x="7462209" y="9726117"/>
                  </a:cubicBezTo>
                  <a:cubicBezTo>
                    <a:pt x="7184033" y="9725982"/>
                    <a:pt x="7249210" y="9731345"/>
                    <a:pt x="7034918" y="9731183"/>
                  </a:cubicBezTo>
                  <a:cubicBezTo>
                    <a:pt x="7035592" y="9507276"/>
                    <a:pt x="7029608" y="9366313"/>
                    <a:pt x="7027074" y="9239471"/>
                  </a:cubicBezTo>
                  <a:close/>
                  <a:moveTo>
                    <a:pt x="7063598" y="9756217"/>
                  </a:moveTo>
                  <a:cubicBezTo>
                    <a:pt x="7541267" y="9756217"/>
                    <a:pt x="7463880" y="9697444"/>
                    <a:pt x="7467115" y="9905291"/>
                  </a:cubicBezTo>
                  <a:cubicBezTo>
                    <a:pt x="7469864" y="10081447"/>
                    <a:pt x="7467869" y="10080478"/>
                    <a:pt x="7470160" y="10242756"/>
                  </a:cubicBezTo>
                  <a:cubicBezTo>
                    <a:pt x="7468247" y="10242729"/>
                    <a:pt x="7095783" y="10240680"/>
                    <a:pt x="7043247" y="10240815"/>
                  </a:cubicBezTo>
                  <a:cubicBezTo>
                    <a:pt x="7034082" y="9700462"/>
                    <a:pt x="7020389" y="9756217"/>
                    <a:pt x="7063598" y="9756217"/>
                  </a:cubicBezTo>
                  <a:close/>
                  <a:moveTo>
                    <a:pt x="7063598" y="10265795"/>
                  </a:moveTo>
                  <a:cubicBezTo>
                    <a:pt x="7516146" y="10265795"/>
                    <a:pt x="7470538" y="10266766"/>
                    <a:pt x="7470618" y="10273314"/>
                  </a:cubicBezTo>
                  <a:cubicBezTo>
                    <a:pt x="7479514" y="10841746"/>
                    <a:pt x="7506981" y="10755864"/>
                    <a:pt x="7386951" y="10755864"/>
                  </a:cubicBezTo>
                  <a:cubicBezTo>
                    <a:pt x="7225759" y="10755864"/>
                    <a:pt x="7222147" y="10757723"/>
                    <a:pt x="7063571" y="10757723"/>
                  </a:cubicBezTo>
                  <a:cubicBezTo>
                    <a:pt x="7046051" y="10757723"/>
                    <a:pt x="7050632" y="10775752"/>
                    <a:pt x="7048504" y="10640852"/>
                  </a:cubicBezTo>
                  <a:cubicBezTo>
                    <a:pt x="7041953" y="10219688"/>
                    <a:pt x="7033300" y="10265795"/>
                    <a:pt x="7063598" y="10265795"/>
                  </a:cubicBezTo>
                  <a:close/>
                  <a:moveTo>
                    <a:pt x="7898799" y="8802004"/>
                  </a:moveTo>
                  <a:cubicBezTo>
                    <a:pt x="7906266" y="9276389"/>
                    <a:pt x="7918341" y="9214355"/>
                    <a:pt x="7872599" y="9213628"/>
                  </a:cubicBezTo>
                  <a:cubicBezTo>
                    <a:pt x="7779361" y="9212119"/>
                    <a:pt x="7698173" y="9212146"/>
                    <a:pt x="7548654" y="9212550"/>
                  </a:cubicBezTo>
                  <a:cubicBezTo>
                    <a:pt x="7451696" y="9212793"/>
                    <a:pt x="7476576" y="9282399"/>
                    <a:pt x="7469082" y="8801627"/>
                  </a:cubicBezTo>
                  <a:cubicBezTo>
                    <a:pt x="7467546" y="8701948"/>
                    <a:pt x="7446871" y="8723237"/>
                    <a:pt x="7548815" y="8721996"/>
                  </a:cubicBezTo>
                  <a:cubicBezTo>
                    <a:pt x="7959448" y="8717038"/>
                    <a:pt x="7897344" y="8707499"/>
                    <a:pt x="7898799" y="8802004"/>
                  </a:cubicBezTo>
                  <a:close/>
                  <a:moveTo>
                    <a:pt x="7888125" y="8250603"/>
                  </a:moveTo>
                  <a:cubicBezTo>
                    <a:pt x="7892600" y="8358609"/>
                    <a:pt x="7892761" y="8389491"/>
                    <a:pt x="7896077" y="8618060"/>
                  </a:cubicBezTo>
                  <a:cubicBezTo>
                    <a:pt x="7897397" y="8714856"/>
                    <a:pt x="7904406" y="8699603"/>
                    <a:pt x="7872815" y="8698606"/>
                  </a:cubicBezTo>
                  <a:cubicBezTo>
                    <a:pt x="7357003" y="8681737"/>
                    <a:pt x="7465848" y="8837817"/>
                    <a:pt x="7461158" y="8207325"/>
                  </a:cubicBezTo>
                  <a:cubicBezTo>
                    <a:pt x="7952116" y="8209239"/>
                    <a:pt x="7885591" y="8189621"/>
                    <a:pt x="7888125" y="8250603"/>
                  </a:cubicBezTo>
                  <a:close/>
                  <a:moveTo>
                    <a:pt x="7878232" y="7698367"/>
                  </a:moveTo>
                  <a:cubicBezTo>
                    <a:pt x="7886723" y="8242654"/>
                    <a:pt x="7889257" y="8182911"/>
                    <a:pt x="7872437" y="8183045"/>
                  </a:cubicBezTo>
                  <a:cubicBezTo>
                    <a:pt x="7375252" y="8186360"/>
                    <a:pt x="7461724" y="8210801"/>
                    <a:pt x="7459460" y="8065770"/>
                  </a:cubicBezTo>
                  <a:cubicBezTo>
                    <a:pt x="7456521" y="7880074"/>
                    <a:pt x="7455740" y="7893359"/>
                    <a:pt x="7452586" y="7697882"/>
                  </a:cubicBezTo>
                  <a:cubicBezTo>
                    <a:pt x="7452505" y="7691226"/>
                    <a:pt x="7878152" y="7693759"/>
                    <a:pt x="7878232" y="7698367"/>
                  </a:cubicBezTo>
                  <a:close/>
                  <a:moveTo>
                    <a:pt x="7877747" y="7668401"/>
                  </a:moveTo>
                  <a:cubicBezTo>
                    <a:pt x="7658495" y="7672740"/>
                    <a:pt x="7572967" y="7668563"/>
                    <a:pt x="7452101" y="7667916"/>
                  </a:cubicBezTo>
                  <a:cubicBezTo>
                    <a:pt x="7449593" y="7517171"/>
                    <a:pt x="7444311" y="7346136"/>
                    <a:pt x="7444014" y="7178360"/>
                  </a:cubicBezTo>
                  <a:cubicBezTo>
                    <a:pt x="7596445" y="7178980"/>
                    <a:pt x="7538383" y="7181027"/>
                    <a:pt x="7869256" y="7180219"/>
                  </a:cubicBezTo>
                  <a:cubicBezTo>
                    <a:pt x="7875133" y="7542394"/>
                    <a:pt x="7875726" y="7543499"/>
                    <a:pt x="7877747" y="7668401"/>
                  </a:cubicBezTo>
                  <a:close/>
                  <a:moveTo>
                    <a:pt x="7868879" y="7155131"/>
                  </a:moveTo>
                  <a:cubicBezTo>
                    <a:pt x="7388756" y="7156397"/>
                    <a:pt x="7444014" y="7154188"/>
                    <a:pt x="7444014" y="7146912"/>
                  </a:cubicBezTo>
                  <a:cubicBezTo>
                    <a:pt x="7443772" y="6909396"/>
                    <a:pt x="7437760" y="6783228"/>
                    <a:pt x="7435227" y="6661478"/>
                  </a:cubicBezTo>
                  <a:cubicBezTo>
                    <a:pt x="7575851" y="6662449"/>
                    <a:pt x="7588681" y="6667838"/>
                    <a:pt x="7861844" y="6665009"/>
                  </a:cubicBezTo>
                  <a:cubicBezTo>
                    <a:pt x="7864594" y="6860244"/>
                    <a:pt x="7861547" y="6702843"/>
                    <a:pt x="7868879" y="7155131"/>
                  </a:cubicBezTo>
                  <a:close/>
                  <a:moveTo>
                    <a:pt x="7858556" y="6227030"/>
                  </a:moveTo>
                  <a:cubicBezTo>
                    <a:pt x="7861413" y="6409088"/>
                    <a:pt x="7857881" y="6410731"/>
                    <a:pt x="7860766" y="6594864"/>
                  </a:cubicBezTo>
                  <a:cubicBezTo>
                    <a:pt x="7861844" y="6661829"/>
                    <a:pt x="7924029" y="6639651"/>
                    <a:pt x="7434715" y="6636471"/>
                  </a:cubicBezTo>
                  <a:cubicBezTo>
                    <a:pt x="7430753" y="6428436"/>
                    <a:pt x="7434688" y="6406150"/>
                    <a:pt x="7429755" y="6149124"/>
                  </a:cubicBezTo>
                  <a:cubicBezTo>
                    <a:pt x="7937156" y="6149879"/>
                    <a:pt x="7856965" y="6125896"/>
                    <a:pt x="7858556" y="6227030"/>
                  </a:cubicBezTo>
                  <a:close/>
                  <a:moveTo>
                    <a:pt x="7845401" y="5633159"/>
                  </a:moveTo>
                  <a:cubicBezTo>
                    <a:pt x="7854296" y="6153598"/>
                    <a:pt x="7851062" y="5922307"/>
                    <a:pt x="7856479" y="6125087"/>
                  </a:cubicBezTo>
                  <a:cubicBezTo>
                    <a:pt x="7350426" y="6125249"/>
                    <a:pt x="7430025" y="6148612"/>
                    <a:pt x="7427383" y="6042520"/>
                  </a:cubicBezTo>
                  <a:cubicBezTo>
                    <a:pt x="7424229" y="5916405"/>
                    <a:pt x="7422315" y="5803845"/>
                    <a:pt x="7421776" y="5675063"/>
                  </a:cubicBezTo>
                  <a:cubicBezTo>
                    <a:pt x="7421479" y="5616048"/>
                    <a:pt x="7355117" y="5628956"/>
                    <a:pt x="7845401" y="5633159"/>
                  </a:cubicBezTo>
                  <a:close/>
                  <a:moveTo>
                    <a:pt x="7840954" y="5123689"/>
                  </a:moveTo>
                  <a:cubicBezTo>
                    <a:pt x="7844269" y="5334500"/>
                    <a:pt x="7838986" y="5245761"/>
                    <a:pt x="7844970" y="5608152"/>
                  </a:cubicBezTo>
                  <a:cubicBezTo>
                    <a:pt x="7842248" y="5608125"/>
                    <a:pt x="7424607" y="5606535"/>
                    <a:pt x="7421345" y="5606508"/>
                  </a:cubicBezTo>
                  <a:cubicBezTo>
                    <a:pt x="7419027" y="5326119"/>
                    <a:pt x="7413824" y="5326927"/>
                    <a:pt x="7410752" y="5117733"/>
                  </a:cubicBezTo>
                  <a:cubicBezTo>
                    <a:pt x="7412719" y="5117733"/>
                    <a:pt x="7840926" y="5121775"/>
                    <a:pt x="7840954" y="5123689"/>
                  </a:cubicBezTo>
                  <a:close/>
                  <a:moveTo>
                    <a:pt x="7829902" y="4604221"/>
                  </a:moveTo>
                  <a:cubicBezTo>
                    <a:pt x="7844027" y="5265218"/>
                    <a:pt x="7839094" y="5014335"/>
                    <a:pt x="7840495" y="5094882"/>
                  </a:cubicBezTo>
                  <a:cubicBezTo>
                    <a:pt x="7663590" y="5099220"/>
                    <a:pt x="7542669" y="5093023"/>
                    <a:pt x="7410401" y="5092726"/>
                  </a:cubicBezTo>
                  <a:cubicBezTo>
                    <a:pt x="7408083" y="4937211"/>
                    <a:pt x="7407976" y="4827023"/>
                    <a:pt x="7403420" y="4604059"/>
                  </a:cubicBezTo>
                  <a:cubicBezTo>
                    <a:pt x="7533127" y="4604113"/>
                    <a:pt x="7707365" y="4605972"/>
                    <a:pt x="7829902" y="4604221"/>
                  </a:cubicBezTo>
                  <a:close/>
                  <a:moveTo>
                    <a:pt x="7829201" y="4572314"/>
                  </a:moveTo>
                  <a:cubicBezTo>
                    <a:pt x="7829471" y="4584010"/>
                    <a:pt x="7863650" y="4579186"/>
                    <a:pt x="7402907" y="4579025"/>
                  </a:cubicBezTo>
                  <a:cubicBezTo>
                    <a:pt x="7402854" y="4576546"/>
                    <a:pt x="7393582" y="4089010"/>
                    <a:pt x="7393555" y="4087016"/>
                  </a:cubicBezTo>
                  <a:cubicBezTo>
                    <a:pt x="7395495" y="4087016"/>
                    <a:pt x="7819713" y="4089414"/>
                    <a:pt x="7821761" y="4089441"/>
                  </a:cubicBezTo>
                  <a:cubicBezTo>
                    <a:pt x="7823325" y="4198660"/>
                    <a:pt x="7824673" y="4365465"/>
                    <a:pt x="7829201" y="4572314"/>
                  </a:cubicBezTo>
                  <a:close/>
                  <a:moveTo>
                    <a:pt x="7815913" y="3653079"/>
                  </a:moveTo>
                  <a:cubicBezTo>
                    <a:pt x="7818797" y="3836808"/>
                    <a:pt x="7817826" y="3836457"/>
                    <a:pt x="7820710" y="4020644"/>
                  </a:cubicBezTo>
                  <a:cubicBezTo>
                    <a:pt x="7821708" y="4083971"/>
                    <a:pt x="7887208" y="4062170"/>
                    <a:pt x="7393123" y="4061982"/>
                  </a:cubicBezTo>
                  <a:cubicBezTo>
                    <a:pt x="7388703" y="3797895"/>
                    <a:pt x="7392611" y="3858716"/>
                    <a:pt x="7387517" y="3575578"/>
                  </a:cubicBezTo>
                  <a:cubicBezTo>
                    <a:pt x="7888152" y="3575578"/>
                    <a:pt x="7814241" y="3545424"/>
                    <a:pt x="7815913" y="3653079"/>
                  </a:cubicBezTo>
                  <a:close/>
                  <a:moveTo>
                    <a:pt x="7808824" y="3101517"/>
                  </a:moveTo>
                  <a:cubicBezTo>
                    <a:pt x="7819983" y="3636075"/>
                    <a:pt x="7838986" y="3549466"/>
                    <a:pt x="7710519" y="3549466"/>
                  </a:cubicBezTo>
                  <a:cubicBezTo>
                    <a:pt x="7548464" y="3549466"/>
                    <a:pt x="7549165" y="3550544"/>
                    <a:pt x="7387031" y="3550544"/>
                  </a:cubicBezTo>
                  <a:cubicBezTo>
                    <a:pt x="7382746" y="3326744"/>
                    <a:pt x="7382018" y="3364121"/>
                    <a:pt x="7379322" y="3058319"/>
                  </a:cubicBezTo>
                  <a:cubicBezTo>
                    <a:pt x="7866615" y="3058347"/>
                    <a:pt x="7807556" y="3040372"/>
                    <a:pt x="7808824" y="3101517"/>
                  </a:cubicBezTo>
                  <a:close/>
                  <a:moveTo>
                    <a:pt x="7798499" y="2550169"/>
                  </a:moveTo>
                  <a:cubicBezTo>
                    <a:pt x="7807502" y="3124260"/>
                    <a:pt x="7839552" y="3032881"/>
                    <a:pt x="7710519" y="3032881"/>
                  </a:cubicBezTo>
                  <a:cubicBezTo>
                    <a:pt x="7550486" y="3032881"/>
                    <a:pt x="7548654" y="3033312"/>
                    <a:pt x="7386951" y="3033312"/>
                  </a:cubicBezTo>
                  <a:cubicBezTo>
                    <a:pt x="7376222" y="3033312"/>
                    <a:pt x="7379537" y="3048133"/>
                    <a:pt x="7377489" y="2917249"/>
                  </a:cubicBezTo>
                  <a:cubicBezTo>
                    <a:pt x="7370805" y="2488217"/>
                    <a:pt x="7368378" y="2544187"/>
                    <a:pt x="7386951" y="2544187"/>
                  </a:cubicBezTo>
                  <a:cubicBezTo>
                    <a:pt x="7828150" y="2544187"/>
                    <a:pt x="7798284" y="2535779"/>
                    <a:pt x="7798499" y="2550169"/>
                  </a:cubicBezTo>
                  <a:close/>
                  <a:moveTo>
                    <a:pt x="7798015" y="2517428"/>
                  </a:moveTo>
                  <a:cubicBezTo>
                    <a:pt x="7645772" y="2515676"/>
                    <a:pt x="7545715" y="2519126"/>
                    <a:pt x="7373473" y="2519153"/>
                  </a:cubicBezTo>
                  <a:cubicBezTo>
                    <a:pt x="7363958" y="1966431"/>
                    <a:pt x="7350157" y="2026821"/>
                    <a:pt x="7386977" y="2026821"/>
                  </a:cubicBezTo>
                  <a:cubicBezTo>
                    <a:pt x="7522993" y="2026821"/>
                    <a:pt x="7559382" y="2027144"/>
                    <a:pt x="7710545" y="2027144"/>
                  </a:cubicBezTo>
                  <a:cubicBezTo>
                    <a:pt x="7818554" y="2027171"/>
                    <a:pt x="7789254" y="1938406"/>
                    <a:pt x="7798015" y="2517428"/>
                  </a:cubicBezTo>
                  <a:close/>
                  <a:moveTo>
                    <a:pt x="7783432" y="1631257"/>
                  </a:moveTo>
                  <a:cubicBezTo>
                    <a:pt x="7786828" y="1743171"/>
                    <a:pt x="7786882" y="1767908"/>
                    <a:pt x="7790709" y="2002622"/>
                  </a:cubicBezTo>
                  <a:cubicBezTo>
                    <a:pt x="7742972" y="2002002"/>
                    <a:pt x="7396276" y="2001759"/>
                    <a:pt x="7362987" y="2001867"/>
                  </a:cubicBezTo>
                  <a:cubicBezTo>
                    <a:pt x="7354066" y="1440603"/>
                    <a:pt x="7339806" y="1515841"/>
                    <a:pt x="7386977" y="1515841"/>
                  </a:cubicBezTo>
                  <a:cubicBezTo>
                    <a:pt x="7861089" y="1515841"/>
                    <a:pt x="7778633" y="1472105"/>
                    <a:pt x="7783432" y="1631257"/>
                  </a:cubicBezTo>
                  <a:close/>
                  <a:moveTo>
                    <a:pt x="7775722" y="1079479"/>
                  </a:moveTo>
                  <a:cubicBezTo>
                    <a:pt x="7783054" y="1561005"/>
                    <a:pt x="7799254" y="1487250"/>
                    <a:pt x="7710519" y="1487250"/>
                  </a:cubicBezTo>
                  <a:cubicBezTo>
                    <a:pt x="7300883" y="1487250"/>
                    <a:pt x="7353958" y="1511907"/>
                    <a:pt x="7352960" y="1446882"/>
                  </a:cubicBezTo>
                  <a:cubicBezTo>
                    <a:pt x="7344874" y="930971"/>
                    <a:pt x="7335817" y="999579"/>
                    <a:pt x="7386977" y="999579"/>
                  </a:cubicBezTo>
                  <a:cubicBezTo>
                    <a:pt x="7845509" y="999579"/>
                    <a:pt x="7774079" y="974545"/>
                    <a:pt x="7775722" y="1079479"/>
                  </a:cubicBezTo>
                  <a:close/>
                  <a:moveTo>
                    <a:pt x="7386977" y="482860"/>
                  </a:moveTo>
                  <a:cubicBezTo>
                    <a:pt x="7826802" y="482860"/>
                    <a:pt x="7766935" y="472377"/>
                    <a:pt x="7766989" y="527674"/>
                  </a:cubicBezTo>
                  <a:cubicBezTo>
                    <a:pt x="7766989" y="1049567"/>
                    <a:pt x="7801330" y="973629"/>
                    <a:pt x="7710519" y="973629"/>
                  </a:cubicBezTo>
                  <a:cubicBezTo>
                    <a:pt x="7280478" y="973629"/>
                    <a:pt x="7348189" y="996912"/>
                    <a:pt x="7345844" y="895104"/>
                  </a:cubicBezTo>
                  <a:cubicBezTo>
                    <a:pt x="7335359" y="416784"/>
                    <a:pt x="7321018" y="482860"/>
                    <a:pt x="7386977" y="482860"/>
                  </a:cubicBezTo>
                  <a:close/>
                  <a:moveTo>
                    <a:pt x="7340911" y="2001975"/>
                  </a:moveTo>
                  <a:cubicBezTo>
                    <a:pt x="7227107" y="2002702"/>
                    <a:pt x="6914402" y="2014829"/>
                    <a:pt x="6913728" y="1997906"/>
                  </a:cubicBezTo>
                  <a:cubicBezTo>
                    <a:pt x="6906773" y="1825819"/>
                    <a:pt x="6907124" y="1660522"/>
                    <a:pt x="6905183" y="1515248"/>
                  </a:cubicBezTo>
                  <a:cubicBezTo>
                    <a:pt x="7366410" y="1515410"/>
                    <a:pt x="7141821" y="1515679"/>
                    <a:pt x="7332016" y="1515841"/>
                  </a:cubicBezTo>
                  <a:cubicBezTo>
                    <a:pt x="7336113" y="1745138"/>
                    <a:pt x="7332744" y="1487842"/>
                    <a:pt x="7340911" y="2001975"/>
                  </a:cubicBezTo>
                  <a:close/>
                  <a:moveTo>
                    <a:pt x="7330884" y="1447313"/>
                  </a:moveTo>
                  <a:cubicBezTo>
                    <a:pt x="7331827" y="1508107"/>
                    <a:pt x="7398811" y="1490402"/>
                    <a:pt x="6904833" y="1490241"/>
                  </a:cubicBezTo>
                  <a:cubicBezTo>
                    <a:pt x="6899550" y="1120520"/>
                    <a:pt x="6904779" y="1395843"/>
                    <a:pt x="6898849" y="997990"/>
                  </a:cubicBezTo>
                  <a:cubicBezTo>
                    <a:pt x="7495229" y="1000172"/>
                    <a:pt x="7275572" y="999391"/>
                    <a:pt x="7325924" y="999526"/>
                  </a:cubicBezTo>
                  <a:cubicBezTo>
                    <a:pt x="7330776" y="1262426"/>
                    <a:pt x="7327542" y="1233996"/>
                    <a:pt x="7330884" y="1447313"/>
                  </a:cubicBezTo>
                  <a:close/>
                  <a:moveTo>
                    <a:pt x="6901949" y="485312"/>
                  </a:moveTo>
                  <a:cubicBezTo>
                    <a:pt x="7380562" y="484369"/>
                    <a:pt x="7314792" y="464562"/>
                    <a:pt x="7316463" y="528051"/>
                  </a:cubicBezTo>
                  <a:cubicBezTo>
                    <a:pt x="7330372" y="1060400"/>
                    <a:pt x="7349591" y="974895"/>
                    <a:pt x="7225382" y="973871"/>
                  </a:cubicBezTo>
                  <a:cubicBezTo>
                    <a:pt x="6832459" y="970692"/>
                    <a:pt x="6898930" y="1000226"/>
                    <a:pt x="6897448" y="900978"/>
                  </a:cubicBezTo>
                  <a:cubicBezTo>
                    <a:pt x="6890897" y="435756"/>
                    <a:pt x="6885129" y="485366"/>
                    <a:pt x="6901949" y="485312"/>
                  </a:cubicBezTo>
                  <a:close/>
                  <a:moveTo>
                    <a:pt x="6891679" y="1999038"/>
                  </a:moveTo>
                  <a:cubicBezTo>
                    <a:pt x="6891895" y="2004400"/>
                    <a:pt x="6942543" y="2002164"/>
                    <a:pt x="6465925" y="2004778"/>
                  </a:cubicBezTo>
                  <a:cubicBezTo>
                    <a:pt x="6459348" y="1721047"/>
                    <a:pt x="6460992" y="1651899"/>
                    <a:pt x="6459213" y="1512607"/>
                  </a:cubicBezTo>
                  <a:cubicBezTo>
                    <a:pt x="6670783" y="1513362"/>
                    <a:pt x="6462043" y="1515113"/>
                    <a:pt x="6883134" y="1515248"/>
                  </a:cubicBezTo>
                  <a:cubicBezTo>
                    <a:pt x="6885075" y="1662301"/>
                    <a:pt x="6884752" y="1827085"/>
                    <a:pt x="6891679" y="1999038"/>
                  </a:cubicBezTo>
                  <a:close/>
                  <a:moveTo>
                    <a:pt x="6878013" y="1079479"/>
                  </a:moveTo>
                  <a:cubicBezTo>
                    <a:pt x="6880843" y="1260001"/>
                    <a:pt x="6879280" y="1264070"/>
                    <a:pt x="6882137" y="1447313"/>
                  </a:cubicBezTo>
                  <a:cubicBezTo>
                    <a:pt x="6883134" y="1510613"/>
                    <a:pt x="6947503" y="1489244"/>
                    <a:pt x="6458862" y="1487573"/>
                  </a:cubicBezTo>
                  <a:cubicBezTo>
                    <a:pt x="6456517" y="1318504"/>
                    <a:pt x="6455358" y="1315998"/>
                    <a:pt x="6450237" y="998367"/>
                  </a:cubicBezTo>
                  <a:cubicBezTo>
                    <a:pt x="6952247" y="998043"/>
                    <a:pt x="6876368" y="970260"/>
                    <a:pt x="6878013" y="1079479"/>
                  </a:cubicBezTo>
                  <a:close/>
                  <a:moveTo>
                    <a:pt x="6740138" y="485528"/>
                  </a:moveTo>
                  <a:cubicBezTo>
                    <a:pt x="6891598" y="485528"/>
                    <a:pt x="6867959" y="473644"/>
                    <a:pt x="6869091" y="527916"/>
                  </a:cubicBezTo>
                  <a:cubicBezTo>
                    <a:pt x="6871759" y="655648"/>
                    <a:pt x="6873430" y="766618"/>
                    <a:pt x="6875317" y="901382"/>
                  </a:cubicBezTo>
                  <a:cubicBezTo>
                    <a:pt x="6876719" y="995160"/>
                    <a:pt x="6954565" y="972928"/>
                    <a:pt x="6449859" y="973333"/>
                  </a:cubicBezTo>
                  <a:cubicBezTo>
                    <a:pt x="6444549" y="642497"/>
                    <a:pt x="6444576" y="634063"/>
                    <a:pt x="6441908" y="527269"/>
                  </a:cubicBezTo>
                  <a:cubicBezTo>
                    <a:pt x="6440506" y="471299"/>
                    <a:pt x="6388025" y="485258"/>
                    <a:pt x="6740138" y="485528"/>
                  </a:cubicBezTo>
                  <a:close/>
                  <a:moveTo>
                    <a:pt x="6416731" y="2004912"/>
                  </a:moveTo>
                  <a:cubicBezTo>
                    <a:pt x="6256700" y="2004912"/>
                    <a:pt x="6257589" y="2001706"/>
                    <a:pt x="6093326" y="2001706"/>
                  </a:cubicBezTo>
                  <a:cubicBezTo>
                    <a:pt x="5985937" y="2001706"/>
                    <a:pt x="6016207" y="2094028"/>
                    <a:pt x="6006396" y="1514709"/>
                  </a:cubicBezTo>
                  <a:cubicBezTo>
                    <a:pt x="6189123" y="1516649"/>
                    <a:pt x="6254543" y="1512230"/>
                    <a:pt x="6437136" y="1512526"/>
                  </a:cubicBezTo>
                  <a:cubicBezTo>
                    <a:pt x="6444172" y="2077752"/>
                    <a:pt x="6455763" y="2004912"/>
                    <a:pt x="6416731" y="2004912"/>
                  </a:cubicBezTo>
                  <a:close/>
                  <a:moveTo>
                    <a:pt x="6429481" y="1079425"/>
                  </a:moveTo>
                  <a:cubicBezTo>
                    <a:pt x="6436921" y="1550091"/>
                    <a:pt x="6445061" y="1487519"/>
                    <a:pt x="6416731" y="1487519"/>
                  </a:cubicBezTo>
                  <a:cubicBezTo>
                    <a:pt x="5944938" y="1487519"/>
                    <a:pt x="6006288" y="1510047"/>
                    <a:pt x="6005290" y="1446882"/>
                  </a:cubicBezTo>
                  <a:cubicBezTo>
                    <a:pt x="6002352" y="1258599"/>
                    <a:pt x="6004562" y="1262130"/>
                    <a:pt x="6001678" y="1079048"/>
                  </a:cubicBezTo>
                  <a:cubicBezTo>
                    <a:pt x="6000115" y="982037"/>
                    <a:pt x="5976287" y="998825"/>
                    <a:pt x="6093298" y="998825"/>
                  </a:cubicBezTo>
                  <a:cubicBezTo>
                    <a:pt x="6495979" y="998825"/>
                    <a:pt x="6427675" y="967808"/>
                    <a:pt x="6429481" y="1079425"/>
                  </a:cubicBezTo>
                  <a:close/>
                  <a:moveTo>
                    <a:pt x="6419831" y="527997"/>
                  </a:moveTo>
                  <a:cubicBezTo>
                    <a:pt x="6422608" y="638374"/>
                    <a:pt x="6422689" y="656025"/>
                    <a:pt x="6427783" y="973359"/>
                  </a:cubicBezTo>
                  <a:cubicBezTo>
                    <a:pt x="6380558" y="973359"/>
                    <a:pt x="6047610" y="973737"/>
                    <a:pt x="5999980" y="974249"/>
                  </a:cubicBezTo>
                  <a:lnTo>
                    <a:pt x="5992028" y="483587"/>
                  </a:lnTo>
                  <a:cubicBezTo>
                    <a:pt x="6500373" y="475503"/>
                    <a:pt x="6418511" y="475638"/>
                    <a:pt x="6419831" y="527997"/>
                  </a:cubicBezTo>
                  <a:close/>
                  <a:moveTo>
                    <a:pt x="5986422" y="1631042"/>
                  </a:moveTo>
                  <a:cubicBezTo>
                    <a:pt x="5988605" y="1747078"/>
                    <a:pt x="5987850" y="1703585"/>
                    <a:pt x="5992649" y="2002568"/>
                  </a:cubicBezTo>
                  <a:cubicBezTo>
                    <a:pt x="5853533" y="2005289"/>
                    <a:pt x="5909735" y="2008523"/>
                    <a:pt x="5564738" y="2005236"/>
                  </a:cubicBezTo>
                  <a:cubicBezTo>
                    <a:pt x="5558484" y="1502286"/>
                    <a:pt x="5562123" y="1668229"/>
                    <a:pt x="5560533" y="1511960"/>
                  </a:cubicBezTo>
                  <a:cubicBezTo>
                    <a:pt x="6072004" y="1511718"/>
                    <a:pt x="5983646" y="1490914"/>
                    <a:pt x="5986422" y="1631042"/>
                  </a:cubicBezTo>
                  <a:close/>
                  <a:moveTo>
                    <a:pt x="5979602" y="1079479"/>
                  </a:moveTo>
                  <a:cubicBezTo>
                    <a:pt x="5986853" y="1555616"/>
                    <a:pt x="5999333" y="1489863"/>
                    <a:pt x="5931784" y="1488489"/>
                  </a:cubicBezTo>
                  <a:cubicBezTo>
                    <a:pt x="5830703" y="1486441"/>
                    <a:pt x="5812050" y="1486845"/>
                    <a:pt x="5560236" y="1486953"/>
                  </a:cubicBezTo>
                  <a:cubicBezTo>
                    <a:pt x="5557217" y="1250003"/>
                    <a:pt x="5552392" y="1251324"/>
                    <a:pt x="5549751" y="999903"/>
                  </a:cubicBezTo>
                  <a:cubicBezTo>
                    <a:pt x="6054483" y="1004834"/>
                    <a:pt x="5977823" y="968482"/>
                    <a:pt x="5979602" y="1079479"/>
                  </a:cubicBezTo>
                  <a:close/>
                  <a:moveTo>
                    <a:pt x="5608081" y="485797"/>
                  </a:moveTo>
                  <a:cubicBezTo>
                    <a:pt x="5717734" y="487252"/>
                    <a:pt x="5823479" y="487495"/>
                    <a:pt x="5931838" y="484881"/>
                  </a:cubicBezTo>
                  <a:cubicBezTo>
                    <a:pt x="5985371" y="483534"/>
                    <a:pt x="5968793" y="410640"/>
                    <a:pt x="5977904" y="974545"/>
                  </a:cubicBezTo>
                  <a:cubicBezTo>
                    <a:pt x="5785796" y="977294"/>
                    <a:pt x="5861189" y="977968"/>
                    <a:pt x="5549508" y="974922"/>
                  </a:cubicBezTo>
                  <a:cubicBezTo>
                    <a:pt x="5544872" y="403095"/>
                    <a:pt x="5518887" y="484638"/>
                    <a:pt x="5608081" y="485797"/>
                  </a:cubicBezTo>
                  <a:close/>
                  <a:moveTo>
                    <a:pt x="5550829" y="2521551"/>
                  </a:moveTo>
                  <a:cubicBezTo>
                    <a:pt x="5445192" y="2522306"/>
                    <a:pt x="5308180" y="2521551"/>
                    <a:pt x="5127123" y="2521551"/>
                  </a:cubicBezTo>
                  <a:cubicBezTo>
                    <a:pt x="5126827" y="2503658"/>
                    <a:pt x="5119576" y="2084569"/>
                    <a:pt x="5118228" y="2028141"/>
                  </a:cubicBezTo>
                  <a:cubicBezTo>
                    <a:pt x="5120196" y="2028141"/>
                    <a:pt x="5539966" y="2030054"/>
                    <a:pt x="5542931" y="2030081"/>
                  </a:cubicBezTo>
                  <a:cubicBezTo>
                    <a:pt x="5545141" y="2209525"/>
                    <a:pt x="5548942" y="2403332"/>
                    <a:pt x="5550829" y="2521551"/>
                  </a:cubicBezTo>
                  <a:close/>
                  <a:moveTo>
                    <a:pt x="5538807" y="1630772"/>
                  </a:moveTo>
                  <a:cubicBezTo>
                    <a:pt x="5537863" y="2080365"/>
                    <a:pt x="5586733" y="2004751"/>
                    <a:pt x="5446621" y="2004751"/>
                  </a:cubicBezTo>
                  <a:cubicBezTo>
                    <a:pt x="5080302" y="2004751"/>
                    <a:pt x="5117662" y="2004724"/>
                    <a:pt x="5117500" y="1998175"/>
                  </a:cubicBezTo>
                  <a:cubicBezTo>
                    <a:pt x="5115343" y="1908790"/>
                    <a:pt x="5101516" y="1513119"/>
                    <a:pt x="5123484" y="1513119"/>
                  </a:cubicBezTo>
                  <a:cubicBezTo>
                    <a:pt x="5623041" y="1513119"/>
                    <a:pt x="5539130" y="1476336"/>
                    <a:pt x="5538807" y="1630772"/>
                  </a:cubicBezTo>
                  <a:close/>
                  <a:moveTo>
                    <a:pt x="5528753" y="1079479"/>
                  </a:moveTo>
                  <a:cubicBezTo>
                    <a:pt x="5536273" y="1559146"/>
                    <a:pt x="5568377" y="1486953"/>
                    <a:pt x="5446621" y="1487007"/>
                  </a:cubicBezTo>
                  <a:cubicBezTo>
                    <a:pt x="5061218" y="1487007"/>
                    <a:pt x="5110087" y="1506328"/>
                    <a:pt x="5109144" y="1446828"/>
                  </a:cubicBezTo>
                  <a:cubicBezTo>
                    <a:pt x="5108928" y="1432438"/>
                    <a:pt x="5102567" y="1019548"/>
                    <a:pt x="5102216" y="996669"/>
                  </a:cubicBezTo>
                  <a:cubicBezTo>
                    <a:pt x="5614173" y="995591"/>
                    <a:pt x="5527162" y="979126"/>
                    <a:pt x="5528753" y="1079479"/>
                  </a:cubicBezTo>
                  <a:close/>
                  <a:moveTo>
                    <a:pt x="5123484" y="486094"/>
                  </a:moveTo>
                  <a:cubicBezTo>
                    <a:pt x="5582043" y="486094"/>
                    <a:pt x="5520504" y="467015"/>
                    <a:pt x="5521825" y="526704"/>
                  </a:cubicBezTo>
                  <a:cubicBezTo>
                    <a:pt x="5534009" y="1062502"/>
                    <a:pt x="5544144" y="974464"/>
                    <a:pt x="5446621" y="974464"/>
                  </a:cubicBezTo>
                  <a:cubicBezTo>
                    <a:pt x="5285484" y="974464"/>
                    <a:pt x="5285322" y="971635"/>
                    <a:pt x="5123484" y="971635"/>
                  </a:cubicBezTo>
                  <a:cubicBezTo>
                    <a:pt x="5094669" y="971635"/>
                    <a:pt x="5102028" y="985701"/>
                    <a:pt x="5100788" y="895158"/>
                  </a:cubicBezTo>
                  <a:cubicBezTo>
                    <a:pt x="5094400" y="423117"/>
                    <a:pt x="5082108" y="486094"/>
                    <a:pt x="5123484" y="486094"/>
                  </a:cubicBezTo>
                  <a:close/>
                  <a:moveTo>
                    <a:pt x="5088038" y="1513173"/>
                  </a:moveTo>
                  <a:cubicBezTo>
                    <a:pt x="5089898" y="1648342"/>
                    <a:pt x="5089925" y="1774106"/>
                    <a:pt x="5095532" y="2003161"/>
                  </a:cubicBezTo>
                  <a:cubicBezTo>
                    <a:pt x="4645140" y="2003969"/>
                    <a:pt x="4669130" y="2009278"/>
                    <a:pt x="4668861" y="1999226"/>
                  </a:cubicBezTo>
                  <a:cubicBezTo>
                    <a:pt x="4667837" y="1955760"/>
                    <a:pt x="4659642" y="1516676"/>
                    <a:pt x="4659615" y="1514709"/>
                  </a:cubicBezTo>
                  <a:cubicBezTo>
                    <a:pt x="4885444" y="1516622"/>
                    <a:pt x="4951107" y="1513469"/>
                    <a:pt x="5088038" y="1513173"/>
                  </a:cubicBezTo>
                  <a:close/>
                  <a:moveTo>
                    <a:pt x="5087688" y="1488139"/>
                  </a:moveTo>
                  <a:cubicBezTo>
                    <a:pt x="4593872" y="1489190"/>
                    <a:pt x="4659481" y="1507945"/>
                    <a:pt x="4658510" y="1446828"/>
                  </a:cubicBezTo>
                  <a:cubicBezTo>
                    <a:pt x="4655626" y="1262749"/>
                    <a:pt x="4656407" y="1262642"/>
                    <a:pt x="4653523" y="1079048"/>
                  </a:cubicBezTo>
                  <a:cubicBezTo>
                    <a:pt x="4651906" y="976593"/>
                    <a:pt x="4568157" y="999633"/>
                    <a:pt x="5080114" y="996777"/>
                  </a:cubicBezTo>
                  <a:cubicBezTo>
                    <a:pt x="5080140" y="998825"/>
                    <a:pt x="5087014" y="1441358"/>
                    <a:pt x="5087688" y="1488139"/>
                  </a:cubicBezTo>
                  <a:close/>
                  <a:moveTo>
                    <a:pt x="5071784" y="485959"/>
                  </a:moveTo>
                  <a:cubicBezTo>
                    <a:pt x="5077229" y="760608"/>
                    <a:pt x="5076798" y="769393"/>
                    <a:pt x="5079763" y="971743"/>
                  </a:cubicBezTo>
                  <a:cubicBezTo>
                    <a:pt x="4584438" y="974356"/>
                    <a:pt x="4652553" y="1006936"/>
                    <a:pt x="4649992" y="895050"/>
                  </a:cubicBezTo>
                  <a:cubicBezTo>
                    <a:pt x="4645976" y="719864"/>
                    <a:pt x="4644952" y="619403"/>
                    <a:pt x="4644574" y="527593"/>
                  </a:cubicBezTo>
                  <a:cubicBezTo>
                    <a:pt x="4644305" y="465048"/>
                    <a:pt x="4581392" y="483534"/>
                    <a:pt x="5071784" y="485959"/>
                  </a:cubicBezTo>
                  <a:close/>
                  <a:moveTo>
                    <a:pt x="4638617" y="2003673"/>
                  </a:moveTo>
                  <a:cubicBezTo>
                    <a:pt x="4375105" y="1997987"/>
                    <a:pt x="4216583" y="2007850"/>
                    <a:pt x="4216475" y="1998391"/>
                  </a:cubicBezTo>
                  <a:cubicBezTo>
                    <a:pt x="4210491" y="1425028"/>
                    <a:pt x="4174775" y="1510802"/>
                    <a:pt x="4314969" y="1512688"/>
                  </a:cubicBezTo>
                  <a:cubicBezTo>
                    <a:pt x="4447965" y="1514467"/>
                    <a:pt x="4483114" y="1513038"/>
                    <a:pt x="4637566" y="1514467"/>
                  </a:cubicBezTo>
                  <a:cubicBezTo>
                    <a:pt x="4646920" y="2067161"/>
                    <a:pt x="4651825" y="2003915"/>
                    <a:pt x="4638617" y="2003673"/>
                  </a:cubicBezTo>
                  <a:close/>
                  <a:moveTo>
                    <a:pt x="4631447" y="1079479"/>
                  </a:moveTo>
                  <a:cubicBezTo>
                    <a:pt x="4634331" y="1263154"/>
                    <a:pt x="4633550" y="1262965"/>
                    <a:pt x="4636434" y="1447259"/>
                  </a:cubicBezTo>
                  <a:cubicBezTo>
                    <a:pt x="4637405" y="1508242"/>
                    <a:pt x="4703929" y="1488462"/>
                    <a:pt x="4209413" y="1486684"/>
                  </a:cubicBezTo>
                  <a:cubicBezTo>
                    <a:pt x="4205450" y="1225939"/>
                    <a:pt x="4209197" y="1228634"/>
                    <a:pt x="4204453" y="1000738"/>
                  </a:cubicBezTo>
                  <a:cubicBezTo>
                    <a:pt x="4696490" y="997801"/>
                    <a:pt x="4629695" y="966326"/>
                    <a:pt x="4631447" y="1079479"/>
                  </a:cubicBezTo>
                  <a:close/>
                  <a:moveTo>
                    <a:pt x="4622229" y="485177"/>
                  </a:moveTo>
                  <a:cubicBezTo>
                    <a:pt x="4623927" y="762576"/>
                    <a:pt x="4626083" y="801892"/>
                    <a:pt x="4629587" y="973710"/>
                  </a:cubicBezTo>
                  <a:cubicBezTo>
                    <a:pt x="4529476" y="971581"/>
                    <a:pt x="4422330" y="971554"/>
                    <a:pt x="4314861" y="974006"/>
                  </a:cubicBezTo>
                  <a:cubicBezTo>
                    <a:pt x="4169870" y="977321"/>
                    <a:pt x="4207714" y="1056816"/>
                    <a:pt x="4193886" y="527323"/>
                  </a:cubicBezTo>
                  <a:cubicBezTo>
                    <a:pt x="4191946" y="453676"/>
                    <a:pt x="4138359" y="495202"/>
                    <a:pt x="4622229" y="485177"/>
                  </a:cubicBezTo>
                  <a:close/>
                  <a:moveTo>
                    <a:pt x="4153373" y="2002676"/>
                  </a:moveTo>
                  <a:cubicBezTo>
                    <a:pt x="3836786" y="2002729"/>
                    <a:pt x="3808160" y="2002676"/>
                    <a:pt x="3767916" y="2002864"/>
                  </a:cubicBezTo>
                  <a:cubicBezTo>
                    <a:pt x="3760423" y="1737916"/>
                    <a:pt x="3763819" y="1637186"/>
                    <a:pt x="3762606" y="1514089"/>
                  </a:cubicBezTo>
                  <a:cubicBezTo>
                    <a:pt x="3995632" y="1513389"/>
                    <a:pt x="4054960" y="1511341"/>
                    <a:pt x="4187687" y="1511637"/>
                  </a:cubicBezTo>
                  <a:cubicBezTo>
                    <a:pt x="4196151" y="2090525"/>
                    <a:pt x="4212513" y="2002676"/>
                    <a:pt x="4153373" y="2002676"/>
                  </a:cubicBezTo>
                  <a:close/>
                  <a:moveTo>
                    <a:pt x="4183805" y="1079425"/>
                  </a:moveTo>
                  <a:cubicBezTo>
                    <a:pt x="4191164" y="1550522"/>
                    <a:pt x="4195396" y="1486576"/>
                    <a:pt x="4153400" y="1486576"/>
                  </a:cubicBezTo>
                  <a:cubicBezTo>
                    <a:pt x="3702389" y="1486576"/>
                    <a:pt x="3762714" y="1508403"/>
                    <a:pt x="3761771" y="1446828"/>
                  </a:cubicBezTo>
                  <a:cubicBezTo>
                    <a:pt x="3753495" y="918440"/>
                    <a:pt x="3728077" y="998717"/>
                    <a:pt x="3829994" y="998717"/>
                  </a:cubicBezTo>
                  <a:cubicBezTo>
                    <a:pt x="3991508" y="998717"/>
                    <a:pt x="3991562" y="1000900"/>
                    <a:pt x="4153400" y="1000900"/>
                  </a:cubicBezTo>
                  <a:cubicBezTo>
                    <a:pt x="4189708" y="1000873"/>
                    <a:pt x="4182269" y="985082"/>
                    <a:pt x="4183805" y="1079425"/>
                  </a:cubicBezTo>
                  <a:close/>
                  <a:moveTo>
                    <a:pt x="3829967" y="483614"/>
                  </a:moveTo>
                  <a:cubicBezTo>
                    <a:pt x="3842851" y="483614"/>
                    <a:pt x="4150785" y="483803"/>
                    <a:pt x="4170678" y="483830"/>
                  </a:cubicBezTo>
                  <a:cubicBezTo>
                    <a:pt x="4172349" y="553274"/>
                    <a:pt x="4165746" y="280618"/>
                    <a:pt x="4181784" y="975839"/>
                  </a:cubicBezTo>
                  <a:cubicBezTo>
                    <a:pt x="4001913" y="976351"/>
                    <a:pt x="3927409" y="972416"/>
                    <a:pt x="3752983" y="974006"/>
                  </a:cubicBezTo>
                  <a:cubicBezTo>
                    <a:pt x="3746245" y="394741"/>
                    <a:pt x="3714923" y="483614"/>
                    <a:pt x="3829967" y="483614"/>
                  </a:cubicBezTo>
                  <a:close/>
                  <a:moveTo>
                    <a:pt x="3740530" y="1514170"/>
                  </a:moveTo>
                  <a:cubicBezTo>
                    <a:pt x="3742147" y="1685476"/>
                    <a:pt x="3737511" y="1647776"/>
                    <a:pt x="3745813" y="2002972"/>
                  </a:cubicBezTo>
                  <a:cubicBezTo>
                    <a:pt x="3247981" y="2006098"/>
                    <a:pt x="3372971" y="2005289"/>
                    <a:pt x="3321137" y="2005774"/>
                  </a:cubicBezTo>
                  <a:cubicBezTo>
                    <a:pt x="3319547" y="1803075"/>
                    <a:pt x="3316123" y="1666047"/>
                    <a:pt x="3313563" y="1512850"/>
                  </a:cubicBezTo>
                  <a:cubicBezTo>
                    <a:pt x="3522491" y="1516811"/>
                    <a:pt x="3575404" y="1514898"/>
                    <a:pt x="3740530" y="1514170"/>
                  </a:cubicBezTo>
                  <a:close/>
                  <a:moveTo>
                    <a:pt x="3732390" y="1079479"/>
                  </a:moveTo>
                  <a:cubicBezTo>
                    <a:pt x="3739910" y="1559846"/>
                    <a:pt x="3764304" y="1488786"/>
                    <a:pt x="3668210" y="1489567"/>
                  </a:cubicBezTo>
                  <a:cubicBezTo>
                    <a:pt x="3256337" y="1492908"/>
                    <a:pt x="3313320" y="1497409"/>
                    <a:pt x="3312511" y="1446828"/>
                  </a:cubicBezTo>
                  <a:cubicBezTo>
                    <a:pt x="3305503" y="1010493"/>
                    <a:pt x="3305988" y="1038007"/>
                    <a:pt x="3305207" y="1000065"/>
                  </a:cubicBezTo>
                  <a:cubicBezTo>
                    <a:pt x="3806678" y="1007313"/>
                    <a:pt x="3730584" y="963685"/>
                    <a:pt x="3732390" y="1079479"/>
                  </a:cubicBezTo>
                  <a:close/>
                  <a:moveTo>
                    <a:pt x="3345100" y="486067"/>
                  </a:moveTo>
                  <a:cubicBezTo>
                    <a:pt x="3782715" y="482240"/>
                    <a:pt x="3722147" y="471892"/>
                    <a:pt x="3723764" y="528078"/>
                  </a:cubicBezTo>
                  <a:cubicBezTo>
                    <a:pt x="3738913" y="1045606"/>
                    <a:pt x="3741015" y="973818"/>
                    <a:pt x="3668129" y="975381"/>
                  </a:cubicBezTo>
                  <a:cubicBezTo>
                    <a:pt x="3558125" y="977752"/>
                    <a:pt x="3454133" y="977617"/>
                    <a:pt x="3345154" y="975704"/>
                  </a:cubicBezTo>
                  <a:cubicBezTo>
                    <a:pt x="3294020" y="974815"/>
                    <a:pt x="3305314" y="991145"/>
                    <a:pt x="3302700" y="894996"/>
                  </a:cubicBezTo>
                  <a:cubicBezTo>
                    <a:pt x="3289869" y="422902"/>
                    <a:pt x="3283885" y="486633"/>
                    <a:pt x="3345100" y="486067"/>
                  </a:cubicBezTo>
                  <a:close/>
                  <a:moveTo>
                    <a:pt x="3298980" y="1997475"/>
                  </a:moveTo>
                  <a:cubicBezTo>
                    <a:pt x="3299115" y="2012646"/>
                    <a:pt x="3332674" y="2004562"/>
                    <a:pt x="2871123" y="2004293"/>
                  </a:cubicBezTo>
                  <a:cubicBezTo>
                    <a:pt x="2870692" y="1915231"/>
                    <a:pt x="2865409" y="1515248"/>
                    <a:pt x="2865355" y="1512176"/>
                  </a:cubicBezTo>
                  <a:cubicBezTo>
                    <a:pt x="3091399" y="1512176"/>
                    <a:pt x="3196551" y="1511071"/>
                    <a:pt x="3291487" y="1512526"/>
                  </a:cubicBezTo>
                  <a:cubicBezTo>
                    <a:pt x="3294182" y="1674373"/>
                    <a:pt x="3297632" y="1812291"/>
                    <a:pt x="3298980" y="1997475"/>
                  </a:cubicBezTo>
                  <a:close/>
                  <a:moveTo>
                    <a:pt x="3291082" y="1487465"/>
                  </a:moveTo>
                  <a:cubicBezTo>
                    <a:pt x="2804463" y="1480082"/>
                    <a:pt x="2865409" y="1511502"/>
                    <a:pt x="2864384" y="1446774"/>
                  </a:cubicBezTo>
                  <a:cubicBezTo>
                    <a:pt x="2858239" y="1057247"/>
                    <a:pt x="2858131" y="1046010"/>
                    <a:pt x="2857053" y="996588"/>
                  </a:cubicBezTo>
                  <a:cubicBezTo>
                    <a:pt x="2860072" y="996588"/>
                    <a:pt x="3281028" y="999768"/>
                    <a:pt x="3283131" y="999795"/>
                  </a:cubicBezTo>
                  <a:cubicBezTo>
                    <a:pt x="3284236" y="1053717"/>
                    <a:pt x="3284371" y="1069562"/>
                    <a:pt x="3291082" y="1487465"/>
                  </a:cubicBezTo>
                  <a:close/>
                  <a:moveTo>
                    <a:pt x="2860018" y="487171"/>
                  </a:moveTo>
                  <a:cubicBezTo>
                    <a:pt x="3338954" y="487171"/>
                    <a:pt x="3273993" y="470733"/>
                    <a:pt x="3274478" y="527781"/>
                  </a:cubicBezTo>
                  <a:cubicBezTo>
                    <a:pt x="3278306" y="1054553"/>
                    <a:pt x="3316770" y="974303"/>
                    <a:pt x="3183370" y="974303"/>
                  </a:cubicBezTo>
                  <a:cubicBezTo>
                    <a:pt x="3024794" y="974303"/>
                    <a:pt x="3020723" y="971581"/>
                    <a:pt x="2859991" y="971581"/>
                  </a:cubicBezTo>
                  <a:cubicBezTo>
                    <a:pt x="2855112" y="971554"/>
                    <a:pt x="2834410" y="487171"/>
                    <a:pt x="2860018" y="487171"/>
                  </a:cubicBezTo>
                  <a:close/>
                  <a:moveTo>
                    <a:pt x="2848966" y="1998553"/>
                  </a:moveTo>
                  <a:cubicBezTo>
                    <a:pt x="2849020" y="2007122"/>
                    <a:pt x="2505505" y="2006502"/>
                    <a:pt x="2423131" y="2005370"/>
                  </a:cubicBezTo>
                  <a:cubicBezTo>
                    <a:pt x="2414748" y="1524222"/>
                    <a:pt x="2416123" y="1654217"/>
                    <a:pt x="2413481" y="1514359"/>
                  </a:cubicBezTo>
                  <a:cubicBezTo>
                    <a:pt x="2612678" y="1517458"/>
                    <a:pt x="2683947" y="1512392"/>
                    <a:pt x="2843306" y="1512176"/>
                  </a:cubicBezTo>
                  <a:cubicBezTo>
                    <a:pt x="2843306" y="1514116"/>
                    <a:pt x="2848696" y="1930483"/>
                    <a:pt x="2848966" y="1998553"/>
                  </a:cubicBezTo>
                  <a:close/>
                  <a:moveTo>
                    <a:pt x="2842928" y="1487142"/>
                  </a:moveTo>
                  <a:cubicBezTo>
                    <a:pt x="2351107" y="1487869"/>
                    <a:pt x="2413292" y="1509697"/>
                    <a:pt x="2412322" y="1446828"/>
                  </a:cubicBezTo>
                  <a:cubicBezTo>
                    <a:pt x="2409923" y="1292526"/>
                    <a:pt x="2409842" y="1260001"/>
                    <a:pt x="2406985" y="1079048"/>
                  </a:cubicBezTo>
                  <a:cubicBezTo>
                    <a:pt x="2405367" y="972551"/>
                    <a:pt x="2330729" y="996777"/>
                    <a:pt x="2834977" y="996588"/>
                  </a:cubicBezTo>
                  <a:cubicBezTo>
                    <a:pt x="2836324" y="1057732"/>
                    <a:pt x="2842901" y="1485121"/>
                    <a:pt x="2842928" y="1487142"/>
                  </a:cubicBezTo>
                  <a:close/>
                  <a:moveTo>
                    <a:pt x="2826081" y="487091"/>
                  </a:moveTo>
                  <a:cubicBezTo>
                    <a:pt x="2827645" y="817171"/>
                    <a:pt x="2831176" y="844173"/>
                    <a:pt x="2834356" y="971581"/>
                  </a:cubicBezTo>
                  <a:cubicBezTo>
                    <a:pt x="2524724" y="971716"/>
                    <a:pt x="2463482" y="972012"/>
                    <a:pt x="2405341" y="973440"/>
                  </a:cubicBezTo>
                  <a:cubicBezTo>
                    <a:pt x="2399437" y="587174"/>
                    <a:pt x="2400839" y="666157"/>
                    <a:pt x="2396661" y="483884"/>
                  </a:cubicBezTo>
                  <a:cubicBezTo>
                    <a:pt x="2606587" y="478225"/>
                    <a:pt x="2688772" y="486390"/>
                    <a:pt x="2826081" y="487091"/>
                  </a:cubicBezTo>
                  <a:close/>
                  <a:moveTo>
                    <a:pt x="2394073" y="1631150"/>
                  </a:moveTo>
                  <a:cubicBezTo>
                    <a:pt x="2405367" y="2063658"/>
                    <a:pt x="2409626" y="2005182"/>
                    <a:pt x="2375313" y="2004589"/>
                  </a:cubicBezTo>
                  <a:cubicBezTo>
                    <a:pt x="1974518" y="1997070"/>
                    <a:pt x="1973386" y="2011164"/>
                    <a:pt x="1973171" y="1998337"/>
                  </a:cubicBezTo>
                  <a:cubicBezTo>
                    <a:pt x="1963629" y="1427076"/>
                    <a:pt x="1930797" y="1512958"/>
                    <a:pt x="2051933" y="1512472"/>
                  </a:cubicBezTo>
                  <a:cubicBezTo>
                    <a:pt x="2200375" y="1511880"/>
                    <a:pt x="2269892" y="1511691"/>
                    <a:pt x="2374908" y="1513658"/>
                  </a:cubicBezTo>
                  <a:cubicBezTo>
                    <a:pt x="2397173" y="1514089"/>
                    <a:pt x="2390542" y="1495657"/>
                    <a:pt x="2394073" y="1631150"/>
                  </a:cubicBezTo>
                  <a:close/>
                  <a:moveTo>
                    <a:pt x="2384909" y="1079479"/>
                  </a:moveTo>
                  <a:cubicBezTo>
                    <a:pt x="2392079" y="1537911"/>
                    <a:pt x="2396580" y="1489001"/>
                    <a:pt x="2375313" y="1488597"/>
                  </a:cubicBezTo>
                  <a:cubicBezTo>
                    <a:pt x="1903600" y="1479731"/>
                    <a:pt x="1962227" y="1511071"/>
                    <a:pt x="1961230" y="1446882"/>
                  </a:cubicBezTo>
                  <a:cubicBezTo>
                    <a:pt x="1958372" y="1264501"/>
                    <a:pt x="1962739" y="1265040"/>
                    <a:pt x="1959828" y="1078994"/>
                  </a:cubicBezTo>
                  <a:cubicBezTo>
                    <a:pt x="1957995" y="962985"/>
                    <a:pt x="1893330" y="1012487"/>
                    <a:pt x="2375393" y="999310"/>
                  </a:cubicBezTo>
                  <a:cubicBezTo>
                    <a:pt x="2387065" y="998987"/>
                    <a:pt x="2383507" y="987022"/>
                    <a:pt x="2384909" y="1079479"/>
                  </a:cubicBezTo>
                  <a:close/>
                  <a:moveTo>
                    <a:pt x="2374585" y="484504"/>
                  </a:moveTo>
                  <a:cubicBezTo>
                    <a:pt x="2386903" y="1028521"/>
                    <a:pt x="2385825" y="973952"/>
                    <a:pt x="2374828" y="974222"/>
                  </a:cubicBezTo>
                  <a:cubicBezTo>
                    <a:pt x="2268463" y="977294"/>
                    <a:pt x="2249810" y="976189"/>
                    <a:pt x="2051852" y="976728"/>
                  </a:cubicBezTo>
                  <a:cubicBezTo>
                    <a:pt x="1927725" y="977051"/>
                    <a:pt x="1962739" y="1058514"/>
                    <a:pt x="1948911" y="527269"/>
                  </a:cubicBezTo>
                  <a:cubicBezTo>
                    <a:pt x="1947051" y="453622"/>
                    <a:pt x="1896403" y="498220"/>
                    <a:pt x="2374585" y="484504"/>
                  </a:cubicBezTo>
                  <a:close/>
                  <a:moveTo>
                    <a:pt x="1951122" y="1998822"/>
                  </a:moveTo>
                  <a:cubicBezTo>
                    <a:pt x="1951283" y="2008901"/>
                    <a:pt x="1523157" y="2001679"/>
                    <a:pt x="1523022" y="1998014"/>
                  </a:cubicBezTo>
                  <a:cubicBezTo>
                    <a:pt x="1502563" y="1431684"/>
                    <a:pt x="1509437" y="1511556"/>
                    <a:pt x="1567013" y="1511556"/>
                  </a:cubicBezTo>
                  <a:cubicBezTo>
                    <a:pt x="1721276" y="1511556"/>
                    <a:pt x="1725454" y="1512796"/>
                    <a:pt x="1890284" y="1512796"/>
                  </a:cubicBezTo>
                  <a:cubicBezTo>
                    <a:pt x="1955542" y="1512796"/>
                    <a:pt x="1941094" y="1434082"/>
                    <a:pt x="1951122" y="1998822"/>
                  </a:cubicBezTo>
                  <a:close/>
                  <a:moveTo>
                    <a:pt x="1937779" y="1079425"/>
                  </a:moveTo>
                  <a:cubicBezTo>
                    <a:pt x="1945245" y="1554726"/>
                    <a:pt x="1951122" y="1487788"/>
                    <a:pt x="1890284" y="1487788"/>
                  </a:cubicBezTo>
                  <a:cubicBezTo>
                    <a:pt x="1455904" y="1487788"/>
                    <a:pt x="1515232" y="1497571"/>
                    <a:pt x="1514450" y="1446828"/>
                  </a:cubicBezTo>
                  <a:cubicBezTo>
                    <a:pt x="1506283" y="925501"/>
                    <a:pt x="1484422" y="1000172"/>
                    <a:pt x="1567013" y="1000172"/>
                  </a:cubicBezTo>
                  <a:cubicBezTo>
                    <a:pt x="2007835" y="1000172"/>
                    <a:pt x="1936296" y="984246"/>
                    <a:pt x="1937779" y="1079425"/>
                  </a:cubicBezTo>
                  <a:close/>
                  <a:moveTo>
                    <a:pt x="1567013" y="484827"/>
                  </a:moveTo>
                  <a:cubicBezTo>
                    <a:pt x="1897616" y="484908"/>
                    <a:pt x="1898505" y="484908"/>
                    <a:pt x="1925757" y="484962"/>
                  </a:cubicBezTo>
                  <a:cubicBezTo>
                    <a:pt x="1928345" y="592456"/>
                    <a:pt x="1935919" y="974869"/>
                    <a:pt x="1935973" y="976997"/>
                  </a:cubicBezTo>
                  <a:cubicBezTo>
                    <a:pt x="1796777" y="977132"/>
                    <a:pt x="1923250" y="977132"/>
                    <a:pt x="1505178" y="975030"/>
                  </a:cubicBezTo>
                  <a:cubicBezTo>
                    <a:pt x="1496040" y="395927"/>
                    <a:pt x="1477819" y="484827"/>
                    <a:pt x="1567013" y="484827"/>
                  </a:cubicBezTo>
                  <a:close/>
                  <a:moveTo>
                    <a:pt x="1494234" y="1630934"/>
                  </a:moveTo>
                  <a:cubicBezTo>
                    <a:pt x="1494881" y="1755944"/>
                    <a:pt x="1496444" y="1875564"/>
                    <a:pt x="1500892" y="1998984"/>
                  </a:cubicBezTo>
                  <a:cubicBezTo>
                    <a:pt x="1501000" y="2001867"/>
                    <a:pt x="1073951" y="2018709"/>
                    <a:pt x="1073951" y="1999092"/>
                  </a:cubicBezTo>
                  <a:cubicBezTo>
                    <a:pt x="1073951" y="1471674"/>
                    <a:pt x="1048964" y="1513766"/>
                    <a:pt x="1082146" y="1513981"/>
                  </a:cubicBezTo>
                  <a:cubicBezTo>
                    <a:pt x="1575989" y="1517350"/>
                    <a:pt x="1493398" y="1470111"/>
                    <a:pt x="1494234" y="1630934"/>
                  </a:cubicBezTo>
                  <a:close/>
                  <a:moveTo>
                    <a:pt x="1484746" y="1079533"/>
                  </a:moveTo>
                  <a:cubicBezTo>
                    <a:pt x="1492266" y="1561786"/>
                    <a:pt x="1520353" y="1485821"/>
                    <a:pt x="1405256" y="1488004"/>
                  </a:cubicBezTo>
                  <a:cubicBezTo>
                    <a:pt x="1003141" y="1495037"/>
                    <a:pt x="1064787" y="1497705"/>
                    <a:pt x="1064005" y="1446882"/>
                  </a:cubicBezTo>
                  <a:cubicBezTo>
                    <a:pt x="1056134" y="944040"/>
                    <a:pt x="1051633" y="999633"/>
                    <a:pt x="1082389" y="999148"/>
                  </a:cubicBezTo>
                  <a:cubicBezTo>
                    <a:pt x="1565854" y="991333"/>
                    <a:pt x="1483290" y="987345"/>
                    <a:pt x="1484746" y="1079533"/>
                  </a:cubicBezTo>
                  <a:close/>
                  <a:moveTo>
                    <a:pt x="1082281" y="483695"/>
                  </a:moveTo>
                  <a:cubicBezTo>
                    <a:pt x="1537012" y="480947"/>
                    <a:pt x="1474772" y="470922"/>
                    <a:pt x="1475878" y="531797"/>
                  </a:cubicBezTo>
                  <a:cubicBezTo>
                    <a:pt x="1478169" y="656833"/>
                    <a:pt x="1479517" y="748024"/>
                    <a:pt x="1483102" y="974869"/>
                  </a:cubicBezTo>
                  <a:cubicBezTo>
                    <a:pt x="1379972" y="974087"/>
                    <a:pt x="1297489" y="970853"/>
                    <a:pt x="1058452" y="974491"/>
                  </a:cubicBezTo>
                  <a:cubicBezTo>
                    <a:pt x="1051768" y="416488"/>
                    <a:pt x="1033519" y="483965"/>
                    <a:pt x="1082281" y="483695"/>
                  </a:cubicBezTo>
                  <a:close/>
                  <a:moveTo>
                    <a:pt x="1051875" y="1999092"/>
                  </a:moveTo>
                  <a:cubicBezTo>
                    <a:pt x="1051875" y="2011299"/>
                    <a:pt x="1089127" y="2006071"/>
                    <a:pt x="624881" y="2005640"/>
                  </a:cubicBezTo>
                  <a:cubicBezTo>
                    <a:pt x="625528" y="1783969"/>
                    <a:pt x="619544" y="1639934"/>
                    <a:pt x="617118" y="1514224"/>
                  </a:cubicBezTo>
                  <a:cubicBezTo>
                    <a:pt x="751650" y="1514170"/>
                    <a:pt x="879741" y="1512850"/>
                    <a:pt x="1043142" y="1513766"/>
                  </a:cubicBezTo>
                  <a:cubicBezTo>
                    <a:pt x="1045730" y="1643653"/>
                    <a:pt x="1051875" y="1764163"/>
                    <a:pt x="1051875" y="1999092"/>
                  </a:cubicBezTo>
                  <a:close/>
                  <a:moveTo>
                    <a:pt x="1041929" y="1447313"/>
                  </a:moveTo>
                  <a:cubicBezTo>
                    <a:pt x="1042792" y="1501694"/>
                    <a:pt x="1112551" y="1488947"/>
                    <a:pt x="616606" y="1489190"/>
                  </a:cubicBezTo>
                  <a:cubicBezTo>
                    <a:pt x="611242" y="1186272"/>
                    <a:pt x="609220" y="1150540"/>
                    <a:pt x="607657" y="1000253"/>
                  </a:cubicBezTo>
                  <a:cubicBezTo>
                    <a:pt x="912437" y="1000469"/>
                    <a:pt x="962654" y="1000765"/>
                    <a:pt x="1036673" y="999822"/>
                  </a:cubicBezTo>
                  <a:cubicBezTo>
                    <a:pt x="1040446" y="1280669"/>
                    <a:pt x="1039988" y="1322923"/>
                    <a:pt x="1041929" y="1447313"/>
                  </a:cubicBezTo>
                  <a:close/>
                  <a:moveTo>
                    <a:pt x="1026942" y="483965"/>
                  </a:moveTo>
                  <a:cubicBezTo>
                    <a:pt x="1034813" y="731128"/>
                    <a:pt x="1032387" y="656160"/>
                    <a:pt x="1036349" y="974815"/>
                  </a:cubicBezTo>
                  <a:cubicBezTo>
                    <a:pt x="970660" y="975623"/>
                    <a:pt x="945888" y="975461"/>
                    <a:pt x="607441" y="975246"/>
                  </a:cubicBezTo>
                  <a:cubicBezTo>
                    <a:pt x="606201" y="821510"/>
                    <a:pt x="608870" y="862416"/>
                    <a:pt x="601161" y="486633"/>
                  </a:cubicBezTo>
                  <a:cubicBezTo>
                    <a:pt x="738955" y="486552"/>
                    <a:pt x="628574" y="485582"/>
                    <a:pt x="1026942" y="483965"/>
                  </a:cubicBezTo>
                  <a:close/>
                  <a:moveTo>
                    <a:pt x="274358" y="484207"/>
                  </a:moveTo>
                  <a:cubicBezTo>
                    <a:pt x="432853" y="484207"/>
                    <a:pt x="431937" y="486417"/>
                    <a:pt x="579058" y="486579"/>
                  </a:cubicBezTo>
                  <a:cubicBezTo>
                    <a:pt x="586982" y="874812"/>
                    <a:pt x="584098" y="825687"/>
                    <a:pt x="585365" y="975192"/>
                  </a:cubicBezTo>
                  <a:cubicBezTo>
                    <a:pt x="281717" y="974976"/>
                    <a:pt x="233872" y="974788"/>
                    <a:pt x="159449" y="975354"/>
                  </a:cubicBezTo>
                  <a:cubicBezTo>
                    <a:pt x="153546" y="382777"/>
                    <a:pt x="111792" y="484207"/>
                    <a:pt x="274358" y="484207"/>
                  </a:cubicBezTo>
                  <a:close/>
                  <a:moveTo>
                    <a:pt x="274358" y="1000011"/>
                  </a:moveTo>
                  <a:cubicBezTo>
                    <a:pt x="645070" y="1000253"/>
                    <a:pt x="584988" y="973764"/>
                    <a:pt x="586632" y="1079533"/>
                  </a:cubicBezTo>
                  <a:cubicBezTo>
                    <a:pt x="589543" y="1266630"/>
                    <a:pt x="590945" y="1263477"/>
                    <a:pt x="593829" y="1447259"/>
                  </a:cubicBezTo>
                  <a:cubicBezTo>
                    <a:pt x="594772" y="1507541"/>
                    <a:pt x="661594" y="1488678"/>
                    <a:pt x="166241" y="1488435"/>
                  </a:cubicBezTo>
                  <a:cubicBezTo>
                    <a:pt x="156376" y="910060"/>
                    <a:pt x="128235" y="1000011"/>
                    <a:pt x="274358" y="1000011"/>
                  </a:cubicBezTo>
                  <a:close/>
                  <a:moveTo>
                    <a:pt x="174436" y="1997798"/>
                  </a:moveTo>
                  <a:cubicBezTo>
                    <a:pt x="172630" y="1423033"/>
                    <a:pt x="124219" y="1513443"/>
                    <a:pt x="274358" y="1513523"/>
                  </a:cubicBezTo>
                  <a:cubicBezTo>
                    <a:pt x="414821" y="1513523"/>
                    <a:pt x="437436" y="1514224"/>
                    <a:pt x="594988" y="1514224"/>
                  </a:cubicBezTo>
                  <a:cubicBezTo>
                    <a:pt x="597818" y="1662840"/>
                    <a:pt x="603398" y="1777340"/>
                    <a:pt x="602724" y="2005640"/>
                  </a:cubicBezTo>
                  <a:cubicBezTo>
                    <a:pt x="600029" y="2005640"/>
                    <a:pt x="174463" y="2005640"/>
                    <a:pt x="174436" y="1997798"/>
                  </a:cubicBezTo>
                  <a:close/>
                  <a:moveTo>
                    <a:pt x="179342" y="2365956"/>
                  </a:moveTo>
                  <a:cubicBezTo>
                    <a:pt x="177455" y="2265684"/>
                    <a:pt x="175002" y="2129652"/>
                    <a:pt x="174571" y="2029138"/>
                  </a:cubicBezTo>
                  <a:cubicBezTo>
                    <a:pt x="420427" y="2028141"/>
                    <a:pt x="399348" y="2030647"/>
                    <a:pt x="602697" y="2030647"/>
                  </a:cubicBezTo>
                  <a:cubicBezTo>
                    <a:pt x="602050" y="2545992"/>
                    <a:pt x="622563" y="2517644"/>
                    <a:pt x="597441" y="2517644"/>
                  </a:cubicBezTo>
                  <a:cubicBezTo>
                    <a:pt x="94514" y="2517644"/>
                    <a:pt x="182900" y="2557149"/>
                    <a:pt x="179342" y="2365956"/>
                  </a:cubicBezTo>
                  <a:close/>
                  <a:moveTo>
                    <a:pt x="182495" y="2549792"/>
                  </a:moveTo>
                  <a:cubicBezTo>
                    <a:pt x="182334" y="2540064"/>
                    <a:pt x="609975" y="2539552"/>
                    <a:pt x="610137" y="2550223"/>
                  </a:cubicBezTo>
                  <a:cubicBezTo>
                    <a:pt x="618600" y="3090010"/>
                    <a:pt x="635043" y="3031561"/>
                    <a:pt x="597414" y="3031561"/>
                  </a:cubicBezTo>
                  <a:cubicBezTo>
                    <a:pt x="301771" y="3031507"/>
                    <a:pt x="249263" y="3031318"/>
                    <a:pt x="191337" y="3031857"/>
                  </a:cubicBezTo>
                  <a:cubicBezTo>
                    <a:pt x="189854" y="2972815"/>
                    <a:pt x="182738" y="2565044"/>
                    <a:pt x="182495" y="2549792"/>
                  </a:cubicBezTo>
                  <a:close/>
                  <a:moveTo>
                    <a:pt x="200286" y="3468758"/>
                  </a:moveTo>
                  <a:cubicBezTo>
                    <a:pt x="194194" y="2981708"/>
                    <a:pt x="167347" y="3056541"/>
                    <a:pt x="274358" y="3056541"/>
                  </a:cubicBezTo>
                  <a:cubicBezTo>
                    <a:pt x="296758" y="3056541"/>
                    <a:pt x="601673" y="3056595"/>
                    <a:pt x="620703" y="3056622"/>
                  </a:cubicBezTo>
                  <a:cubicBezTo>
                    <a:pt x="622239" y="3185916"/>
                    <a:pt x="621215" y="3122185"/>
                    <a:pt x="627603" y="3550436"/>
                  </a:cubicBezTo>
                  <a:cubicBezTo>
                    <a:pt x="122628" y="3550813"/>
                    <a:pt x="201526" y="3566578"/>
                    <a:pt x="200286" y="3468758"/>
                  </a:cubicBezTo>
                  <a:close/>
                  <a:moveTo>
                    <a:pt x="208696" y="4020159"/>
                  </a:moveTo>
                  <a:cubicBezTo>
                    <a:pt x="203601" y="3700183"/>
                    <a:pt x="202577" y="3638824"/>
                    <a:pt x="201660" y="3572506"/>
                  </a:cubicBezTo>
                  <a:cubicBezTo>
                    <a:pt x="370345" y="3570727"/>
                    <a:pt x="435225" y="3575605"/>
                    <a:pt x="628008" y="3575470"/>
                  </a:cubicBezTo>
                  <a:cubicBezTo>
                    <a:pt x="632779" y="3888197"/>
                    <a:pt x="628493" y="3852437"/>
                    <a:pt x="632752" y="4066401"/>
                  </a:cubicBezTo>
                  <a:cubicBezTo>
                    <a:pt x="135863" y="4068018"/>
                    <a:pt x="209477" y="4070686"/>
                    <a:pt x="208696" y="4020159"/>
                  </a:cubicBezTo>
                  <a:close/>
                  <a:moveTo>
                    <a:pt x="216378" y="4571668"/>
                  </a:moveTo>
                  <a:cubicBezTo>
                    <a:pt x="204086" y="4008787"/>
                    <a:pt x="191283" y="4088094"/>
                    <a:pt x="274385" y="4088094"/>
                  </a:cubicBezTo>
                  <a:cubicBezTo>
                    <a:pt x="433366" y="4088094"/>
                    <a:pt x="436331" y="4091462"/>
                    <a:pt x="597468" y="4091462"/>
                  </a:cubicBezTo>
                  <a:cubicBezTo>
                    <a:pt x="639437" y="4091462"/>
                    <a:pt x="638601" y="4013341"/>
                    <a:pt x="643911" y="4570752"/>
                  </a:cubicBezTo>
                  <a:cubicBezTo>
                    <a:pt x="644019" y="4583013"/>
                    <a:pt x="652375" y="4579833"/>
                    <a:pt x="597468" y="4579833"/>
                  </a:cubicBezTo>
                  <a:cubicBezTo>
                    <a:pt x="171552" y="4579833"/>
                    <a:pt x="216593" y="4581234"/>
                    <a:pt x="216378" y="4571668"/>
                  </a:cubicBezTo>
                  <a:close/>
                  <a:moveTo>
                    <a:pt x="217106" y="4604113"/>
                  </a:moveTo>
                  <a:cubicBezTo>
                    <a:pt x="283253" y="4604059"/>
                    <a:pt x="642186" y="4604921"/>
                    <a:pt x="644208" y="4604921"/>
                  </a:cubicBezTo>
                  <a:cubicBezTo>
                    <a:pt x="649922" y="5172491"/>
                    <a:pt x="677093" y="5095232"/>
                    <a:pt x="597441" y="5095232"/>
                  </a:cubicBezTo>
                  <a:cubicBezTo>
                    <a:pt x="276110" y="5095178"/>
                    <a:pt x="258266" y="5095205"/>
                    <a:pt x="222146" y="5095124"/>
                  </a:cubicBezTo>
                  <a:cubicBezTo>
                    <a:pt x="219612" y="4911827"/>
                    <a:pt x="223683" y="4904659"/>
                    <a:pt x="217106" y="4604113"/>
                  </a:cubicBezTo>
                  <a:close/>
                  <a:moveTo>
                    <a:pt x="233359" y="5610847"/>
                  </a:moveTo>
                  <a:cubicBezTo>
                    <a:pt x="223602" y="5131908"/>
                    <a:pt x="224491" y="5261202"/>
                    <a:pt x="222497" y="5120132"/>
                  </a:cubicBezTo>
                  <a:cubicBezTo>
                    <a:pt x="685611" y="5121317"/>
                    <a:pt x="652510" y="5117491"/>
                    <a:pt x="652591" y="5123716"/>
                  </a:cubicBezTo>
                  <a:cubicBezTo>
                    <a:pt x="661297" y="5680776"/>
                    <a:pt x="685152" y="5607721"/>
                    <a:pt x="597414" y="5607721"/>
                  </a:cubicBezTo>
                  <a:cubicBezTo>
                    <a:pt x="421910" y="5607748"/>
                    <a:pt x="420077" y="5611709"/>
                    <a:pt x="233359" y="5610847"/>
                  </a:cubicBezTo>
                  <a:close/>
                  <a:moveTo>
                    <a:pt x="233899" y="5635881"/>
                  </a:moveTo>
                  <a:cubicBezTo>
                    <a:pt x="381100" y="5636528"/>
                    <a:pt x="402772" y="5633456"/>
                    <a:pt x="660569" y="5632675"/>
                  </a:cubicBezTo>
                  <a:cubicBezTo>
                    <a:pt x="669734" y="6217275"/>
                    <a:pt x="691109" y="6123093"/>
                    <a:pt x="597441" y="6123093"/>
                  </a:cubicBezTo>
                  <a:cubicBezTo>
                    <a:pt x="435845" y="6123093"/>
                    <a:pt x="435684" y="6126138"/>
                    <a:pt x="274358" y="6126138"/>
                  </a:cubicBezTo>
                  <a:cubicBezTo>
                    <a:pt x="225650" y="6126138"/>
                    <a:pt x="245651" y="6189088"/>
                    <a:pt x="233899" y="5635881"/>
                  </a:cubicBezTo>
                  <a:close/>
                  <a:moveTo>
                    <a:pt x="245058" y="6594433"/>
                  </a:moveTo>
                  <a:cubicBezTo>
                    <a:pt x="237025" y="6079707"/>
                    <a:pt x="236944" y="6151145"/>
                    <a:pt x="274358" y="6151145"/>
                  </a:cubicBezTo>
                  <a:cubicBezTo>
                    <a:pt x="736259" y="6151145"/>
                    <a:pt x="669330" y="6118243"/>
                    <a:pt x="671082" y="6227030"/>
                  </a:cubicBezTo>
                  <a:cubicBezTo>
                    <a:pt x="673885" y="6406474"/>
                    <a:pt x="670462" y="6411270"/>
                    <a:pt x="673346" y="6594810"/>
                  </a:cubicBezTo>
                  <a:cubicBezTo>
                    <a:pt x="674182" y="6647547"/>
                    <a:pt x="689276" y="6636363"/>
                    <a:pt x="597468" y="6636363"/>
                  </a:cubicBezTo>
                  <a:cubicBezTo>
                    <a:pt x="189153" y="6636363"/>
                    <a:pt x="245947" y="6652209"/>
                    <a:pt x="245058" y="6594433"/>
                  </a:cubicBezTo>
                  <a:close/>
                  <a:moveTo>
                    <a:pt x="254843" y="7146049"/>
                  </a:moveTo>
                  <a:cubicBezTo>
                    <a:pt x="241365" y="6584435"/>
                    <a:pt x="237322" y="6662044"/>
                    <a:pt x="274358" y="6662044"/>
                  </a:cubicBezTo>
                  <a:cubicBezTo>
                    <a:pt x="757203" y="6662044"/>
                    <a:pt x="673993" y="6630192"/>
                    <a:pt x="675880" y="6778701"/>
                  </a:cubicBezTo>
                  <a:cubicBezTo>
                    <a:pt x="677362" y="6896488"/>
                    <a:pt x="679195" y="7029528"/>
                    <a:pt x="682268" y="7146750"/>
                  </a:cubicBezTo>
                  <a:cubicBezTo>
                    <a:pt x="682457" y="7154295"/>
                    <a:pt x="695153" y="7152086"/>
                    <a:pt x="597468" y="7152086"/>
                  </a:cubicBezTo>
                  <a:cubicBezTo>
                    <a:pt x="226675" y="7152086"/>
                    <a:pt x="255328" y="7167041"/>
                    <a:pt x="254843" y="7146049"/>
                  </a:cubicBezTo>
                  <a:close/>
                  <a:moveTo>
                    <a:pt x="265274" y="7669668"/>
                  </a:moveTo>
                  <a:cubicBezTo>
                    <a:pt x="256298" y="7124788"/>
                    <a:pt x="245354" y="7181566"/>
                    <a:pt x="274358" y="7181566"/>
                  </a:cubicBezTo>
                  <a:cubicBezTo>
                    <a:pt x="764319" y="7181566"/>
                    <a:pt x="682807" y="7124437"/>
                    <a:pt x="686042" y="7330425"/>
                  </a:cubicBezTo>
                  <a:cubicBezTo>
                    <a:pt x="688899" y="7513237"/>
                    <a:pt x="690921" y="7510246"/>
                    <a:pt x="693670" y="7670045"/>
                  </a:cubicBezTo>
                  <a:cubicBezTo>
                    <a:pt x="641324" y="7669830"/>
                    <a:pt x="290477" y="7669668"/>
                    <a:pt x="265274" y="7669668"/>
                  </a:cubicBezTo>
                  <a:close/>
                  <a:moveTo>
                    <a:pt x="274358" y="7694675"/>
                  </a:moveTo>
                  <a:cubicBezTo>
                    <a:pt x="654100" y="7694918"/>
                    <a:pt x="648871" y="7694891"/>
                    <a:pt x="694101" y="7695106"/>
                  </a:cubicBezTo>
                  <a:cubicBezTo>
                    <a:pt x="697821" y="7954934"/>
                    <a:pt x="696635" y="7943185"/>
                    <a:pt x="700867" y="8182560"/>
                  </a:cubicBezTo>
                  <a:cubicBezTo>
                    <a:pt x="592885" y="8181294"/>
                    <a:pt x="436196" y="8182695"/>
                    <a:pt x="274035" y="8182695"/>
                  </a:cubicBezTo>
                  <a:cubicBezTo>
                    <a:pt x="271555" y="7656760"/>
                    <a:pt x="254654" y="7694675"/>
                    <a:pt x="274358" y="7694675"/>
                  </a:cubicBezTo>
                  <a:close/>
                  <a:moveTo>
                    <a:pt x="274358" y="8207676"/>
                  </a:moveTo>
                  <a:cubicBezTo>
                    <a:pt x="767877" y="8207676"/>
                    <a:pt x="701002" y="8190941"/>
                    <a:pt x="702107" y="8250199"/>
                  </a:cubicBezTo>
                  <a:cubicBezTo>
                    <a:pt x="712215" y="8786779"/>
                    <a:pt x="731515" y="8699307"/>
                    <a:pt x="597441" y="8699307"/>
                  </a:cubicBezTo>
                  <a:cubicBezTo>
                    <a:pt x="441910" y="8699307"/>
                    <a:pt x="437005" y="8696100"/>
                    <a:pt x="281744" y="8695992"/>
                  </a:cubicBezTo>
                  <a:cubicBezTo>
                    <a:pt x="269425" y="8170596"/>
                    <a:pt x="276272" y="8207676"/>
                    <a:pt x="274358" y="8207676"/>
                  </a:cubicBezTo>
                  <a:close/>
                  <a:moveTo>
                    <a:pt x="286407" y="9169569"/>
                  </a:moveTo>
                  <a:cubicBezTo>
                    <a:pt x="283604" y="8990610"/>
                    <a:pt x="286649" y="8985059"/>
                    <a:pt x="283765" y="8801573"/>
                  </a:cubicBezTo>
                  <a:cubicBezTo>
                    <a:pt x="282067" y="8691169"/>
                    <a:pt x="210448" y="8722374"/>
                    <a:pt x="706555" y="8724557"/>
                  </a:cubicBezTo>
                  <a:cubicBezTo>
                    <a:pt x="708792" y="8977405"/>
                    <a:pt x="715234" y="8978511"/>
                    <a:pt x="717957" y="9212550"/>
                  </a:cubicBezTo>
                  <a:cubicBezTo>
                    <a:pt x="231553" y="9203819"/>
                    <a:pt x="287566" y="9243675"/>
                    <a:pt x="286407" y="9169569"/>
                  </a:cubicBezTo>
                  <a:close/>
                  <a:moveTo>
                    <a:pt x="294709" y="9720970"/>
                  </a:moveTo>
                  <a:cubicBezTo>
                    <a:pt x="291960" y="9589493"/>
                    <a:pt x="290288" y="9491485"/>
                    <a:pt x="288860" y="9353459"/>
                  </a:cubicBezTo>
                  <a:cubicBezTo>
                    <a:pt x="287350" y="9208293"/>
                    <a:pt x="257430" y="9241465"/>
                    <a:pt x="436088" y="9238096"/>
                  </a:cubicBezTo>
                  <a:cubicBezTo>
                    <a:pt x="552264" y="9236049"/>
                    <a:pt x="650003" y="9236345"/>
                    <a:pt x="718226" y="9237611"/>
                  </a:cubicBezTo>
                  <a:cubicBezTo>
                    <a:pt x="719439" y="9377523"/>
                    <a:pt x="714911" y="9445943"/>
                    <a:pt x="723779" y="9729620"/>
                  </a:cubicBezTo>
                  <a:cubicBezTo>
                    <a:pt x="256433" y="9729620"/>
                    <a:pt x="294817" y="9725685"/>
                    <a:pt x="294709" y="9720970"/>
                  </a:cubicBezTo>
                  <a:close/>
                  <a:moveTo>
                    <a:pt x="295356" y="9751232"/>
                  </a:moveTo>
                  <a:cubicBezTo>
                    <a:pt x="439134" y="9751529"/>
                    <a:pt x="394820" y="9754627"/>
                    <a:pt x="724561" y="9754627"/>
                  </a:cubicBezTo>
                  <a:cubicBezTo>
                    <a:pt x="731785" y="9990015"/>
                    <a:pt x="727661" y="10081474"/>
                    <a:pt x="729763" y="10241758"/>
                  </a:cubicBezTo>
                  <a:cubicBezTo>
                    <a:pt x="299211" y="10243510"/>
                    <a:pt x="444202" y="10244399"/>
                    <a:pt x="304979" y="10244749"/>
                  </a:cubicBezTo>
                  <a:cubicBezTo>
                    <a:pt x="304952" y="10242001"/>
                    <a:pt x="295410" y="9753307"/>
                    <a:pt x="295356" y="9751232"/>
                  </a:cubicBezTo>
                  <a:close/>
                  <a:moveTo>
                    <a:pt x="305437" y="10272856"/>
                  </a:moveTo>
                  <a:cubicBezTo>
                    <a:pt x="305383" y="10269379"/>
                    <a:pt x="268671" y="10268841"/>
                    <a:pt x="730113" y="10266793"/>
                  </a:cubicBezTo>
                  <a:cubicBezTo>
                    <a:pt x="733024" y="10455561"/>
                    <a:pt x="737715" y="10463698"/>
                    <a:pt x="741273" y="10759906"/>
                  </a:cubicBezTo>
                  <a:cubicBezTo>
                    <a:pt x="552129" y="10759232"/>
                    <a:pt x="448973" y="10760121"/>
                    <a:pt x="312823" y="10760230"/>
                  </a:cubicBezTo>
                  <a:cubicBezTo>
                    <a:pt x="309426" y="10600592"/>
                    <a:pt x="307998" y="10432790"/>
                    <a:pt x="305437" y="10272856"/>
                  </a:cubicBezTo>
                  <a:close/>
                  <a:moveTo>
                    <a:pt x="319885" y="11192926"/>
                  </a:moveTo>
                  <a:cubicBezTo>
                    <a:pt x="317863" y="10702049"/>
                    <a:pt x="275463" y="10785641"/>
                    <a:pt x="435926" y="10784994"/>
                  </a:cubicBezTo>
                  <a:cubicBezTo>
                    <a:pt x="545579" y="10784698"/>
                    <a:pt x="618466" y="10784590"/>
                    <a:pt x="741569" y="10784941"/>
                  </a:cubicBezTo>
                  <a:cubicBezTo>
                    <a:pt x="747445" y="11315161"/>
                    <a:pt x="741650" y="10669390"/>
                    <a:pt x="746098" y="11275170"/>
                  </a:cubicBezTo>
                  <a:cubicBezTo>
                    <a:pt x="235354" y="11277838"/>
                    <a:pt x="320289" y="11287836"/>
                    <a:pt x="319885" y="11192926"/>
                  </a:cubicBezTo>
                  <a:close/>
                  <a:moveTo>
                    <a:pt x="327891" y="11744651"/>
                  </a:moveTo>
                  <a:cubicBezTo>
                    <a:pt x="319454" y="11206374"/>
                    <a:pt x="286892" y="11294546"/>
                    <a:pt x="435630" y="11298426"/>
                  </a:cubicBezTo>
                  <a:cubicBezTo>
                    <a:pt x="527358" y="11300932"/>
                    <a:pt x="604773" y="11300932"/>
                    <a:pt x="746313" y="11300231"/>
                  </a:cubicBezTo>
                  <a:cubicBezTo>
                    <a:pt x="748928" y="11565207"/>
                    <a:pt x="755235" y="11549631"/>
                    <a:pt x="758039" y="11786770"/>
                  </a:cubicBezTo>
                  <a:cubicBezTo>
                    <a:pt x="264978" y="11780788"/>
                    <a:pt x="329023" y="11813906"/>
                    <a:pt x="327891" y="11744651"/>
                  </a:cubicBezTo>
                  <a:close/>
                  <a:moveTo>
                    <a:pt x="335654" y="12305619"/>
                  </a:moveTo>
                  <a:cubicBezTo>
                    <a:pt x="335195" y="12170665"/>
                    <a:pt x="335384" y="12200604"/>
                    <a:pt x="329050" y="11814257"/>
                  </a:cubicBezTo>
                  <a:cubicBezTo>
                    <a:pt x="459728" y="11813448"/>
                    <a:pt x="495497" y="11808651"/>
                    <a:pt x="758308" y="11811859"/>
                  </a:cubicBezTo>
                  <a:cubicBezTo>
                    <a:pt x="759494" y="11946542"/>
                    <a:pt x="761381" y="12249999"/>
                    <a:pt x="762109" y="12305646"/>
                  </a:cubicBezTo>
                  <a:lnTo>
                    <a:pt x="335654" y="12305619"/>
                  </a:lnTo>
                  <a:close/>
                  <a:moveTo>
                    <a:pt x="759063" y="10266658"/>
                  </a:moveTo>
                  <a:cubicBezTo>
                    <a:pt x="1214252" y="10264799"/>
                    <a:pt x="1179184" y="10270323"/>
                    <a:pt x="1179238" y="10273341"/>
                  </a:cubicBezTo>
                  <a:cubicBezTo>
                    <a:pt x="1188025" y="10834955"/>
                    <a:pt x="1237326" y="10757427"/>
                    <a:pt x="1082146" y="10759313"/>
                  </a:cubicBezTo>
                  <a:cubicBezTo>
                    <a:pt x="977183" y="10760445"/>
                    <a:pt x="913920" y="10760418"/>
                    <a:pt x="763403" y="10759987"/>
                  </a:cubicBezTo>
                  <a:cubicBezTo>
                    <a:pt x="756853" y="10227934"/>
                    <a:pt x="743348" y="10266739"/>
                    <a:pt x="759063" y="10266658"/>
                  </a:cubicBezTo>
                  <a:close/>
                  <a:moveTo>
                    <a:pt x="767985" y="11192981"/>
                  </a:moveTo>
                  <a:cubicBezTo>
                    <a:pt x="767985" y="10700298"/>
                    <a:pt x="716285" y="10785264"/>
                    <a:pt x="920577" y="10785264"/>
                  </a:cubicBezTo>
                  <a:cubicBezTo>
                    <a:pt x="1072873" y="10785264"/>
                    <a:pt x="1066835" y="10783917"/>
                    <a:pt x="1190613" y="10783485"/>
                  </a:cubicBezTo>
                  <a:cubicBezTo>
                    <a:pt x="1190074" y="11090364"/>
                    <a:pt x="1194737" y="11135637"/>
                    <a:pt x="1198268" y="11273958"/>
                  </a:cubicBezTo>
                  <a:cubicBezTo>
                    <a:pt x="691864" y="11274497"/>
                    <a:pt x="767985" y="11302550"/>
                    <a:pt x="767985" y="11192981"/>
                  </a:cubicBezTo>
                  <a:close/>
                  <a:moveTo>
                    <a:pt x="779549" y="11744597"/>
                  </a:moveTo>
                  <a:cubicBezTo>
                    <a:pt x="771220" y="11211035"/>
                    <a:pt x="718657" y="11299747"/>
                    <a:pt x="920577" y="11299747"/>
                  </a:cubicBezTo>
                  <a:cubicBezTo>
                    <a:pt x="1081607" y="11299747"/>
                    <a:pt x="1059423" y="11299181"/>
                    <a:pt x="1198861" y="11299019"/>
                  </a:cubicBezTo>
                  <a:cubicBezTo>
                    <a:pt x="1203821" y="11519019"/>
                    <a:pt x="1199400" y="11546640"/>
                    <a:pt x="1203309" y="11786959"/>
                  </a:cubicBezTo>
                  <a:cubicBezTo>
                    <a:pt x="712566" y="11787471"/>
                    <a:pt x="780438" y="11802534"/>
                    <a:pt x="779549" y="11744597"/>
                  </a:cubicBezTo>
                  <a:close/>
                  <a:moveTo>
                    <a:pt x="784212" y="12305672"/>
                  </a:moveTo>
                  <a:cubicBezTo>
                    <a:pt x="783403" y="12244367"/>
                    <a:pt x="781517" y="11940021"/>
                    <a:pt x="780384" y="11812127"/>
                  </a:cubicBezTo>
                  <a:cubicBezTo>
                    <a:pt x="928368" y="11813826"/>
                    <a:pt x="1091823" y="11812101"/>
                    <a:pt x="1203740" y="11811966"/>
                  </a:cubicBezTo>
                  <a:cubicBezTo>
                    <a:pt x="1210425" y="12222539"/>
                    <a:pt x="1209616" y="12182522"/>
                    <a:pt x="1212419" y="12301873"/>
                  </a:cubicBezTo>
                  <a:cubicBezTo>
                    <a:pt x="1060959" y="12302385"/>
                    <a:pt x="1127457" y="12305699"/>
                    <a:pt x="784212" y="12305672"/>
                  </a:cubicBezTo>
                  <a:close/>
                  <a:moveTo>
                    <a:pt x="1217999" y="11192523"/>
                  </a:moveTo>
                  <a:cubicBezTo>
                    <a:pt x="1202662" y="10719296"/>
                    <a:pt x="1209859" y="10783405"/>
                    <a:pt x="1243903" y="10783405"/>
                  </a:cubicBezTo>
                  <a:cubicBezTo>
                    <a:pt x="1701869" y="10783405"/>
                    <a:pt x="1639495" y="10772949"/>
                    <a:pt x="1639710" y="10825012"/>
                  </a:cubicBezTo>
                  <a:cubicBezTo>
                    <a:pt x="1641948" y="11353803"/>
                    <a:pt x="1673027" y="11271991"/>
                    <a:pt x="1567040" y="11271991"/>
                  </a:cubicBezTo>
                  <a:cubicBezTo>
                    <a:pt x="1162175" y="11271991"/>
                    <a:pt x="1221557" y="11303008"/>
                    <a:pt x="1217999" y="11192523"/>
                  </a:cubicBezTo>
                  <a:close/>
                  <a:moveTo>
                    <a:pt x="1224711" y="11744705"/>
                  </a:moveTo>
                  <a:cubicBezTo>
                    <a:pt x="1216813" y="11239627"/>
                    <a:pt x="1217029" y="11298992"/>
                    <a:pt x="1243903" y="11298992"/>
                  </a:cubicBezTo>
                  <a:cubicBezTo>
                    <a:pt x="1717853" y="11298992"/>
                    <a:pt x="1645074" y="11270643"/>
                    <a:pt x="1646746" y="11377248"/>
                  </a:cubicBezTo>
                  <a:cubicBezTo>
                    <a:pt x="1654266" y="11859933"/>
                    <a:pt x="1687717" y="11789249"/>
                    <a:pt x="1567013" y="11789249"/>
                  </a:cubicBezTo>
                  <a:cubicBezTo>
                    <a:pt x="1168914" y="11789249"/>
                    <a:pt x="1225573" y="11798923"/>
                    <a:pt x="1224711" y="11744705"/>
                  </a:cubicBezTo>
                  <a:close/>
                  <a:moveTo>
                    <a:pt x="1661948" y="12297184"/>
                  </a:moveTo>
                  <a:cubicBezTo>
                    <a:pt x="1661921" y="12311708"/>
                    <a:pt x="1698715" y="12301792"/>
                    <a:pt x="1243876" y="12301792"/>
                  </a:cubicBezTo>
                  <a:cubicBezTo>
                    <a:pt x="1229644" y="12301792"/>
                    <a:pt x="1234657" y="12356819"/>
                    <a:pt x="1225789" y="11811912"/>
                  </a:cubicBezTo>
                  <a:cubicBezTo>
                    <a:pt x="1417817" y="11811804"/>
                    <a:pt x="1373664" y="11814607"/>
                    <a:pt x="1657042" y="11814176"/>
                  </a:cubicBezTo>
                  <a:cubicBezTo>
                    <a:pt x="1657096" y="11817329"/>
                    <a:pt x="1662056" y="12207394"/>
                    <a:pt x="1661948" y="12297184"/>
                  </a:cubicBezTo>
                  <a:close/>
                  <a:moveTo>
                    <a:pt x="1666234" y="11192819"/>
                  </a:moveTo>
                  <a:cubicBezTo>
                    <a:pt x="1660250" y="10717059"/>
                    <a:pt x="1638767" y="10785669"/>
                    <a:pt x="1728797" y="10784456"/>
                  </a:cubicBezTo>
                  <a:cubicBezTo>
                    <a:pt x="2145360" y="10778823"/>
                    <a:pt x="2088996" y="10776613"/>
                    <a:pt x="2090209" y="10825308"/>
                  </a:cubicBezTo>
                  <a:cubicBezTo>
                    <a:pt x="2102744" y="11346581"/>
                    <a:pt x="2102447" y="11274147"/>
                    <a:pt x="2052014" y="11273581"/>
                  </a:cubicBezTo>
                  <a:cubicBezTo>
                    <a:pt x="1598038" y="11268676"/>
                    <a:pt x="1667528" y="11297888"/>
                    <a:pt x="1666234" y="11192819"/>
                  </a:cubicBezTo>
                  <a:close/>
                  <a:moveTo>
                    <a:pt x="1678121" y="11744597"/>
                  </a:moveTo>
                  <a:cubicBezTo>
                    <a:pt x="1670062" y="11229656"/>
                    <a:pt x="1639683" y="11297052"/>
                    <a:pt x="1728581" y="11297402"/>
                  </a:cubicBezTo>
                  <a:cubicBezTo>
                    <a:pt x="2164848" y="11299154"/>
                    <a:pt x="2095735" y="11278108"/>
                    <a:pt x="2097272" y="11377248"/>
                  </a:cubicBezTo>
                  <a:cubicBezTo>
                    <a:pt x="2100129" y="11559144"/>
                    <a:pt x="2101692" y="11571136"/>
                    <a:pt x="2104415" y="11745028"/>
                  </a:cubicBezTo>
                  <a:cubicBezTo>
                    <a:pt x="2105304" y="11803127"/>
                    <a:pt x="2144847" y="11788575"/>
                    <a:pt x="1890284" y="11788765"/>
                  </a:cubicBezTo>
                  <a:cubicBezTo>
                    <a:pt x="1638767" y="11788765"/>
                    <a:pt x="1679065" y="11803828"/>
                    <a:pt x="1678121" y="11744597"/>
                  </a:cubicBezTo>
                  <a:close/>
                  <a:moveTo>
                    <a:pt x="2051799" y="12303948"/>
                  </a:moveTo>
                  <a:cubicBezTo>
                    <a:pt x="1950744" y="12304756"/>
                    <a:pt x="1934436" y="12304621"/>
                    <a:pt x="1683997" y="12304541"/>
                  </a:cubicBezTo>
                  <a:cubicBezTo>
                    <a:pt x="1684132" y="12211087"/>
                    <a:pt x="1679199" y="11817437"/>
                    <a:pt x="1679145" y="11814176"/>
                  </a:cubicBezTo>
                  <a:cubicBezTo>
                    <a:pt x="1881362" y="11813771"/>
                    <a:pt x="1643268" y="11813961"/>
                    <a:pt x="2105304" y="11813637"/>
                  </a:cubicBezTo>
                  <a:cubicBezTo>
                    <a:pt x="2110884" y="12395623"/>
                    <a:pt x="2133310" y="12303274"/>
                    <a:pt x="2051799" y="12303948"/>
                  </a:cubicBezTo>
                  <a:close/>
                  <a:moveTo>
                    <a:pt x="2108566" y="10640798"/>
                  </a:moveTo>
                  <a:cubicBezTo>
                    <a:pt x="2105763" y="10461705"/>
                    <a:pt x="2106733" y="10464831"/>
                    <a:pt x="2103714" y="10272802"/>
                  </a:cubicBezTo>
                  <a:cubicBezTo>
                    <a:pt x="2103660" y="10268410"/>
                    <a:pt x="2067810" y="10268490"/>
                    <a:pt x="2531086" y="10268410"/>
                  </a:cubicBezTo>
                  <a:cubicBezTo>
                    <a:pt x="2531113" y="10270404"/>
                    <a:pt x="2532622" y="10347393"/>
                    <a:pt x="2536342" y="10757966"/>
                  </a:cubicBezTo>
                  <a:cubicBezTo>
                    <a:pt x="2026110" y="10757966"/>
                    <a:pt x="2111073" y="10800920"/>
                    <a:pt x="2108566" y="10640798"/>
                  </a:cubicBezTo>
                  <a:close/>
                  <a:moveTo>
                    <a:pt x="2213502" y="10785803"/>
                  </a:moveTo>
                  <a:cubicBezTo>
                    <a:pt x="2375205" y="10785803"/>
                    <a:pt x="2375717" y="10782974"/>
                    <a:pt x="2536530" y="10782974"/>
                  </a:cubicBezTo>
                  <a:cubicBezTo>
                    <a:pt x="2538930" y="11102733"/>
                    <a:pt x="2541544" y="11135609"/>
                    <a:pt x="2544428" y="11272718"/>
                  </a:cubicBezTo>
                  <a:cubicBezTo>
                    <a:pt x="2368089" y="11272718"/>
                    <a:pt x="2307682" y="11275413"/>
                    <a:pt x="2118054" y="11274174"/>
                  </a:cubicBezTo>
                  <a:cubicBezTo>
                    <a:pt x="2113310" y="10701295"/>
                    <a:pt x="2077837" y="10785803"/>
                    <a:pt x="2213502" y="10785803"/>
                  </a:cubicBezTo>
                  <a:close/>
                  <a:moveTo>
                    <a:pt x="2126491" y="11744597"/>
                  </a:moveTo>
                  <a:cubicBezTo>
                    <a:pt x="2118270" y="11217638"/>
                    <a:pt x="2089023" y="11299477"/>
                    <a:pt x="2213502" y="11299477"/>
                  </a:cubicBezTo>
                  <a:cubicBezTo>
                    <a:pt x="2610765" y="11299477"/>
                    <a:pt x="2544563" y="11264499"/>
                    <a:pt x="2546315" y="11377248"/>
                  </a:cubicBezTo>
                  <a:cubicBezTo>
                    <a:pt x="2552758" y="11784722"/>
                    <a:pt x="2552272" y="11754999"/>
                    <a:pt x="2552838" y="11789384"/>
                  </a:cubicBezTo>
                  <a:cubicBezTo>
                    <a:pt x="2058079" y="11790057"/>
                    <a:pt x="2127407" y="11802804"/>
                    <a:pt x="2126491" y="11744597"/>
                  </a:cubicBezTo>
                  <a:close/>
                  <a:moveTo>
                    <a:pt x="2536800" y="12303732"/>
                  </a:moveTo>
                  <a:cubicBezTo>
                    <a:pt x="2084603" y="12303732"/>
                    <a:pt x="2131747" y="12305699"/>
                    <a:pt x="2131639" y="12297157"/>
                  </a:cubicBezTo>
                  <a:cubicBezTo>
                    <a:pt x="2123768" y="11714550"/>
                    <a:pt x="2103714" y="11813664"/>
                    <a:pt x="2213529" y="11813583"/>
                  </a:cubicBezTo>
                  <a:cubicBezTo>
                    <a:pt x="2375663" y="11813583"/>
                    <a:pt x="2375043" y="11814445"/>
                    <a:pt x="2536800" y="11814445"/>
                  </a:cubicBezTo>
                  <a:cubicBezTo>
                    <a:pt x="2559065" y="11814445"/>
                    <a:pt x="2552623" y="11796849"/>
                    <a:pt x="2555642" y="11929269"/>
                  </a:cubicBezTo>
                  <a:cubicBezTo>
                    <a:pt x="2565561" y="12361131"/>
                    <a:pt x="2568526" y="12303732"/>
                    <a:pt x="2536800" y="12303732"/>
                  </a:cubicBezTo>
                  <a:close/>
                  <a:moveTo>
                    <a:pt x="2558957" y="10824904"/>
                  </a:moveTo>
                  <a:cubicBezTo>
                    <a:pt x="2558553" y="10759933"/>
                    <a:pt x="2497580" y="10789090"/>
                    <a:pt x="2984065" y="10782569"/>
                  </a:cubicBezTo>
                  <a:cubicBezTo>
                    <a:pt x="2988970" y="11083116"/>
                    <a:pt x="2988863" y="11089987"/>
                    <a:pt x="2991989" y="11193412"/>
                  </a:cubicBezTo>
                  <a:cubicBezTo>
                    <a:pt x="2995493" y="11309152"/>
                    <a:pt x="3063124" y="11273931"/>
                    <a:pt x="2566532" y="11272745"/>
                  </a:cubicBezTo>
                  <a:cubicBezTo>
                    <a:pt x="2564429" y="11172905"/>
                    <a:pt x="2560386" y="11055170"/>
                    <a:pt x="2558957" y="10824904"/>
                  </a:cubicBezTo>
                  <a:close/>
                  <a:moveTo>
                    <a:pt x="2567017" y="11297753"/>
                  </a:moveTo>
                  <a:cubicBezTo>
                    <a:pt x="3075119" y="11299019"/>
                    <a:pt x="2994712" y="11279374"/>
                    <a:pt x="2996221" y="11377167"/>
                  </a:cubicBezTo>
                  <a:cubicBezTo>
                    <a:pt x="2999079" y="11561515"/>
                    <a:pt x="3000696" y="11554024"/>
                    <a:pt x="3003796" y="11745001"/>
                  </a:cubicBezTo>
                  <a:cubicBezTo>
                    <a:pt x="3004685" y="11801780"/>
                    <a:pt x="3073421" y="11787309"/>
                    <a:pt x="2574914" y="11789303"/>
                  </a:cubicBezTo>
                  <a:cubicBezTo>
                    <a:pt x="2573675" y="11715871"/>
                    <a:pt x="2568337" y="11365850"/>
                    <a:pt x="2567017" y="11297753"/>
                  </a:cubicBezTo>
                  <a:close/>
                  <a:moveTo>
                    <a:pt x="2583001" y="12303652"/>
                  </a:moveTo>
                  <a:cubicBezTo>
                    <a:pt x="2582381" y="12091062"/>
                    <a:pt x="2577529" y="11934066"/>
                    <a:pt x="2575373" y="11814337"/>
                  </a:cubicBezTo>
                  <a:cubicBezTo>
                    <a:pt x="2723544" y="11813718"/>
                    <a:pt x="2772656" y="11808598"/>
                    <a:pt x="3004631" y="11811885"/>
                  </a:cubicBezTo>
                  <a:cubicBezTo>
                    <a:pt x="3005979" y="11984889"/>
                    <a:pt x="3000750" y="11894264"/>
                    <a:pt x="3008297" y="12297453"/>
                  </a:cubicBezTo>
                  <a:cubicBezTo>
                    <a:pt x="3008405" y="12303490"/>
                    <a:pt x="3045792" y="12302628"/>
                    <a:pt x="2583001" y="12303652"/>
                  </a:cubicBezTo>
                  <a:close/>
                  <a:moveTo>
                    <a:pt x="3014092" y="11192603"/>
                  </a:moveTo>
                  <a:cubicBezTo>
                    <a:pt x="3010615" y="11077780"/>
                    <a:pt x="3010831" y="11069992"/>
                    <a:pt x="3006141" y="10782273"/>
                  </a:cubicBezTo>
                  <a:cubicBezTo>
                    <a:pt x="3302188" y="10777638"/>
                    <a:pt x="3304964" y="10783835"/>
                    <a:pt x="3433701" y="10785587"/>
                  </a:cubicBezTo>
                  <a:cubicBezTo>
                    <a:pt x="3436046" y="10916956"/>
                    <a:pt x="3442111" y="11271721"/>
                    <a:pt x="3442138" y="11273716"/>
                  </a:cubicBezTo>
                  <a:cubicBezTo>
                    <a:pt x="2943740" y="11275898"/>
                    <a:pt x="3017516" y="11305702"/>
                    <a:pt x="3014092" y="11192603"/>
                  </a:cubicBezTo>
                  <a:close/>
                  <a:moveTo>
                    <a:pt x="3016923" y="11300636"/>
                  </a:moveTo>
                  <a:cubicBezTo>
                    <a:pt x="3196767" y="11300717"/>
                    <a:pt x="3246849" y="11301014"/>
                    <a:pt x="3345127" y="11299693"/>
                  </a:cubicBezTo>
                  <a:cubicBezTo>
                    <a:pt x="3468204" y="11298023"/>
                    <a:pt x="3442192" y="11214485"/>
                    <a:pt x="3450521" y="11745083"/>
                  </a:cubicBezTo>
                  <a:cubicBezTo>
                    <a:pt x="3451411" y="11801241"/>
                    <a:pt x="3519580" y="11794451"/>
                    <a:pt x="3026465" y="11787201"/>
                  </a:cubicBezTo>
                  <a:cubicBezTo>
                    <a:pt x="3025980" y="11744921"/>
                    <a:pt x="3016977" y="11302765"/>
                    <a:pt x="3016923" y="11300636"/>
                  </a:cubicBezTo>
                  <a:close/>
                  <a:moveTo>
                    <a:pt x="3030481" y="12301603"/>
                  </a:moveTo>
                  <a:cubicBezTo>
                    <a:pt x="3022637" y="11919191"/>
                    <a:pt x="3028055" y="11982383"/>
                    <a:pt x="3026708" y="11812235"/>
                  </a:cubicBezTo>
                  <a:cubicBezTo>
                    <a:pt x="3150674" y="11814068"/>
                    <a:pt x="3166308" y="11812748"/>
                    <a:pt x="3344938" y="11813961"/>
                  </a:cubicBezTo>
                  <a:cubicBezTo>
                    <a:pt x="3495698" y="11814984"/>
                    <a:pt x="3439416" y="11730476"/>
                    <a:pt x="3459443" y="12298181"/>
                  </a:cubicBezTo>
                  <a:cubicBezTo>
                    <a:pt x="3459928" y="12312140"/>
                    <a:pt x="3473352" y="12298666"/>
                    <a:pt x="3030481" y="12301603"/>
                  </a:cubicBezTo>
                  <a:close/>
                  <a:moveTo>
                    <a:pt x="3462759" y="11192819"/>
                  </a:moveTo>
                  <a:cubicBezTo>
                    <a:pt x="3454403" y="10720159"/>
                    <a:pt x="3438607" y="10786045"/>
                    <a:pt x="3506641" y="10786045"/>
                  </a:cubicBezTo>
                  <a:cubicBezTo>
                    <a:pt x="3942531" y="10786045"/>
                    <a:pt x="3884039" y="10764649"/>
                    <a:pt x="3885952" y="10825470"/>
                  </a:cubicBezTo>
                  <a:cubicBezTo>
                    <a:pt x="3901694" y="11345423"/>
                    <a:pt x="3903419" y="11272017"/>
                    <a:pt x="3829967" y="11272017"/>
                  </a:cubicBezTo>
                  <a:cubicBezTo>
                    <a:pt x="3398255" y="11271991"/>
                    <a:pt x="3464753" y="11298588"/>
                    <a:pt x="3462759" y="11192819"/>
                  </a:cubicBezTo>
                  <a:close/>
                  <a:moveTo>
                    <a:pt x="3472597" y="11744651"/>
                  </a:moveTo>
                  <a:cubicBezTo>
                    <a:pt x="3464538" y="11229872"/>
                    <a:pt x="3447205" y="11298588"/>
                    <a:pt x="3506668" y="11298588"/>
                  </a:cubicBezTo>
                  <a:cubicBezTo>
                    <a:pt x="3963852" y="11298588"/>
                    <a:pt x="3893095" y="11271991"/>
                    <a:pt x="3894740" y="11377167"/>
                  </a:cubicBezTo>
                  <a:cubicBezTo>
                    <a:pt x="3902314" y="11861334"/>
                    <a:pt x="3920428" y="11786663"/>
                    <a:pt x="3829967" y="11786663"/>
                  </a:cubicBezTo>
                  <a:cubicBezTo>
                    <a:pt x="3416639" y="11786689"/>
                    <a:pt x="3473595" y="11808516"/>
                    <a:pt x="3472597" y="11744651"/>
                  </a:cubicBezTo>
                  <a:close/>
                  <a:moveTo>
                    <a:pt x="3481762" y="12304325"/>
                  </a:moveTo>
                  <a:cubicBezTo>
                    <a:pt x="3474538" y="12088071"/>
                    <a:pt x="3475724" y="11975754"/>
                    <a:pt x="3473595" y="11814445"/>
                  </a:cubicBezTo>
                  <a:cubicBezTo>
                    <a:pt x="3690016" y="11814661"/>
                    <a:pt x="3605512" y="11812020"/>
                    <a:pt x="3901155" y="11811643"/>
                  </a:cubicBezTo>
                  <a:lnTo>
                    <a:pt x="3909026" y="12304433"/>
                  </a:lnTo>
                  <a:cubicBezTo>
                    <a:pt x="3840263" y="12304810"/>
                    <a:pt x="3483891" y="12304352"/>
                    <a:pt x="3481762" y="12304325"/>
                  </a:cubicBezTo>
                  <a:close/>
                  <a:moveTo>
                    <a:pt x="3914579" y="11194112"/>
                  </a:moveTo>
                  <a:cubicBezTo>
                    <a:pt x="3910589" y="10712129"/>
                    <a:pt x="3878998" y="10783728"/>
                    <a:pt x="3991670" y="10783405"/>
                  </a:cubicBezTo>
                  <a:cubicBezTo>
                    <a:pt x="4391925" y="10782326"/>
                    <a:pt x="4333514" y="10771575"/>
                    <a:pt x="4335131" y="10825443"/>
                  </a:cubicBezTo>
                  <a:cubicBezTo>
                    <a:pt x="4350684" y="11339360"/>
                    <a:pt x="4341061" y="11274955"/>
                    <a:pt x="4315211" y="11274551"/>
                  </a:cubicBezTo>
                  <a:cubicBezTo>
                    <a:pt x="3846194" y="11266359"/>
                    <a:pt x="3915495" y="11301714"/>
                    <a:pt x="3914579" y="11194112"/>
                  </a:cubicBezTo>
                  <a:close/>
                  <a:moveTo>
                    <a:pt x="3922180" y="11744651"/>
                  </a:moveTo>
                  <a:cubicBezTo>
                    <a:pt x="3913878" y="11214242"/>
                    <a:pt x="3894336" y="11296972"/>
                    <a:pt x="3991589" y="11297618"/>
                  </a:cubicBezTo>
                  <a:cubicBezTo>
                    <a:pt x="4400389" y="11300932"/>
                    <a:pt x="4339821" y="11274847"/>
                    <a:pt x="4341438" y="11377248"/>
                  </a:cubicBezTo>
                  <a:cubicBezTo>
                    <a:pt x="4348743" y="11844060"/>
                    <a:pt x="4371062" y="11787201"/>
                    <a:pt x="4315211" y="11786743"/>
                  </a:cubicBezTo>
                  <a:cubicBezTo>
                    <a:pt x="3862636" y="11783079"/>
                    <a:pt x="3923150" y="11805580"/>
                    <a:pt x="3922180" y="11744651"/>
                  </a:cubicBezTo>
                  <a:close/>
                  <a:moveTo>
                    <a:pt x="4357989" y="12297184"/>
                  </a:moveTo>
                  <a:cubicBezTo>
                    <a:pt x="4357962" y="12312032"/>
                    <a:pt x="4398259" y="12299986"/>
                    <a:pt x="3991589" y="12303813"/>
                  </a:cubicBezTo>
                  <a:cubicBezTo>
                    <a:pt x="3906681" y="12304621"/>
                    <a:pt x="3932288" y="12378808"/>
                    <a:pt x="3923258" y="11811616"/>
                  </a:cubicBezTo>
                  <a:cubicBezTo>
                    <a:pt x="4103992" y="11811266"/>
                    <a:pt x="4099867" y="11810376"/>
                    <a:pt x="4351735" y="11812074"/>
                  </a:cubicBezTo>
                  <a:cubicBezTo>
                    <a:pt x="4356614" y="12113024"/>
                    <a:pt x="4358285" y="12151532"/>
                    <a:pt x="4357989" y="12297184"/>
                  </a:cubicBezTo>
                  <a:close/>
                  <a:moveTo>
                    <a:pt x="4476752" y="10784886"/>
                  </a:moveTo>
                  <a:cubicBezTo>
                    <a:pt x="4640289" y="10784886"/>
                    <a:pt x="4634574" y="10782677"/>
                    <a:pt x="4780994" y="10782461"/>
                  </a:cubicBezTo>
                  <a:cubicBezTo>
                    <a:pt x="4785361" y="11061907"/>
                    <a:pt x="4785333" y="11081202"/>
                    <a:pt x="4788945" y="11194005"/>
                  </a:cubicBezTo>
                  <a:cubicBezTo>
                    <a:pt x="4791964" y="11290288"/>
                    <a:pt x="4876495" y="11281880"/>
                    <a:pt x="4362436" y="11275278"/>
                  </a:cubicBezTo>
                  <a:cubicBezTo>
                    <a:pt x="4359902" y="10693453"/>
                    <a:pt x="4317906" y="10784886"/>
                    <a:pt x="4476752" y="10784886"/>
                  </a:cubicBezTo>
                  <a:close/>
                  <a:moveTo>
                    <a:pt x="4372706" y="11744597"/>
                  </a:moveTo>
                  <a:cubicBezTo>
                    <a:pt x="4364512" y="11219389"/>
                    <a:pt x="4324187" y="11300932"/>
                    <a:pt x="4476752" y="11300932"/>
                  </a:cubicBezTo>
                  <a:cubicBezTo>
                    <a:pt x="4636137" y="11300932"/>
                    <a:pt x="4636218" y="11299262"/>
                    <a:pt x="4791857" y="11299208"/>
                  </a:cubicBezTo>
                  <a:cubicBezTo>
                    <a:pt x="4794040" y="11396327"/>
                    <a:pt x="4795118" y="11511770"/>
                    <a:pt x="4799377" y="11787794"/>
                  </a:cubicBezTo>
                  <a:cubicBezTo>
                    <a:pt x="4305588" y="11787767"/>
                    <a:pt x="4373596" y="11802076"/>
                    <a:pt x="4372706" y="11744597"/>
                  </a:cubicBezTo>
                  <a:close/>
                  <a:moveTo>
                    <a:pt x="4800132" y="12301172"/>
                  </a:moveTo>
                  <a:cubicBezTo>
                    <a:pt x="4593522" y="12301172"/>
                    <a:pt x="4380065" y="12314376"/>
                    <a:pt x="4380092" y="12297265"/>
                  </a:cubicBezTo>
                  <a:cubicBezTo>
                    <a:pt x="4381278" y="11726920"/>
                    <a:pt x="4331330" y="11812478"/>
                    <a:pt x="4476752" y="11812478"/>
                  </a:cubicBezTo>
                  <a:cubicBezTo>
                    <a:pt x="4616757" y="11812478"/>
                    <a:pt x="4647297" y="11812802"/>
                    <a:pt x="4799781" y="11812802"/>
                  </a:cubicBezTo>
                  <a:cubicBezTo>
                    <a:pt x="4807706" y="12342482"/>
                    <a:pt x="4808676" y="12301172"/>
                    <a:pt x="4800132" y="12301172"/>
                  </a:cubicBezTo>
                  <a:close/>
                  <a:moveTo>
                    <a:pt x="4803070" y="10782434"/>
                  </a:moveTo>
                  <a:cubicBezTo>
                    <a:pt x="4961862" y="10782488"/>
                    <a:pt x="4962401" y="10785910"/>
                    <a:pt x="5123511" y="10785910"/>
                  </a:cubicBezTo>
                  <a:cubicBezTo>
                    <a:pt x="5271925" y="10785910"/>
                    <a:pt x="5220252" y="10715578"/>
                    <a:pt x="5238986" y="11193492"/>
                  </a:cubicBezTo>
                  <a:cubicBezTo>
                    <a:pt x="5242895" y="11293091"/>
                    <a:pt x="5323140" y="11273661"/>
                    <a:pt x="4813421" y="11274147"/>
                  </a:cubicBezTo>
                  <a:cubicBezTo>
                    <a:pt x="4808622" y="11082442"/>
                    <a:pt x="4810725" y="11272638"/>
                    <a:pt x="4803070" y="10782434"/>
                  </a:cubicBezTo>
                  <a:close/>
                  <a:moveTo>
                    <a:pt x="4820806" y="11744651"/>
                  </a:moveTo>
                  <a:cubicBezTo>
                    <a:pt x="4817976" y="11563267"/>
                    <a:pt x="4818300" y="11560222"/>
                    <a:pt x="4815442" y="11376763"/>
                  </a:cubicBezTo>
                  <a:cubicBezTo>
                    <a:pt x="4813933" y="11281234"/>
                    <a:pt x="4729348" y="11294250"/>
                    <a:pt x="5242410" y="11296972"/>
                  </a:cubicBezTo>
                  <a:cubicBezTo>
                    <a:pt x="5245051" y="11402794"/>
                    <a:pt x="5245375" y="11504575"/>
                    <a:pt x="5249499" y="11788198"/>
                  </a:cubicBezTo>
                  <a:cubicBezTo>
                    <a:pt x="4749483" y="11797011"/>
                    <a:pt x="4821615" y="11794881"/>
                    <a:pt x="4820806" y="11744651"/>
                  </a:cubicBezTo>
                  <a:close/>
                  <a:moveTo>
                    <a:pt x="4827895" y="12301172"/>
                  </a:moveTo>
                  <a:cubicBezTo>
                    <a:pt x="4827895" y="12212892"/>
                    <a:pt x="4823205" y="11901459"/>
                    <a:pt x="4821857" y="11812802"/>
                  </a:cubicBezTo>
                  <a:cubicBezTo>
                    <a:pt x="4952482" y="11812910"/>
                    <a:pt x="5111085" y="11815631"/>
                    <a:pt x="5249822" y="11813233"/>
                  </a:cubicBezTo>
                  <a:cubicBezTo>
                    <a:pt x="5252087" y="11977613"/>
                    <a:pt x="5251574" y="12046464"/>
                    <a:pt x="5256777" y="12297508"/>
                  </a:cubicBezTo>
                  <a:cubicBezTo>
                    <a:pt x="5257019" y="12307694"/>
                    <a:pt x="5291171" y="12301846"/>
                    <a:pt x="4827895" y="12301172"/>
                  </a:cubicBezTo>
                  <a:close/>
                  <a:moveTo>
                    <a:pt x="5261009" y="11192415"/>
                  </a:moveTo>
                  <a:cubicBezTo>
                    <a:pt x="5242517" y="10721749"/>
                    <a:pt x="5251709" y="10785587"/>
                    <a:pt x="5285133" y="10785318"/>
                  </a:cubicBezTo>
                  <a:cubicBezTo>
                    <a:pt x="5745713" y="10782219"/>
                    <a:pt x="5683501" y="10768610"/>
                    <a:pt x="5683906" y="10825065"/>
                  </a:cubicBezTo>
                  <a:cubicBezTo>
                    <a:pt x="5684822" y="10951584"/>
                    <a:pt x="5685604" y="10982736"/>
                    <a:pt x="5690267" y="11275818"/>
                  </a:cubicBezTo>
                  <a:cubicBezTo>
                    <a:pt x="5189955" y="11270805"/>
                    <a:pt x="5265187" y="11298804"/>
                    <a:pt x="5261009" y="11192415"/>
                  </a:cubicBezTo>
                  <a:close/>
                  <a:moveTo>
                    <a:pt x="5270901" y="11744597"/>
                  </a:moveTo>
                  <a:cubicBezTo>
                    <a:pt x="5263030" y="11241891"/>
                    <a:pt x="5257720" y="11297052"/>
                    <a:pt x="5284999" y="11297240"/>
                  </a:cubicBezTo>
                  <a:cubicBezTo>
                    <a:pt x="5767466" y="11300474"/>
                    <a:pt x="5690321" y="11279670"/>
                    <a:pt x="5691884" y="11377194"/>
                  </a:cubicBezTo>
                  <a:cubicBezTo>
                    <a:pt x="5694742" y="11559521"/>
                    <a:pt x="5692612" y="11556045"/>
                    <a:pt x="5695577" y="11745083"/>
                  </a:cubicBezTo>
                  <a:cubicBezTo>
                    <a:pt x="5696440" y="11799571"/>
                    <a:pt x="5742182" y="11785935"/>
                    <a:pt x="5446621" y="11785881"/>
                  </a:cubicBezTo>
                  <a:cubicBezTo>
                    <a:pt x="5238151" y="11785881"/>
                    <a:pt x="5271818" y="11802723"/>
                    <a:pt x="5270901" y="11744597"/>
                  </a:cubicBezTo>
                  <a:close/>
                  <a:moveTo>
                    <a:pt x="5278907" y="12296915"/>
                  </a:moveTo>
                  <a:cubicBezTo>
                    <a:pt x="5267612" y="11754083"/>
                    <a:pt x="5269607" y="11812882"/>
                    <a:pt x="5285241" y="11812586"/>
                  </a:cubicBezTo>
                  <a:cubicBezTo>
                    <a:pt x="5397212" y="11810322"/>
                    <a:pt x="5416809" y="11810888"/>
                    <a:pt x="5696628" y="11810942"/>
                  </a:cubicBezTo>
                  <a:cubicBezTo>
                    <a:pt x="5696682" y="11813987"/>
                    <a:pt x="5702586" y="12172282"/>
                    <a:pt x="5705389" y="12301953"/>
                  </a:cubicBezTo>
                  <a:cubicBezTo>
                    <a:pt x="5296077" y="12303570"/>
                    <a:pt x="5279203" y="12309957"/>
                    <a:pt x="5278907" y="12296915"/>
                  </a:cubicBezTo>
                  <a:close/>
                  <a:moveTo>
                    <a:pt x="5703879" y="10640744"/>
                  </a:moveTo>
                  <a:cubicBezTo>
                    <a:pt x="5696898" y="10194089"/>
                    <a:pt x="5666951" y="10268383"/>
                    <a:pt x="5769892" y="10268383"/>
                  </a:cubicBezTo>
                  <a:cubicBezTo>
                    <a:pt x="5771914" y="10268383"/>
                    <a:pt x="6123219" y="10268545"/>
                    <a:pt x="6123300" y="10273287"/>
                  </a:cubicBezTo>
                  <a:cubicBezTo>
                    <a:pt x="6132006" y="10828838"/>
                    <a:pt x="6150551" y="10755783"/>
                    <a:pt x="6093326" y="10755783"/>
                  </a:cubicBezTo>
                  <a:cubicBezTo>
                    <a:pt x="5625925" y="10755783"/>
                    <a:pt x="5706305" y="10795477"/>
                    <a:pt x="5703879" y="10640744"/>
                  </a:cubicBezTo>
                  <a:close/>
                  <a:moveTo>
                    <a:pt x="5705659" y="10783512"/>
                  </a:moveTo>
                  <a:cubicBezTo>
                    <a:pt x="6006746" y="10782623"/>
                    <a:pt x="5953132" y="10780332"/>
                    <a:pt x="6132707" y="10780872"/>
                  </a:cubicBezTo>
                  <a:cubicBezTo>
                    <a:pt x="6133408" y="10859882"/>
                    <a:pt x="6133758" y="10855516"/>
                    <a:pt x="6136858" y="11274470"/>
                  </a:cubicBezTo>
                  <a:cubicBezTo>
                    <a:pt x="5929655" y="11274416"/>
                    <a:pt x="5855259" y="11277003"/>
                    <a:pt x="5712343" y="11276006"/>
                  </a:cubicBezTo>
                  <a:cubicBezTo>
                    <a:pt x="5705497" y="10845033"/>
                    <a:pt x="5707114" y="10953309"/>
                    <a:pt x="5705659" y="10783512"/>
                  </a:cubicBezTo>
                  <a:close/>
                  <a:moveTo>
                    <a:pt x="5717653" y="11744651"/>
                  </a:moveTo>
                  <a:cubicBezTo>
                    <a:pt x="5709567" y="11228417"/>
                    <a:pt x="5699593" y="11301202"/>
                    <a:pt x="5769892" y="11301202"/>
                  </a:cubicBezTo>
                  <a:cubicBezTo>
                    <a:pt x="6204003" y="11301202"/>
                    <a:pt x="6136534" y="11275844"/>
                    <a:pt x="6138098" y="11377248"/>
                  </a:cubicBezTo>
                  <a:cubicBezTo>
                    <a:pt x="6145537" y="11853034"/>
                    <a:pt x="6171091" y="11788333"/>
                    <a:pt x="6093298" y="11788333"/>
                  </a:cubicBezTo>
                  <a:cubicBezTo>
                    <a:pt x="5657894" y="11788333"/>
                    <a:pt x="5718489" y="11795502"/>
                    <a:pt x="5717653" y="11744651"/>
                  </a:cubicBezTo>
                  <a:close/>
                  <a:moveTo>
                    <a:pt x="6093298" y="12304541"/>
                  </a:moveTo>
                  <a:cubicBezTo>
                    <a:pt x="5684984" y="12304541"/>
                    <a:pt x="5727519" y="12302304"/>
                    <a:pt x="5727384" y="12295567"/>
                  </a:cubicBezTo>
                  <a:cubicBezTo>
                    <a:pt x="5714365" y="11733468"/>
                    <a:pt x="5703178" y="11810942"/>
                    <a:pt x="5769892" y="11810942"/>
                  </a:cubicBezTo>
                  <a:cubicBezTo>
                    <a:pt x="5931380" y="11810942"/>
                    <a:pt x="5931461" y="11813340"/>
                    <a:pt x="6093298" y="11813340"/>
                  </a:cubicBezTo>
                  <a:cubicBezTo>
                    <a:pt x="6161845" y="11813340"/>
                    <a:pt x="6148233" y="11790543"/>
                    <a:pt x="6148933" y="11929026"/>
                  </a:cubicBezTo>
                  <a:cubicBezTo>
                    <a:pt x="6150793" y="12376975"/>
                    <a:pt x="6182789" y="12304541"/>
                    <a:pt x="6093298" y="12304541"/>
                  </a:cubicBezTo>
                  <a:close/>
                  <a:moveTo>
                    <a:pt x="6153031" y="10640744"/>
                  </a:moveTo>
                  <a:cubicBezTo>
                    <a:pt x="6150146" y="10456611"/>
                    <a:pt x="6148233" y="10456315"/>
                    <a:pt x="6145349" y="10272856"/>
                  </a:cubicBezTo>
                  <a:cubicBezTo>
                    <a:pt x="6145295" y="10270296"/>
                    <a:pt x="6345597" y="10265337"/>
                    <a:pt x="6570537" y="10268356"/>
                  </a:cubicBezTo>
                  <a:cubicBezTo>
                    <a:pt x="6570564" y="10270565"/>
                    <a:pt x="6577384" y="10693400"/>
                    <a:pt x="6578731" y="10757912"/>
                  </a:cubicBezTo>
                  <a:cubicBezTo>
                    <a:pt x="6066667" y="10758101"/>
                    <a:pt x="6155376" y="10786530"/>
                    <a:pt x="6153031" y="10640744"/>
                  </a:cubicBezTo>
                  <a:close/>
                  <a:moveTo>
                    <a:pt x="6254867" y="10781895"/>
                  </a:moveTo>
                  <a:cubicBezTo>
                    <a:pt x="6349991" y="10783162"/>
                    <a:pt x="6372822" y="10783000"/>
                    <a:pt x="6579270" y="10782919"/>
                  </a:cubicBezTo>
                  <a:cubicBezTo>
                    <a:pt x="6591454" y="11327018"/>
                    <a:pt x="6590888" y="11273743"/>
                    <a:pt x="6578327" y="11273851"/>
                  </a:cubicBezTo>
                  <a:cubicBezTo>
                    <a:pt x="6457137" y="11274820"/>
                    <a:pt x="6449967" y="11274577"/>
                    <a:pt x="6158961" y="11274470"/>
                  </a:cubicBezTo>
                  <a:cubicBezTo>
                    <a:pt x="6154917" y="10695475"/>
                    <a:pt x="6124270" y="10780117"/>
                    <a:pt x="6254867" y="10781895"/>
                  </a:cubicBezTo>
                  <a:close/>
                  <a:moveTo>
                    <a:pt x="6169150" y="11744597"/>
                  </a:moveTo>
                  <a:cubicBezTo>
                    <a:pt x="6166239" y="11558120"/>
                    <a:pt x="6163031" y="11559225"/>
                    <a:pt x="6160174" y="11376817"/>
                  </a:cubicBezTo>
                  <a:cubicBezTo>
                    <a:pt x="6158449" y="11266521"/>
                    <a:pt x="6088123" y="11302738"/>
                    <a:pt x="6588219" y="11298857"/>
                  </a:cubicBezTo>
                  <a:cubicBezTo>
                    <a:pt x="6592424" y="11577657"/>
                    <a:pt x="6591320" y="11622821"/>
                    <a:pt x="6594473" y="11790812"/>
                  </a:cubicBezTo>
                  <a:cubicBezTo>
                    <a:pt x="6101035" y="11791028"/>
                    <a:pt x="6170039" y="11802427"/>
                    <a:pt x="6169150" y="11744597"/>
                  </a:cubicBezTo>
                  <a:close/>
                  <a:moveTo>
                    <a:pt x="6578489" y="12303840"/>
                  </a:moveTo>
                  <a:cubicBezTo>
                    <a:pt x="6140146" y="12301469"/>
                    <a:pt x="6176751" y="12310173"/>
                    <a:pt x="6176455" y="12296995"/>
                  </a:cubicBezTo>
                  <a:cubicBezTo>
                    <a:pt x="6163220" y="11718970"/>
                    <a:pt x="6150255" y="11812990"/>
                    <a:pt x="6254894" y="11814661"/>
                  </a:cubicBezTo>
                  <a:cubicBezTo>
                    <a:pt x="6348131" y="11816170"/>
                    <a:pt x="6373469" y="11815928"/>
                    <a:pt x="6595012" y="11815820"/>
                  </a:cubicBezTo>
                  <a:cubicBezTo>
                    <a:pt x="6606603" y="12360834"/>
                    <a:pt x="6617492" y="12304028"/>
                    <a:pt x="6578489" y="12303840"/>
                  </a:cubicBezTo>
                  <a:close/>
                  <a:moveTo>
                    <a:pt x="6601373" y="10782892"/>
                  </a:moveTo>
                  <a:cubicBezTo>
                    <a:pt x="7093733" y="10782677"/>
                    <a:pt x="7028638" y="10765673"/>
                    <a:pt x="7030066" y="10825335"/>
                  </a:cubicBezTo>
                  <a:cubicBezTo>
                    <a:pt x="7033705" y="10983571"/>
                    <a:pt x="7033274" y="11004590"/>
                    <a:pt x="7036832" y="11190555"/>
                  </a:cubicBezTo>
                  <a:cubicBezTo>
                    <a:pt x="7038988" y="11301660"/>
                    <a:pt x="7114031" y="11269970"/>
                    <a:pt x="6609918" y="11273581"/>
                  </a:cubicBezTo>
                  <a:cubicBezTo>
                    <a:pt x="6603961" y="10879042"/>
                    <a:pt x="6605389" y="10964384"/>
                    <a:pt x="6601373" y="10782892"/>
                  </a:cubicBezTo>
                  <a:close/>
                  <a:moveTo>
                    <a:pt x="6611482" y="11376817"/>
                  </a:moveTo>
                  <a:cubicBezTo>
                    <a:pt x="6609918" y="11273985"/>
                    <a:pt x="6533393" y="11297833"/>
                    <a:pt x="7038799" y="11297537"/>
                  </a:cubicBezTo>
                  <a:cubicBezTo>
                    <a:pt x="7039204" y="11320631"/>
                    <a:pt x="7045861" y="11729480"/>
                    <a:pt x="7046104" y="11745055"/>
                  </a:cubicBezTo>
                  <a:cubicBezTo>
                    <a:pt x="7046913" y="11796202"/>
                    <a:pt x="7116915" y="11790543"/>
                    <a:pt x="6616576" y="11790812"/>
                  </a:cubicBezTo>
                  <a:cubicBezTo>
                    <a:pt x="6613557" y="11635783"/>
                    <a:pt x="6614123" y="11546155"/>
                    <a:pt x="6611482" y="11376817"/>
                  </a:cubicBezTo>
                  <a:close/>
                  <a:moveTo>
                    <a:pt x="6627062" y="12304082"/>
                  </a:moveTo>
                  <a:cubicBezTo>
                    <a:pt x="6623261" y="11931074"/>
                    <a:pt x="6620808" y="11987853"/>
                    <a:pt x="6617061" y="11815793"/>
                  </a:cubicBezTo>
                  <a:cubicBezTo>
                    <a:pt x="6885641" y="11815658"/>
                    <a:pt x="6936613" y="11811131"/>
                    <a:pt x="7047048" y="11810861"/>
                  </a:cubicBezTo>
                  <a:cubicBezTo>
                    <a:pt x="7049258" y="11981008"/>
                    <a:pt x="7044918" y="11685798"/>
                    <a:pt x="7053058" y="12300552"/>
                  </a:cubicBezTo>
                  <a:cubicBezTo>
                    <a:pt x="7053058" y="12302493"/>
                    <a:pt x="6741432" y="12304621"/>
                    <a:pt x="6627062" y="12304082"/>
                  </a:cubicBezTo>
                  <a:close/>
                  <a:moveTo>
                    <a:pt x="7063598" y="10782704"/>
                  </a:moveTo>
                  <a:cubicBezTo>
                    <a:pt x="7540513" y="10782704"/>
                    <a:pt x="7477276" y="10761550"/>
                    <a:pt x="7478058" y="10825119"/>
                  </a:cubicBezTo>
                  <a:cubicBezTo>
                    <a:pt x="7484689" y="11355744"/>
                    <a:pt x="7519218" y="11274712"/>
                    <a:pt x="7386977" y="11274712"/>
                  </a:cubicBezTo>
                  <a:cubicBezTo>
                    <a:pt x="7231151" y="11274712"/>
                    <a:pt x="7225814" y="11272476"/>
                    <a:pt x="7063598" y="11272476"/>
                  </a:cubicBezTo>
                  <a:cubicBezTo>
                    <a:pt x="7059797" y="11272476"/>
                    <a:pt x="7043247" y="10782731"/>
                    <a:pt x="7063598" y="10782704"/>
                  </a:cubicBezTo>
                  <a:close/>
                  <a:moveTo>
                    <a:pt x="7068153" y="11744597"/>
                  </a:moveTo>
                  <a:cubicBezTo>
                    <a:pt x="7058988" y="11182633"/>
                    <a:pt x="7061469" y="11331275"/>
                    <a:pt x="7060875" y="11297510"/>
                  </a:cubicBezTo>
                  <a:cubicBezTo>
                    <a:pt x="7240100" y="11297510"/>
                    <a:pt x="7218508" y="11300393"/>
                    <a:pt x="7487519" y="11299612"/>
                  </a:cubicBezTo>
                  <a:cubicBezTo>
                    <a:pt x="7487574" y="11301714"/>
                    <a:pt x="7495687" y="11741094"/>
                    <a:pt x="7496361" y="11790327"/>
                  </a:cubicBezTo>
                  <a:cubicBezTo>
                    <a:pt x="7366087" y="11792079"/>
                    <a:pt x="7284521" y="11790300"/>
                    <a:pt x="7225544" y="11788360"/>
                  </a:cubicBezTo>
                  <a:cubicBezTo>
                    <a:pt x="7040282" y="11782566"/>
                    <a:pt x="7069043" y="11801780"/>
                    <a:pt x="7068153" y="11744597"/>
                  </a:cubicBezTo>
                  <a:close/>
                  <a:moveTo>
                    <a:pt x="7075189" y="12301495"/>
                  </a:moveTo>
                  <a:cubicBezTo>
                    <a:pt x="7069204" y="11890572"/>
                    <a:pt x="7070795" y="11936895"/>
                    <a:pt x="7069124" y="11810861"/>
                  </a:cubicBezTo>
                  <a:cubicBezTo>
                    <a:pt x="7224924" y="11810996"/>
                    <a:pt x="7225921" y="11816008"/>
                    <a:pt x="7386977" y="11816008"/>
                  </a:cubicBezTo>
                  <a:cubicBezTo>
                    <a:pt x="7532966" y="11816008"/>
                    <a:pt x="7493800" y="11722878"/>
                    <a:pt x="7502561" y="12302601"/>
                  </a:cubicBezTo>
                  <a:cubicBezTo>
                    <a:pt x="7205085" y="12302681"/>
                    <a:pt x="7234466" y="12301550"/>
                    <a:pt x="7075189" y="12301495"/>
                  </a:cubicBezTo>
                  <a:close/>
                  <a:moveTo>
                    <a:pt x="7506900" y="11192603"/>
                  </a:moveTo>
                  <a:cubicBezTo>
                    <a:pt x="7492911" y="10714850"/>
                    <a:pt x="7487600" y="10781195"/>
                    <a:pt x="7548599" y="10782003"/>
                  </a:cubicBezTo>
                  <a:cubicBezTo>
                    <a:pt x="7671703" y="10783835"/>
                    <a:pt x="7709548" y="10782596"/>
                    <a:pt x="7872437" y="10783701"/>
                  </a:cubicBezTo>
                  <a:cubicBezTo>
                    <a:pt x="7950930" y="10784240"/>
                    <a:pt x="7929285" y="10708140"/>
                    <a:pt x="7934919" y="11274767"/>
                  </a:cubicBezTo>
                  <a:cubicBezTo>
                    <a:pt x="7436359" y="11272853"/>
                    <a:pt x="7510108" y="11303116"/>
                    <a:pt x="7506900" y="11192603"/>
                  </a:cubicBezTo>
                  <a:close/>
                  <a:moveTo>
                    <a:pt x="7517790" y="11744597"/>
                  </a:moveTo>
                  <a:cubicBezTo>
                    <a:pt x="7509758" y="11231758"/>
                    <a:pt x="7493369" y="11299666"/>
                    <a:pt x="7548788" y="11299370"/>
                  </a:cubicBezTo>
                  <a:cubicBezTo>
                    <a:pt x="8008479" y="11297537"/>
                    <a:pt x="7934757" y="11280883"/>
                    <a:pt x="7936293" y="11377248"/>
                  </a:cubicBezTo>
                  <a:cubicBezTo>
                    <a:pt x="7943841" y="11858720"/>
                    <a:pt x="7967561" y="11787282"/>
                    <a:pt x="7872437" y="11787659"/>
                  </a:cubicBezTo>
                  <a:cubicBezTo>
                    <a:pt x="7456063" y="11788791"/>
                    <a:pt x="7518707" y="11804016"/>
                    <a:pt x="7517790" y="11744597"/>
                  </a:cubicBezTo>
                  <a:close/>
                  <a:moveTo>
                    <a:pt x="7951011" y="12297184"/>
                  </a:moveTo>
                  <a:cubicBezTo>
                    <a:pt x="7951011" y="12303355"/>
                    <a:pt x="7987238" y="12302411"/>
                    <a:pt x="7524637" y="12302573"/>
                  </a:cubicBezTo>
                  <a:cubicBezTo>
                    <a:pt x="7516334" y="11753355"/>
                    <a:pt x="7508113" y="11815227"/>
                    <a:pt x="7548923" y="11814472"/>
                  </a:cubicBezTo>
                  <a:cubicBezTo>
                    <a:pt x="7671030" y="11812182"/>
                    <a:pt x="7699763" y="11813368"/>
                    <a:pt x="7872518" y="11812667"/>
                  </a:cubicBezTo>
                  <a:cubicBezTo>
                    <a:pt x="7960014" y="11812451"/>
                    <a:pt x="7952790" y="11733468"/>
                    <a:pt x="7951011" y="122971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944" name="Google Shape;944;p18"/>
          <p:cNvGrpSpPr/>
          <p:nvPr/>
        </p:nvGrpSpPr>
        <p:grpSpPr>
          <a:xfrm rot="524561">
            <a:off x="22225" y="4257040"/>
            <a:ext cx="1398270" cy="887730"/>
            <a:chOff x="1147250" y="8025879"/>
            <a:chExt cx="2795925" cy="1775123"/>
          </a:xfrm>
        </p:grpSpPr>
        <p:sp>
          <p:nvSpPr>
            <p:cNvPr id="945" name="Google Shape;945;p18"/>
            <p:cNvSpPr/>
            <p:nvPr/>
          </p:nvSpPr>
          <p:spPr>
            <a:xfrm>
              <a:off x="1147250" y="8025879"/>
              <a:ext cx="2791779" cy="1766149"/>
            </a:xfrm>
            <a:custGeom>
              <a:avLst/>
              <a:gdLst/>
              <a:ahLst/>
              <a:cxnLst/>
              <a:rect l="l" t="t" r="r" b="b"/>
              <a:pathLst>
                <a:path w="2791779" h="1766149" extrusionOk="0">
                  <a:moveTo>
                    <a:pt x="2788040" y="219676"/>
                  </a:moveTo>
                  <a:cubicBezTo>
                    <a:pt x="2790920" y="271898"/>
                    <a:pt x="2792670" y="324277"/>
                    <a:pt x="2791311" y="376533"/>
                  </a:cubicBezTo>
                  <a:cubicBezTo>
                    <a:pt x="2774345" y="726856"/>
                    <a:pt x="2760690" y="1076793"/>
                    <a:pt x="2755630" y="1427429"/>
                  </a:cubicBezTo>
                  <a:cubicBezTo>
                    <a:pt x="2752867" y="1505547"/>
                    <a:pt x="2747656" y="1583627"/>
                    <a:pt x="2742092" y="1661588"/>
                  </a:cubicBezTo>
                  <a:cubicBezTo>
                    <a:pt x="2740459" y="1681993"/>
                    <a:pt x="2739642" y="1702516"/>
                    <a:pt x="2736254" y="1722687"/>
                  </a:cubicBezTo>
                  <a:cubicBezTo>
                    <a:pt x="2732597" y="1738771"/>
                    <a:pt x="2713920" y="1740641"/>
                    <a:pt x="2700108" y="1741615"/>
                  </a:cubicBezTo>
                  <a:cubicBezTo>
                    <a:pt x="2692173" y="1756216"/>
                    <a:pt x="2675325" y="1753647"/>
                    <a:pt x="2661586" y="1751621"/>
                  </a:cubicBezTo>
                  <a:cubicBezTo>
                    <a:pt x="2628398" y="1748778"/>
                    <a:pt x="2595166" y="1753021"/>
                    <a:pt x="2562017" y="1754425"/>
                  </a:cubicBezTo>
                  <a:cubicBezTo>
                    <a:pt x="2407900" y="1762994"/>
                    <a:pt x="2253549" y="1768870"/>
                    <a:pt x="2099197" y="1764863"/>
                  </a:cubicBezTo>
                  <a:cubicBezTo>
                    <a:pt x="1776334" y="1757817"/>
                    <a:pt x="1454244" y="1734255"/>
                    <a:pt x="1132041" y="1714784"/>
                  </a:cubicBezTo>
                  <a:cubicBezTo>
                    <a:pt x="810655" y="1706255"/>
                    <a:pt x="489582" y="1689941"/>
                    <a:pt x="168079" y="1694653"/>
                  </a:cubicBezTo>
                  <a:cubicBezTo>
                    <a:pt x="123920" y="1695431"/>
                    <a:pt x="80650" y="1698974"/>
                    <a:pt x="37269" y="1703182"/>
                  </a:cubicBezTo>
                  <a:cubicBezTo>
                    <a:pt x="15326" y="1702013"/>
                    <a:pt x="12525" y="1675261"/>
                    <a:pt x="11395" y="1657777"/>
                  </a:cubicBezTo>
                  <a:cubicBezTo>
                    <a:pt x="4937" y="1438651"/>
                    <a:pt x="12408" y="1219133"/>
                    <a:pt x="10853" y="999889"/>
                  </a:cubicBezTo>
                  <a:cubicBezTo>
                    <a:pt x="9684" y="835006"/>
                    <a:pt x="13789" y="670084"/>
                    <a:pt x="12044" y="505150"/>
                  </a:cubicBezTo>
                  <a:cubicBezTo>
                    <a:pt x="11088" y="414854"/>
                    <a:pt x="6642" y="324652"/>
                    <a:pt x="5541" y="234367"/>
                  </a:cubicBezTo>
                  <a:cubicBezTo>
                    <a:pt x="4864" y="178742"/>
                    <a:pt x="-21088" y="26227"/>
                    <a:pt x="45461" y="5027"/>
                  </a:cubicBezTo>
                  <a:cubicBezTo>
                    <a:pt x="63802" y="-816"/>
                    <a:pt x="83480" y="-251"/>
                    <a:pt x="102716" y="376"/>
                  </a:cubicBezTo>
                  <a:cubicBezTo>
                    <a:pt x="347935" y="376"/>
                    <a:pt x="593043" y="22444"/>
                    <a:pt x="838201" y="25197"/>
                  </a:cubicBezTo>
                  <a:cubicBezTo>
                    <a:pt x="1180948" y="32479"/>
                    <a:pt x="1523812" y="33844"/>
                    <a:pt x="1866441" y="44316"/>
                  </a:cubicBezTo>
                  <a:cubicBezTo>
                    <a:pt x="2148377" y="58492"/>
                    <a:pt x="2430150" y="74885"/>
                    <a:pt x="2712432" y="78310"/>
                  </a:cubicBezTo>
                  <a:cubicBezTo>
                    <a:pt x="2726557" y="78853"/>
                    <a:pt x="2740565" y="80140"/>
                    <a:pt x="2754299" y="83604"/>
                  </a:cubicBezTo>
                  <a:cubicBezTo>
                    <a:pt x="2791691" y="100892"/>
                    <a:pt x="2785658" y="161487"/>
                    <a:pt x="2786513" y="202220"/>
                  </a:cubicBezTo>
                  <a:cubicBezTo>
                    <a:pt x="2787184" y="208068"/>
                    <a:pt x="2787654" y="213911"/>
                    <a:pt x="2788040" y="2196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6" name="Google Shape;946;p18"/>
            <p:cNvSpPr/>
            <p:nvPr/>
          </p:nvSpPr>
          <p:spPr>
            <a:xfrm>
              <a:off x="1223451" y="8115715"/>
              <a:ext cx="2621640" cy="749033"/>
            </a:xfrm>
            <a:custGeom>
              <a:avLst/>
              <a:gdLst/>
              <a:ahLst/>
              <a:cxnLst/>
              <a:rect l="l" t="t" r="r" b="b"/>
              <a:pathLst>
                <a:path w="2621640" h="749033" extrusionOk="0">
                  <a:moveTo>
                    <a:pt x="1384049" y="748607"/>
                  </a:moveTo>
                  <a:cubicBezTo>
                    <a:pt x="1194384" y="747677"/>
                    <a:pt x="369100" y="225324"/>
                    <a:pt x="155659" y="109563"/>
                  </a:cubicBezTo>
                  <a:cubicBezTo>
                    <a:pt x="9930" y="26973"/>
                    <a:pt x="-7259" y="33281"/>
                    <a:pt x="2085" y="10066"/>
                  </a:cubicBezTo>
                  <a:cubicBezTo>
                    <a:pt x="12301" y="-15153"/>
                    <a:pt x="28008" y="-12237"/>
                    <a:pt x="471677" y="254740"/>
                  </a:cubicBezTo>
                  <a:cubicBezTo>
                    <a:pt x="1386459" y="796480"/>
                    <a:pt x="1375963" y="731509"/>
                    <a:pt x="1514859" y="676561"/>
                  </a:cubicBezTo>
                  <a:cubicBezTo>
                    <a:pt x="2301297" y="356885"/>
                    <a:pt x="2455168" y="170807"/>
                    <a:pt x="2595238" y="122217"/>
                  </a:cubicBezTo>
                  <a:cubicBezTo>
                    <a:pt x="2629399" y="112513"/>
                    <a:pt x="2626983" y="148242"/>
                    <a:pt x="2607400" y="147430"/>
                  </a:cubicBezTo>
                  <a:cubicBezTo>
                    <a:pt x="2474829" y="210728"/>
                    <a:pt x="2164263" y="460737"/>
                    <a:pt x="1664463" y="655411"/>
                  </a:cubicBezTo>
                  <a:cubicBezTo>
                    <a:pt x="1491250" y="721933"/>
                    <a:pt x="1437373" y="753112"/>
                    <a:pt x="1384049" y="7486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7" name="Google Shape;947;p18"/>
            <p:cNvSpPr/>
            <p:nvPr/>
          </p:nvSpPr>
          <p:spPr>
            <a:xfrm>
              <a:off x="2681653" y="8962782"/>
              <a:ext cx="938457" cy="747068"/>
            </a:xfrm>
            <a:custGeom>
              <a:avLst/>
              <a:gdLst/>
              <a:ahLst/>
              <a:cxnLst/>
              <a:rect l="l" t="t" r="r" b="b"/>
              <a:pathLst>
                <a:path w="938457" h="747068" extrusionOk="0">
                  <a:moveTo>
                    <a:pt x="912870" y="744761"/>
                  </a:moveTo>
                  <a:cubicBezTo>
                    <a:pt x="347422" y="293194"/>
                    <a:pt x="19264" y="69960"/>
                    <a:pt x="694" y="18913"/>
                  </a:cubicBezTo>
                  <a:cubicBezTo>
                    <a:pt x="-4227" y="2806"/>
                    <a:pt x="18341" y="-7666"/>
                    <a:pt x="27283" y="7031"/>
                  </a:cubicBezTo>
                  <a:cubicBezTo>
                    <a:pt x="111843" y="99219"/>
                    <a:pt x="502579" y="360555"/>
                    <a:pt x="933135" y="716716"/>
                  </a:cubicBezTo>
                  <a:cubicBezTo>
                    <a:pt x="947288" y="730131"/>
                    <a:pt x="930691" y="754700"/>
                    <a:pt x="912870" y="7447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8" name="Google Shape;948;p18"/>
            <p:cNvSpPr/>
            <p:nvPr/>
          </p:nvSpPr>
          <p:spPr>
            <a:xfrm>
              <a:off x="1369620" y="8943710"/>
              <a:ext cx="1085244" cy="670254"/>
            </a:xfrm>
            <a:custGeom>
              <a:avLst/>
              <a:gdLst/>
              <a:ahLst/>
              <a:cxnLst/>
              <a:rect l="l" t="t" r="r" b="b"/>
              <a:pathLst>
                <a:path w="1085244" h="670254" extrusionOk="0">
                  <a:moveTo>
                    <a:pt x="3652" y="662304"/>
                  </a:moveTo>
                  <a:cubicBezTo>
                    <a:pt x="-11093" y="637320"/>
                    <a:pt x="3088" y="645855"/>
                    <a:pt x="353713" y="435309"/>
                  </a:cubicBezTo>
                  <a:cubicBezTo>
                    <a:pt x="592715" y="291144"/>
                    <a:pt x="1066909" y="-19666"/>
                    <a:pt x="1066909" y="980"/>
                  </a:cubicBezTo>
                  <a:cubicBezTo>
                    <a:pt x="1081219" y="-3475"/>
                    <a:pt x="1092363" y="17098"/>
                    <a:pt x="1079748" y="26378"/>
                  </a:cubicBezTo>
                  <a:cubicBezTo>
                    <a:pt x="-2292" y="695162"/>
                    <a:pt x="18728" y="687097"/>
                    <a:pt x="3652" y="6623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9" name="Google Shape;949;p18"/>
            <p:cNvSpPr/>
            <p:nvPr/>
          </p:nvSpPr>
          <p:spPr>
            <a:xfrm>
              <a:off x="1183696" y="9711959"/>
              <a:ext cx="2344082" cy="76098"/>
            </a:xfrm>
            <a:custGeom>
              <a:avLst/>
              <a:gdLst/>
              <a:ahLst/>
              <a:cxnLst/>
              <a:rect l="l" t="t" r="r" b="b"/>
              <a:pathLst>
                <a:path w="2344082" h="76098" extrusionOk="0">
                  <a:moveTo>
                    <a:pt x="2322582" y="75828"/>
                  </a:moveTo>
                  <a:cubicBezTo>
                    <a:pt x="1185608" y="23527"/>
                    <a:pt x="1559669" y="94034"/>
                    <a:pt x="451577" y="39612"/>
                  </a:cubicBezTo>
                  <a:cubicBezTo>
                    <a:pt x="323423" y="35381"/>
                    <a:pt x="-15393" y="56906"/>
                    <a:pt x="544" y="8853"/>
                  </a:cubicBezTo>
                  <a:cubicBezTo>
                    <a:pt x="5202" y="-6711"/>
                    <a:pt x="7382" y="2904"/>
                    <a:pt x="142755" y="3279"/>
                  </a:cubicBezTo>
                  <a:cubicBezTo>
                    <a:pt x="709355" y="38096"/>
                    <a:pt x="1875301" y="10023"/>
                    <a:pt x="2329739" y="40860"/>
                  </a:cubicBezTo>
                  <a:cubicBezTo>
                    <a:pt x="2351855" y="45908"/>
                    <a:pt x="2347566" y="79433"/>
                    <a:pt x="2322582" y="758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0" name="Google Shape;950;p18"/>
            <p:cNvSpPr/>
            <p:nvPr/>
          </p:nvSpPr>
          <p:spPr>
            <a:xfrm>
              <a:off x="3725366" y="8194520"/>
              <a:ext cx="217809" cy="1606482"/>
            </a:xfrm>
            <a:custGeom>
              <a:avLst/>
              <a:gdLst/>
              <a:ahLst/>
              <a:cxnLst/>
              <a:rect l="l" t="t" r="r" b="b"/>
              <a:pathLst>
                <a:path w="217809" h="1606482" extrusionOk="0">
                  <a:moveTo>
                    <a:pt x="215007" y="10538"/>
                  </a:moveTo>
                  <a:cubicBezTo>
                    <a:pt x="214420" y="5210"/>
                    <a:pt x="211406" y="844"/>
                    <a:pt x="205786" y="83"/>
                  </a:cubicBezTo>
                  <a:cubicBezTo>
                    <a:pt x="201117" y="-549"/>
                    <a:pt x="194854" y="2462"/>
                    <a:pt x="194122" y="7706"/>
                  </a:cubicBezTo>
                  <a:cubicBezTo>
                    <a:pt x="186444" y="62889"/>
                    <a:pt x="187691" y="119768"/>
                    <a:pt x="186315" y="175410"/>
                  </a:cubicBezTo>
                  <a:cubicBezTo>
                    <a:pt x="184917" y="231572"/>
                    <a:pt x="183586" y="287729"/>
                    <a:pt x="182412" y="343897"/>
                  </a:cubicBezTo>
                  <a:cubicBezTo>
                    <a:pt x="180086" y="455013"/>
                    <a:pt x="177402" y="566118"/>
                    <a:pt x="174371" y="677218"/>
                  </a:cubicBezTo>
                  <a:cubicBezTo>
                    <a:pt x="168310" y="899416"/>
                    <a:pt x="160844" y="1121570"/>
                    <a:pt x="151970" y="1343673"/>
                  </a:cubicBezTo>
                  <a:cubicBezTo>
                    <a:pt x="149459" y="1406440"/>
                    <a:pt x="146842" y="1469206"/>
                    <a:pt x="144108" y="1531962"/>
                  </a:cubicBezTo>
                  <a:cubicBezTo>
                    <a:pt x="143812" y="1538857"/>
                    <a:pt x="143610" y="1545763"/>
                    <a:pt x="143191" y="1552653"/>
                  </a:cubicBezTo>
                  <a:cubicBezTo>
                    <a:pt x="142956" y="1556509"/>
                    <a:pt x="143040" y="1563734"/>
                    <a:pt x="139791" y="1566572"/>
                  </a:cubicBezTo>
                  <a:cubicBezTo>
                    <a:pt x="137683" y="1568413"/>
                    <a:pt x="133428" y="1568715"/>
                    <a:pt x="130889" y="1569000"/>
                  </a:cubicBezTo>
                  <a:cubicBezTo>
                    <a:pt x="123239" y="1569868"/>
                    <a:pt x="115383" y="1569784"/>
                    <a:pt x="107694" y="1570142"/>
                  </a:cubicBezTo>
                  <a:cubicBezTo>
                    <a:pt x="76804" y="1571564"/>
                    <a:pt x="45949" y="1573047"/>
                    <a:pt x="15098" y="1575118"/>
                  </a:cubicBezTo>
                  <a:cubicBezTo>
                    <a:pt x="-4820" y="1576450"/>
                    <a:pt x="-5245" y="1606991"/>
                    <a:pt x="15098" y="1606476"/>
                  </a:cubicBezTo>
                  <a:cubicBezTo>
                    <a:pt x="43611" y="1605754"/>
                    <a:pt x="72079" y="1604550"/>
                    <a:pt x="100570" y="1603230"/>
                  </a:cubicBezTo>
                  <a:cubicBezTo>
                    <a:pt x="124251" y="1602133"/>
                    <a:pt x="155828" y="1605284"/>
                    <a:pt x="169310" y="1580966"/>
                  </a:cubicBezTo>
                  <a:cubicBezTo>
                    <a:pt x="174522" y="1571564"/>
                    <a:pt x="175478" y="1560600"/>
                    <a:pt x="176015" y="1550073"/>
                  </a:cubicBezTo>
                  <a:cubicBezTo>
                    <a:pt x="176753" y="1535600"/>
                    <a:pt x="177268" y="1521104"/>
                    <a:pt x="177888" y="1506626"/>
                  </a:cubicBezTo>
                  <a:cubicBezTo>
                    <a:pt x="179124" y="1477657"/>
                    <a:pt x="180332" y="1448695"/>
                    <a:pt x="181523" y="1419726"/>
                  </a:cubicBezTo>
                  <a:cubicBezTo>
                    <a:pt x="186175" y="1306271"/>
                    <a:pt x="190459" y="1192793"/>
                    <a:pt x="194379" y="1079310"/>
                  </a:cubicBezTo>
                  <a:cubicBezTo>
                    <a:pt x="202252" y="851128"/>
                    <a:pt x="208649" y="622896"/>
                    <a:pt x="213559" y="394637"/>
                  </a:cubicBezTo>
                  <a:cubicBezTo>
                    <a:pt x="214934" y="330628"/>
                    <a:pt x="216193" y="266619"/>
                    <a:pt x="216886" y="202598"/>
                  </a:cubicBezTo>
                  <a:cubicBezTo>
                    <a:pt x="217227" y="171196"/>
                    <a:pt x="217602" y="139793"/>
                    <a:pt x="217674" y="108384"/>
                  </a:cubicBezTo>
                  <a:cubicBezTo>
                    <a:pt x="217753" y="75817"/>
                    <a:pt x="218569" y="42920"/>
                    <a:pt x="215007" y="105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963" name="Google Shape;963;p18"/>
          <p:cNvGrpSpPr/>
          <p:nvPr/>
        </p:nvGrpSpPr>
        <p:grpSpPr>
          <a:xfrm rot="20622215">
            <a:off x="7245350" y="4325620"/>
            <a:ext cx="1638300" cy="599440"/>
            <a:chOff x="14551955" y="5068223"/>
            <a:chExt cx="3276818" cy="1199431"/>
          </a:xfrm>
        </p:grpSpPr>
        <p:sp>
          <p:nvSpPr>
            <p:cNvPr id="964" name="Google Shape;964;p18"/>
            <p:cNvSpPr/>
            <p:nvPr/>
          </p:nvSpPr>
          <p:spPr>
            <a:xfrm>
              <a:off x="16375284" y="5133089"/>
              <a:ext cx="1321717" cy="1075178"/>
            </a:xfrm>
            <a:custGeom>
              <a:avLst/>
              <a:gdLst/>
              <a:ahLst/>
              <a:cxnLst/>
              <a:rect l="l" t="t" r="r" b="b"/>
              <a:pathLst>
                <a:path w="1321717" h="1075178" extrusionOk="0">
                  <a:moveTo>
                    <a:pt x="1309924" y="257663"/>
                  </a:moveTo>
                  <a:cubicBezTo>
                    <a:pt x="1321524" y="318031"/>
                    <a:pt x="1322913" y="380839"/>
                    <a:pt x="1321013" y="441618"/>
                  </a:cubicBezTo>
                  <a:cubicBezTo>
                    <a:pt x="1317546" y="552445"/>
                    <a:pt x="1303521" y="664876"/>
                    <a:pt x="1258360" y="766175"/>
                  </a:cubicBezTo>
                  <a:cubicBezTo>
                    <a:pt x="1153685" y="1000976"/>
                    <a:pt x="887254" y="1073096"/>
                    <a:pt x="650248" y="1075072"/>
                  </a:cubicBezTo>
                  <a:cubicBezTo>
                    <a:pt x="523664" y="1076125"/>
                    <a:pt x="379733" y="1070314"/>
                    <a:pt x="263570" y="1015032"/>
                  </a:cubicBezTo>
                  <a:cubicBezTo>
                    <a:pt x="95784" y="935177"/>
                    <a:pt x="60571" y="758728"/>
                    <a:pt x="27357" y="592841"/>
                  </a:cubicBezTo>
                  <a:cubicBezTo>
                    <a:pt x="14951" y="530896"/>
                    <a:pt x="8207" y="467951"/>
                    <a:pt x="5035" y="404900"/>
                  </a:cubicBezTo>
                  <a:cubicBezTo>
                    <a:pt x="4675" y="403585"/>
                    <a:pt x="4321" y="402381"/>
                    <a:pt x="4105" y="401511"/>
                  </a:cubicBezTo>
                  <a:cubicBezTo>
                    <a:pt x="-3720" y="373568"/>
                    <a:pt x="848" y="343447"/>
                    <a:pt x="7768" y="315753"/>
                  </a:cubicBezTo>
                  <a:cubicBezTo>
                    <a:pt x="31650" y="236082"/>
                    <a:pt x="78135" y="171945"/>
                    <a:pt x="147387" y="125569"/>
                  </a:cubicBezTo>
                  <a:cubicBezTo>
                    <a:pt x="243988" y="60876"/>
                    <a:pt x="366377" y="32521"/>
                    <a:pt x="480259" y="16450"/>
                  </a:cubicBezTo>
                  <a:cubicBezTo>
                    <a:pt x="604222" y="-1049"/>
                    <a:pt x="729842" y="-1055"/>
                    <a:pt x="854761" y="797"/>
                  </a:cubicBezTo>
                  <a:cubicBezTo>
                    <a:pt x="922748" y="1804"/>
                    <a:pt x="991070" y="3336"/>
                    <a:pt x="1057996" y="15357"/>
                  </a:cubicBezTo>
                  <a:cubicBezTo>
                    <a:pt x="1142361" y="30506"/>
                    <a:pt x="1230743" y="62041"/>
                    <a:pt x="1271795" y="142930"/>
                  </a:cubicBezTo>
                  <a:cubicBezTo>
                    <a:pt x="1290237" y="179261"/>
                    <a:pt x="1302289" y="217935"/>
                    <a:pt x="1309924" y="257663"/>
                  </a:cubicBezTo>
                  <a:close/>
                </a:path>
              </a:pathLst>
            </a:custGeom>
            <a:solidFill>
              <a:srgbClr val="C1D4E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5" name="Google Shape;965;p18"/>
            <p:cNvSpPr/>
            <p:nvPr/>
          </p:nvSpPr>
          <p:spPr>
            <a:xfrm>
              <a:off x="14692295" y="5168780"/>
              <a:ext cx="1320440" cy="1072858"/>
            </a:xfrm>
            <a:custGeom>
              <a:avLst/>
              <a:gdLst/>
              <a:ahLst/>
              <a:cxnLst/>
              <a:rect l="l" t="t" r="r" b="b"/>
              <a:pathLst>
                <a:path w="1320440" h="1072858" extrusionOk="0">
                  <a:moveTo>
                    <a:pt x="6938" y="282052"/>
                  </a:moveTo>
                  <a:cubicBezTo>
                    <a:pt x="-2217" y="342838"/>
                    <a:pt x="-1070" y="405646"/>
                    <a:pt x="3281" y="466302"/>
                  </a:cubicBezTo>
                  <a:cubicBezTo>
                    <a:pt x="11218" y="576900"/>
                    <a:pt x="29771" y="688669"/>
                    <a:pt x="78976" y="788070"/>
                  </a:cubicBezTo>
                  <a:cubicBezTo>
                    <a:pt x="193035" y="1018467"/>
                    <a:pt x="462167" y="1079816"/>
                    <a:pt x="699061" y="1072251"/>
                  </a:cubicBezTo>
                  <a:cubicBezTo>
                    <a:pt x="825579" y="1068214"/>
                    <a:pt x="969163" y="1056618"/>
                    <a:pt x="1083000" y="996702"/>
                  </a:cubicBezTo>
                  <a:cubicBezTo>
                    <a:pt x="1247424" y="910166"/>
                    <a:pt x="1275493" y="732441"/>
                    <a:pt x="1301990" y="565350"/>
                  </a:cubicBezTo>
                  <a:cubicBezTo>
                    <a:pt x="1311886" y="502954"/>
                    <a:pt x="1316087" y="439792"/>
                    <a:pt x="1316716" y="376664"/>
                  </a:cubicBezTo>
                  <a:cubicBezTo>
                    <a:pt x="1317024" y="375335"/>
                    <a:pt x="1317325" y="374118"/>
                    <a:pt x="1317509" y="373241"/>
                  </a:cubicBezTo>
                  <a:cubicBezTo>
                    <a:pt x="1324200" y="345004"/>
                    <a:pt x="1318420" y="315092"/>
                    <a:pt x="1310385" y="287706"/>
                  </a:cubicBezTo>
                  <a:cubicBezTo>
                    <a:pt x="1283312" y="209062"/>
                    <a:pt x="1234271" y="146849"/>
                    <a:pt x="1163210" y="103293"/>
                  </a:cubicBezTo>
                  <a:cubicBezTo>
                    <a:pt x="1064080" y="42540"/>
                    <a:pt x="940642" y="19132"/>
                    <a:pt x="826202" y="7648"/>
                  </a:cubicBezTo>
                  <a:cubicBezTo>
                    <a:pt x="701637" y="-4851"/>
                    <a:pt x="576115" y="194"/>
                    <a:pt x="451373" y="7072"/>
                  </a:cubicBezTo>
                  <a:cubicBezTo>
                    <a:pt x="383477" y="10815"/>
                    <a:pt x="315280" y="15095"/>
                    <a:pt x="248892" y="29792"/>
                  </a:cubicBezTo>
                  <a:cubicBezTo>
                    <a:pt x="165208" y="48318"/>
                    <a:pt x="78163" y="83387"/>
                    <a:pt x="40414" y="165859"/>
                  </a:cubicBezTo>
                  <a:cubicBezTo>
                    <a:pt x="23447" y="202924"/>
                    <a:pt x="12961" y="242050"/>
                    <a:pt x="6938" y="282052"/>
                  </a:cubicBezTo>
                  <a:close/>
                </a:path>
              </a:pathLst>
            </a:custGeom>
            <a:solidFill>
              <a:srgbClr val="C1D4E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6" name="Google Shape;966;p18"/>
            <p:cNvSpPr/>
            <p:nvPr/>
          </p:nvSpPr>
          <p:spPr>
            <a:xfrm>
              <a:off x="16839366" y="5140424"/>
              <a:ext cx="439134" cy="930356"/>
            </a:xfrm>
            <a:custGeom>
              <a:avLst/>
              <a:gdLst/>
              <a:ahLst/>
              <a:cxnLst/>
              <a:rect l="l" t="t" r="r" b="b"/>
              <a:pathLst>
                <a:path w="439134" h="930356" extrusionOk="0">
                  <a:moveTo>
                    <a:pt x="385693" y="6740"/>
                  </a:moveTo>
                  <a:cubicBezTo>
                    <a:pt x="396159" y="-8939"/>
                    <a:pt x="421495" y="5405"/>
                    <a:pt x="412674" y="22576"/>
                  </a:cubicBezTo>
                  <a:cubicBezTo>
                    <a:pt x="403453" y="38896"/>
                    <a:pt x="394671" y="55367"/>
                    <a:pt x="386892" y="72421"/>
                  </a:cubicBezTo>
                  <a:cubicBezTo>
                    <a:pt x="364682" y="127729"/>
                    <a:pt x="346862" y="185387"/>
                    <a:pt x="336232" y="244060"/>
                  </a:cubicBezTo>
                  <a:cubicBezTo>
                    <a:pt x="319783" y="371319"/>
                    <a:pt x="398046" y="304244"/>
                    <a:pt x="433921" y="373380"/>
                  </a:cubicBezTo>
                  <a:cubicBezTo>
                    <a:pt x="452317" y="434781"/>
                    <a:pt x="417845" y="499683"/>
                    <a:pt x="395444" y="555875"/>
                  </a:cubicBezTo>
                  <a:cubicBezTo>
                    <a:pt x="357152" y="625299"/>
                    <a:pt x="239520" y="966562"/>
                    <a:pt x="146026" y="927208"/>
                  </a:cubicBezTo>
                  <a:cubicBezTo>
                    <a:pt x="111488" y="910711"/>
                    <a:pt x="112281" y="865473"/>
                    <a:pt x="110813" y="832452"/>
                  </a:cubicBezTo>
                  <a:cubicBezTo>
                    <a:pt x="115925" y="757577"/>
                    <a:pt x="144335" y="685902"/>
                    <a:pt x="170517" y="616177"/>
                  </a:cubicBezTo>
                  <a:cubicBezTo>
                    <a:pt x="183546" y="580336"/>
                    <a:pt x="201122" y="545863"/>
                    <a:pt x="210016" y="508674"/>
                  </a:cubicBezTo>
                  <a:cubicBezTo>
                    <a:pt x="212362" y="483441"/>
                    <a:pt x="169403" y="498086"/>
                    <a:pt x="154985" y="499389"/>
                  </a:cubicBezTo>
                  <a:cubicBezTo>
                    <a:pt x="125395" y="502909"/>
                    <a:pt x="95806" y="509388"/>
                    <a:pt x="65901" y="508570"/>
                  </a:cubicBezTo>
                  <a:cubicBezTo>
                    <a:pt x="18237" y="510546"/>
                    <a:pt x="-7421" y="474555"/>
                    <a:pt x="1892" y="429330"/>
                  </a:cubicBezTo>
                  <a:cubicBezTo>
                    <a:pt x="31940" y="335340"/>
                    <a:pt x="75175" y="245513"/>
                    <a:pt x="109974" y="153349"/>
                  </a:cubicBezTo>
                  <a:cubicBezTo>
                    <a:pt x="125729" y="110689"/>
                    <a:pt x="144499" y="69129"/>
                    <a:pt x="161040" y="26829"/>
                  </a:cubicBezTo>
                  <a:cubicBezTo>
                    <a:pt x="168243" y="6975"/>
                    <a:pt x="193599" y="10601"/>
                    <a:pt x="199720" y="25959"/>
                  </a:cubicBezTo>
                  <a:cubicBezTo>
                    <a:pt x="202853" y="25678"/>
                    <a:pt x="205913" y="25292"/>
                    <a:pt x="208771" y="24683"/>
                  </a:cubicBezTo>
                  <a:cubicBezTo>
                    <a:pt x="264162" y="16320"/>
                    <a:pt x="320333" y="21594"/>
                    <a:pt x="376013" y="18460"/>
                  </a:cubicBezTo>
                  <a:cubicBezTo>
                    <a:pt x="376013" y="18486"/>
                    <a:pt x="375993" y="18519"/>
                    <a:pt x="375993" y="18545"/>
                  </a:cubicBezTo>
                  <a:lnTo>
                    <a:pt x="375967" y="18545"/>
                  </a:lnTo>
                  <a:cubicBezTo>
                    <a:pt x="375967" y="18571"/>
                    <a:pt x="375941" y="18571"/>
                    <a:pt x="375947" y="18604"/>
                  </a:cubicBezTo>
                  <a:cubicBezTo>
                    <a:pt x="376563" y="18545"/>
                    <a:pt x="377179" y="18519"/>
                    <a:pt x="377776" y="18545"/>
                  </a:cubicBezTo>
                  <a:cubicBezTo>
                    <a:pt x="380391" y="14599"/>
                    <a:pt x="383025" y="10646"/>
                    <a:pt x="385693" y="67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7" name="Google Shape;967;p18"/>
            <p:cNvSpPr/>
            <p:nvPr/>
          </p:nvSpPr>
          <p:spPr>
            <a:xfrm>
              <a:off x="15264963" y="5182677"/>
              <a:ext cx="440457" cy="920142"/>
            </a:xfrm>
            <a:custGeom>
              <a:avLst/>
              <a:gdLst/>
              <a:ahLst/>
              <a:cxnLst/>
              <a:rect l="l" t="t" r="r" b="b"/>
              <a:pathLst>
                <a:path w="440457" h="920142" extrusionOk="0">
                  <a:moveTo>
                    <a:pt x="403219" y="6256"/>
                  </a:moveTo>
                  <a:cubicBezTo>
                    <a:pt x="414315" y="-8991"/>
                    <a:pt x="439048" y="6361"/>
                    <a:pt x="429539" y="23165"/>
                  </a:cubicBezTo>
                  <a:cubicBezTo>
                    <a:pt x="419662" y="39100"/>
                    <a:pt x="410232" y="55204"/>
                    <a:pt x="401764" y="71930"/>
                  </a:cubicBezTo>
                  <a:cubicBezTo>
                    <a:pt x="377339" y="126303"/>
                    <a:pt x="357213" y="183196"/>
                    <a:pt x="344224" y="241397"/>
                  </a:cubicBezTo>
                  <a:cubicBezTo>
                    <a:pt x="322655" y="367890"/>
                    <a:pt x="403560" y="304022"/>
                    <a:pt x="436617" y="374545"/>
                  </a:cubicBezTo>
                  <a:cubicBezTo>
                    <a:pt x="452522" y="436640"/>
                    <a:pt x="415455" y="500102"/>
                    <a:pt x="390807" y="555346"/>
                  </a:cubicBezTo>
                  <a:cubicBezTo>
                    <a:pt x="349742" y="623173"/>
                    <a:pt x="218446" y="959424"/>
                    <a:pt x="126610" y="916345"/>
                  </a:cubicBezTo>
                  <a:cubicBezTo>
                    <a:pt x="92767" y="898467"/>
                    <a:pt x="95382" y="853301"/>
                    <a:pt x="95251" y="820255"/>
                  </a:cubicBezTo>
                  <a:cubicBezTo>
                    <a:pt x="103377" y="745648"/>
                    <a:pt x="134658" y="675171"/>
                    <a:pt x="163631" y="606552"/>
                  </a:cubicBezTo>
                  <a:cubicBezTo>
                    <a:pt x="178095" y="571267"/>
                    <a:pt x="197055" y="537520"/>
                    <a:pt x="207436" y="500724"/>
                  </a:cubicBezTo>
                  <a:cubicBezTo>
                    <a:pt x="210798" y="475609"/>
                    <a:pt x="167288" y="488507"/>
                    <a:pt x="152824" y="489233"/>
                  </a:cubicBezTo>
                  <a:cubicBezTo>
                    <a:pt x="123117" y="491556"/>
                    <a:pt x="93291" y="496844"/>
                    <a:pt x="63439" y="494822"/>
                  </a:cubicBezTo>
                  <a:cubicBezTo>
                    <a:pt x="15735" y="494880"/>
                    <a:pt x="-8454" y="457881"/>
                    <a:pt x="2681" y="413069"/>
                  </a:cubicBezTo>
                  <a:cubicBezTo>
                    <a:pt x="36497" y="320362"/>
                    <a:pt x="83323" y="232347"/>
                    <a:pt x="121806" y="141662"/>
                  </a:cubicBezTo>
                  <a:cubicBezTo>
                    <a:pt x="139271" y="99670"/>
                    <a:pt x="159699" y="58901"/>
                    <a:pt x="177931" y="17302"/>
                  </a:cubicBezTo>
                  <a:cubicBezTo>
                    <a:pt x="185927" y="-2245"/>
                    <a:pt x="211119" y="2395"/>
                    <a:pt x="216611" y="17989"/>
                  </a:cubicBezTo>
                  <a:cubicBezTo>
                    <a:pt x="219750" y="17832"/>
                    <a:pt x="222830" y="17570"/>
                    <a:pt x="225707" y="17073"/>
                  </a:cubicBezTo>
                  <a:cubicBezTo>
                    <a:pt x="281394" y="10948"/>
                    <a:pt x="337309" y="18473"/>
                    <a:pt x="393068" y="17583"/>
                  </a:cubicBezTo>
                  <a:cubicBezTo>
                    <a:pt x="393068" y="17609"/>
                    <a:pt x="393042" y="17636"/>
                    <a:pt x="393048" y="17662"/>
                  </a:cubicBezTo>
                  <a:lnTo>
                    <a:pt x="393022" y="17662"/>
                  </a:lnTo>
                  <a:cubicBezTo>
                    <a:pt x="393022" y="17688"/>
                    <a:pt x="392996" y="17688"/>
                    <a:pt x="392996" y="17714"/>
                  </a:cubicBezTo>
                  <a:cubicBezTo>
                    <a:pt x="393612" y="17681"/>
                    <a:pt x="394228" y="17681"/>
                    <a:pt x="394824" y="17727"/>
                  </a:cubicBezTo>
                  <a:cubicBezTo>
                    <a:pt x="397609" y="13899"/>
                    <a:pt x="400401" y="10051"/>
                    <a:pt x="403219" y="62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8" name="Google Shape;968;p18"/>
            <p:cNvSpPr/>
            <p:nvPr/>
          </p:nvSpPr>
          <p:spPr>
            <a:xfrm>
              <a:off x="16708792" y="5820152"/>
              <a:ext cx="190028" cy="378143"/>
            </a:xfrm>
            <a:custGeom>
              <a:avLst/>
              <a:gdLst/>
              <a:ahLst/>
              <a:cxnLst/>
              <a:rect l="l" t="t" r="r" b="b"/>
              <a:pathLst>
                <a:path w="190028" h="378143" extrusionOk="0">
                  <a:moveTo>
                    <a:pt x="74466" y="377709"/>
                  </a:moveTo>
                  <a:cubicBezTo>
                    <a:pt x="57617" y="374672"/>
                    <a:pt x="55749" y="356147"/>
                    <a:pt x="60389" y="342575"/>
                  </a:cubicBezTo>
                  <a:cubicBezTo>
                    <a:pt x="55736" y="344904"/>
                    <a:pt x="50322" y="345467"/>
                    <a:pt x="44994" y="343648"/>
                  </a:cubicBezTo>
                  <a:cubicBezTo>
                    <a:pt x="42144" y="342679"/>
                    <a:pt x="39699" y="341168"/>
                    <a:pt x="37707" y="339277"/>
                  </a:cubicBezTo>
                  <a:cubicBezTo>
                    <a:pt x="29017" y="353235"/>
                    <a:pt x="6040" y="350257"/>
                    <a:pt x="1203" y="334526"/>
                  </a:cubicBezTo>
                  <a:cubicBezTo>
                    <a:pt x="-1726" y="326627"/>
                    <a:pt x="1354" y="318696"/>
                    <a:pt x="3457" y="311000"/>
                  </a:cubicBezTo>
                  <a:cubicBezTo>
                    <a:pt x="26461" y="244384"/>
                    <a:pt x="47996" y="177113"/>
                    <a:pt x="72323" y="110941"/>
                  </a:cubicBezTo>
                  <a:cubicBezTo>
                    <a:pt x="87495" y="74839"/>
                    <a:pt x="101251" y="35006"/>
                    <a:pt x="131745" y="8713"/>
                  </a:cubicBezTo>
                  <a:cubicBezTo>
                    <a:pt x="147742" y="-5383"/>
                    <a:pt x="176919" y="-2510"/>
                    <a:pt x="185642" y="18313"/>
                  </a:cubicBezTo>
                  <a:cubicBezTo>
                    <a:pt x="192582" y="34535"/>
                    <a:pt x="189378" y="53263"/>
                    <a:pt x="188702" y="70389"/>
                  </a:cubicBezTo>
                  <a:cubicBezTo>
                    <a:pt x="185524" y="128302"/>
                    <a:pt x="169265" y="184213"/>
                    <a:pt x="151144" y="238985"/>
                  </a:cubicBezTo>
                  <a:cubicBezTo>
                    <a:pt x="142447" y="265704"/>
                    <a:pt x="133475" y="292292"/>
                    <a:pt x="123422" y="318493"/>
                  </a:cubicBezTo>
                  <a:cubicBezTo>
                    <a:pt x="116265" y="330959"/>
                    <a:pt x="115577" y="351402"/>
                    <a:pt x="100052" y="356232"/>
                  </a:cubicBezTo>
                  <a:cubicBezTo>
                    <a:pt x="98361" y="368979"/>
                    <a:pt x="88235" y="380555"/>
                    <a:pt x="74466" y="3777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9" name="Google Shape;969;p18"/>
            <p:cNvSpPr/>
            <p:nvPr/>
          </p:nvSpPr>
          <p:spPr>
            <a:xfrm>
              <a:off x="15081708" y="5882057"/>
              <a:ext cx="201432" cy="374780"/>
            </a:xfrm>
            <a:custGeom>
              <a:avLst/>
              <a:gdLst/>
              <a:ahLst/>
              <a:cxnLst/>
              <a:rect l="l" t="t" r="r" b="b"/>
              <a:pathLst>
                <a:path w="201432" h="374780" extrusionOk="0">
                  <a:moveTo>
                    <a:pt x="72407" y="374162"/>
                  </a:moveTo>
                  <a:cubicBezTo>
                    <a:pt x="55695" y="370452"/>
                    <a:pt x="54574" y="351867"/>
                    <a:pt x="59758" y="338491"/>
                  </a:cubicBezTo>
                  <a:cubicBezTo>
                    <a:pt x="55013" y="340631"/>
                    <a:pt x="49587" y="340978"/>
                    <a:pt x="44331" y="338943"/>
                  </a:cubicBezTo>
                  <a:cubicBezTo>
                    <a:pt x="41519" y="337857"/>
                    <a:pt x="39140" y="336253"/>
                    <a:pt x="37227" y="334284"/>
                  </a:cubicBezTo>
                  <a:cubicBezTo>
                    <a:pt x="27980" y="347875"/>
                    <a:pt x="5140" y="343975"/>
                    <a:pt x="939" y="328074"/>
                  </a:cubicBezTo>
                  <a:cubicBezTo>
                    <a:pt x="-1669" y="320064"/>
                    <a:pt x="1732" y="312264"/>
                    <a:pt x="4137" y="304653"/>
                  </a:cubicBezTo>
                  <a:cubicBezTo>
                    <a:pt x="29808" y="239018"/>
                    <a:pt x="54043" y="172663"/>
                    <a:pt x="81025" y="107525"/>
                  </a:cubicBezTo>
                  <a:cubicBezTo>
                    <a:pt x="97638" y="72064"/>
                    <a:pt x="112993" y="32814"/>
                    <a:pt x="144523" y="7771"/>
                  </a:cubicBezTo>
                  <a:cubicBezTo>
                    <a:pt x="161077" y="-5671"/>
                    <a:pt x="190117" y="-1626"/>
                    <a:pt x="197988" y="19530"/>
                  </a:cubicBezTo>
                  <a:cubicBezTo>
                    <a:pt x="204266" y="36020"/>
                    <a:pt x="200308" y="54605"/>
                    <a:pt x="198944" y="71685"/>
                  </a:cubicBezTo>
                  <a:cubicBezTo>
                    <a:pt x="193433" y="129421"/>
                    <a:pt x="174932" y="184632"/>
                    <a:pt x="154616" y="238632"/>
                  </a:cubicBezTo>
                  <a:cubicBezTo>
                    <a:pt x="144851" y="264978"/>
                    <a:pt x="134810" y="291186"/>
                    <a:pt x="123709" y="316962"/>
                  </a:cubicBezTo>
                  <a:cubicBezTo>
                    <a:pt x="116054" y="329127"/>
                    <a:pt x="114547" y="349524"/>
                    <a:pt x="98831" y="353732"/>
                  </a:cubicBezTo>
                  <a:cubicBezTo>
                    <a:pt x="96635" y="366401"/>
                    <a:pt x="86051" y="377565"/>
                    <a:pt x="72407" y="3741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0" name="Google Shape;970;p18"/>
            <p:cNvSpPr/>
            <p:nvPr/>
          </p:nvSpPr>
          <p:spPr>
            <a:xfrm>
              <a:off x="16371538" y="5526296"/>
              <a:ext cx="129737" cy="313651"/>
            </a:xfrm>
            <a:custGeom>
              <a:avLst/>
              <a:gdLst/>
              <a:ahLst/>
              <a:cxnLst/>
              <a:rect l="l" t="t" r="r" b="b"/>
              <a:pathLst>
                <a:path w="129737" h="313651" extrusionOk="0">
                  <a:moveTo>
                    <a:pt x="46592" y="1073"/>
                  </a:moveTo>
                  <a:cubicBezTo>
                    <a:pt x="57844" y="-1368"/>
                    <a:pt x="69825" y="222"/>
                    <a:pt x="80101" y="7231"/>
                  </a:cubicBezTo>
                  <a:cubicBezTo>
                    <a:pt x="111145" y="28393"/>
                    <a:pt x="119770" y="79776"/>
                    <a:pt x="124875" y="114354"/>
                  </a:cubicBezTo>
                  <a:cubicBezTo>
                    <a:pt x="131278" y="157707"/>
                    <a:pt x="130269" y="201800"/>
                    <a:pt x="127988" y="245428"/>
                  </a:cubicBezTo>
                  <a:cubicBezTo>
                    <a:pt x="126979" y="264706"/>
                    <a:pt x="125098" y="285620"/>
                    <a:pt x="112030" y="299853"/>
                  </a:cubicBezTo>
                  <a:cubicBezTo>
                    <a:pt x="102376" y="310369"/>
                    <a:pt x="87198" y="315512"/>
                    <a:pt x="73128" y="313039"/>
                  </a:cubicBezTo>
                  <a:cubicBezTo>
                    <a:pt x="46074" y="308281"/>
                    <a:pt x="33727" y="278520"/>
                    <a:pt x="26210" y="255440"/>
                  </a:cubicBezTo>
                  <a:cubicBezTo>
                    <a:pt x="9485" y="204090"/>
                    <a:pt x="1686" y="150155"/>
                    <a:pt x="140" y="96266"/>
                  </a:cubicBezTo>
                  <a:cubicBezTo>
                    <a:pt x="-548" y="72466"/>
                    <a:pt x="906" y="45139"/>
                    <a:pt x="13745" y="24297"/>
                  </a:cubicBezTo>
                  <a:cubicBezTo>
                    <a:pt x="21039" y="12453"/>
                    <a:pt x="33314" y="3952"/>
                    <a:pt x="46592" y="10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1" name="Google Shape;971;p18"/>
            <p:cNvSpPr/>
            <p:nvPr/>
          </p:nvSpPr>
          <p:spPr>
            <a:xfrm>
              <a:off x="15894730" y="5535654"/>
              <a:ext cx="126374" cy="314420"/>
            </a:xfrm>
            <a:custGeom>
              <a:avLst/>
              <a:gdLst/>
              <a:ahLst/>
              <a:cxnLst/>
              <a:rect l="l" t="t" r="r" b="b"/>
              <a:pathLst>
                <a:path w="126374" h="314420" extrusionOk="0">
                  <a:moveTo>
                    <a:pt x="76068" y="713"/>
                  </a:moveTo>
                  <a:cubicBezTo>
                    <a:pt x="64724" y="-1277"/>
                    <a:pt x="52822" y="798"/>
                    <a:pt x="42834" y="8212"/>
                  </a:cubicBezTo>
                  <a:cubicBezTo>
                    <a:pt x="12675" y="30605"/>
                    <a:pt x="6127" y="82295"/>
                    <a:pt x="2418" y="117050"/>
                  </a:cubicBezTo>
                  <a:cubicBezTo>
                    <a:pt x="-2228" y="160625"/>
                    <a:pt x="557" y="204639"/>
                    <a:pt x="4600" y="248143"/>
                  </a:cubicBezTo>
                  <a:cubicBezTo>
                    <a:pt x="6390" y="267369"/>
                    <a:pt x="9109" y="288185"/>
                    <a:pt x="22741" y="301881"/>
                  </a:cubicBezTo>
                  <a:cubicBezTo>
                    <a:pt x="32807" y="311998"/>
                    <a:pt x="48182" y="316527"/>
                    <a:pt x="62141" y="313490"/>
                  </a:cubicBezTo>
                  <a:cubicBezTo>
                    <a:pt x="88979" y="307647"/>
                    <a:pt x="100120" y="277414"/>
                    <a:pt x="106700" y="254052"/>
                  </a:cubicBezTo>
                  <a:cubicBezTo>
                    <a:pt x="121334" y="202068"/>
                    <a:pt x="126957" y="147865"/>
                    <a:pt x="126328" y="93956"/>
                  </a:cubicBezTo>
                  <a:cubicBezTo>
                    <a:pt x="126052" y="70150"/>
                    <a:pt x="123497" y="42901"/>
                    <a:pt x="109832" y="22595"/>
                  </a:cubicBezTo>
                  <a:cubicBezTo>
                    <a:pt x="102060" y="11059"/>
                    <a:pt x="89450" y="3062"/>
                    <a:pt x="76068" y="7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2" name="Google Shape;972;p18"/>
            <p:cNvSpPr/>
            <p:nvPr/>
          </p:nvSpPr>
          <p:spPr>
            <a:xfrm>
              <a:off x="17290670" y="5238994"/>
              <a:ext cx="419139" cy="746402"/>
            </a:xfrm>
            <a:custGeom>
              <a:avLst/>
              <a:gdLst/>
              <a:ahLst/>
              <a:cxnLst/>
              <a:rect l="l" t="t" r="r" b="b"/>
              <a:pathLst>
                <a:path w="419139" h="746402" extrusionOk="0">
                  <a:moveTo>
                    <a:pt x="418355" y="71171"/>
                  </a:moveTo>
                  <a:cubicBezTo>
                    <a:pt x="409102" y="142355"/>
                    <a:pt x="296464" y="162059"/>
                    <a:pt x="232639" y="262219"/>
                  </a:cubicBezTo>
                  <a:cubicBezTo>
                    <a:pt x="161053" y="374564"/>
                    <a:pt x="187982" y="517280"/>
                    <a:pt x="164474" y="647280"/>
                  </a:cubicBezTo>
                  <a:cubicBezTo>
                    <a:pt x="141582" y="773858"/>
                    <a:pt x="29934" y="760476"/>
                    <a:pt x="5909" y="710219"/>
                  </a:cubicBezTo>
                  <a:cubicBezTo>
                    <a:pt x="-7815" y="681511"/>
                    <a:pt x="-1320" y="690051"/>
                    <a:pt x="65311" y="359860"/>
                  </a:cubicBezTo>
                  <a:cubicBezTo>
                    <a:pt x="74132" y="316141"/>
                    <a:pt x="61811" y="264163"/>
                    <a:pt x="126849" y="183182"/>
                  </a:cubicBezTo>
                  <a:cubicBezTo>
                    <a:pt x="176264" y="121657"/>
                    <a:pt x="247843" y="75607"/>
                    <a:pt x="331251" y="16451"/>
                  </a:cubicBezTo>
                  <a:cubicBezTo>
                    <a:pt x="391178" y="-26052"/>
                    <a:pt x="424798" y="21581"/>
                    <a:pt x="418355" y="71171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3" name="Google Shape;973;p18"/>
            <p:cNvSpPr/>
            <p:nvPr/>
          </p:nvSpPr>
          <p:spPr>
            <a:xfrm>
              <a:off x="14670842" y="5298335"/>
              <a:ext cx="444290" cy="733702"/>
            </a:xfrm>
            <a:custGeom>
              <a:avLst/>
              <a:gdLst/>
              <a:ahLst/>
              <a:cxnLst/>
              <a:rect l="l" t="t" r="r" b="b"/>
              <a:pathLst>
                <a:path w="444290" h="733702" extrusionOk="0">
                  <a:moveTo>
                    <a:pt x="1344" y="72930"/>
                  </a:moveTo>
                  <a:cubicBezTo>
                    <a:pt x="13462" y="143682"/>
                    <a:pt x="126807" y="158844"/>
                    <a:pt x="194618" y="256355"/>
                  </a:cubicBezTo>
                  <a:cubicBezTo>
                    <a:pt x="270679" y="365729"/>
                    <a:pt x="249524" y="509413"/>
                    <a:pt x="278262" y="638360"/>
                  </a:cubicBezTo>
                  <a:cubicBezTo>
                    <a:pt x="306246" y="763917"/>
                    <a:pt x="417264" y="746052"/>
                    <a:pt x="439239" y="694866"/>
                  </a:cubicBezTo>
                  <a:cubicBezTo>
                    <a:pt x="451796" y="665628"/>
                    <a:pt x="445648" y="674423"/>
                    <a:pt x="365746" y="347184"/>
                  </a:cubicBezTo>
                  <a:cubicBezTo>
                    <a:pt x="355169" y="303850"/>
                    <a:pt x="365386" y="251427"/>
                    <a:pt x="297130" y="173123"/>
                  </a:cubicBezTo>
                  <a:cubicBezTo>
                    <a:pt x="245271" y="113633"/>
                    <a:pt x="171896" y="70509"/>
                    <a:pt x="86161" y="14748"/>
                  </a:cubicBezTo>
                  <a:cubicBezTo>
                    <a:pt x="24577" y="-25300"/>
                    <a:pt x="-7097" y="23648"/>
                    <a:pt x="1344" y="72930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4" name="Google Shape;974;p18"/>
            <p:cNvSpPr/>
            <p:nvPr/>
          </p:nvSpPr>
          <p:spPr>
            <a:xfrm>
              <a:off x="16004030" y="5343760"/>
              <a:ext cx="376638" cy="144115"/>
            </a:xfrm>
            <a:custGeom>
              <a:avLst/>
              <a:gdLst/>
              <a:ahLst/>
              <a:cxnLst/>
              <a:rect l="l" t="t" r="r" b="b"/>
              <a:pathLst>
                <a:path w="376638" h="144115" extrusionOk="0">
                  <a:moveTo>
                    <a:pt x="157761" y="2206"/>
                  </a:moveTo>
                  <a:cubicBezTo>
                    <a:pt x="176714" y="-280"/>
                    <a:pt x="195923" y="-666"/>
                    <a:pt x="214968" y="1055"/>
                  </a:cubicBezTo>
                  <a:cubicBezTo>
                    <a:pt x="215066" y="1061"/>
                    <a:pt x="215158" y="1074"/>
                    <a:pt x="215256" y="1081"/>
                  </a:cubicBezTo>
                  <a:cubicBezTo>
                    <a:pt x="254040" y="4647"/>
                    <a:pt x="292773" y="13207"/>
                    <a:pt x="327395" y="31523"/>
                  </a:cubicBezTo>
                  <a:cubicBezTo>
                    <a:pt x="341577" y="40455"/>
                    <a:pt x="380631" y="51076"/>
                    <a:pt x="363762" y="73306"/>
                  </a:cubicBezTo>
                  <a:cubicBezTo>
                    <a:pt x="364004" y="74484"/>
                    <a:pt x="364135" y="75668"/>
                    <a:pt x="364161" y="76872"/>
                  </a:cubicBezTo>
                  <a:cubicBezTo>
                    <a:pt x="364299" y="76924"/>
                    <a:pt x="364404" y="77003"/>
                    <a:pt x="364509" y="77062"/>
                  </a:cubicBezTo>
                  <a:cubicBezTo>
                    <a:pt x="364856" y="77193"/>
                    <a:pt x="365210" y="77330"/>
                    <a:pt x="365531" y="77494"/>
                  </a:cubicBezTo>
                  <a:cubicBezTo>
                    <a:pt x="365531" y="77520"/>
                    <a:pt x="365505" y="77546"/>
                    <a:pt x="365479" y="77572"/>
                  </a:cubicBezTo>
                  <a:cubicBezTo>
                    <a:pt x="373939" y="81839"/>
                    <a:pt x="378776" y="91275"/>
                    <a:pt x="375715" y="100823"/>
                  </a:cubicBezTo>
                  <a:cubicBezTo>
                    <a:pt x="374562" y="104441"/>
                    <a:pt x="372439" y="107445"/>
                    <a:pt x="369699" y="109703"/>
                  </a:cubicBezTo>
                  <a:cubicBezTo>
                    <a:pt x="380821" y="123275"/>
                    <a:pt x="365485" y="143253"/>
                    <a:pt x="349396" y="135721"/>
                  </a:cubicBezTo>
                  <a:cubicBezTo>
                    <a:pt x="320763" y="122097"/>
                    <a:pt x="290518" y="112281"/>
                    <a:pt x="259788" y="104690"/>
                  </a:cubicBezTo>
                  <a:cubicBezTo>
                    <a:pt x="259552" y="104631"/>
                    <a:pt x="259316" y="104579"/>
                    <a:pt x="259080" y="104520"/>
                  </a:cubicBezTo>
                  <a:cubicBezTo>
                    <a:pt x="212628" y="93356"/>
                    <a:pt x="163823" y="94338"/>
                    <a:pt x="117862" y="107360"/>
                  </a:cubicBezTo>
                  <a:cubicBezTo>
                    <a:pt x="117627" y="107425"/>
                    <a:pt x="117397" y="107491"/>
                    <a:pt x="117161" y="107556"/>
                  </a:cubicBezTo>
                  <a:cubicBezTo>
                    <a:pt x="86765" y="116377"/>
                    <a:pt x="56940" y="127404"/>
                    <a:pt x="28884" y="142167"/>
                  </a:cubicBezTo>
                  <a:cubicBezTo>
                    <a:pt x="13109" y="150347"/>
                    <a:pt x="-3019" y="130996"/>
                    <a:pt x="7545" y="116993"/>
                  </a:cubicBezTo>
                  <a:cubicBezTo>
                    <a:pt x="4714" y="114853"/>
                    <a:pt x="2473" y="111934"/>
                    <a:pt x="1175" y="108361"/>
                  </a:cubicBezTo>
                  <a:cubicBezTo>
                    <a:pt x="-2272" y="98945"/>
                    <a:pt x="2178" y="89319"/>
                    <a:pt x="10461" y="84718"/>
                  </a:cubicBezTo>
                  <a:cubicBezTo>
                    <a:pt x="10435" y="84692"/>
                    <a:pt x="10402" y="84666"/>
                    <a:pt x="10402" y="84640"/>
                  </a:cubicBezTo>
                  <a:cubicBezTo>
                    <a:pt x="10717" y="84463"/>
                    <a:pt x="11064" y="84319"/>
                    <a:pt x="11405" y="84168"/>
                  </a:cubicBezTo>
                  <a:cubicBezTo>
                    <a:pt x="11510" y="84110"/>
                    <a:pt x="11615" y="84024"/>
                    <a:pt x="11746" y="83966"/>
                  </a:cubicBezTo>
                  <a:cubicBezTo>
                    <a:pt x="11726" y="82762"/>
                    <a:pt x="11811" y="81577"/>
                    <a:pt x="12002" y="80386"/>
                  </a:cubicBezTo>
                  <a:cubicBezTo>
                    <a:pt x="-5752" y="58850"/>
                    <a:pt x="32842" y="46666"/>
                    <a:pt x="46657" y="37170"/>
                  </a:cubicBezTo>
                  <a:cubicBezTo>
                    <a:pt x="80513" y="17473"/>
                    <a:pt x="118865" y="7370"/>
                    <a:pt x="157479" y="2246"/>
                  </a:cubicBezTo>
                  <a:cubicBezTo>
                    <a:pt x="157571" y="2233"/>
                    <a:pt x="157663" y="2220"/>
                    <a:pt x="157761" y="22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5" name="Google Shape;975;p18"/>
            <p:cNvSpPr/>
            <p:nvPr/>
          </p:nvSpPr>
          <p:spPr>
            <a:xfrm>
              <a:off x="17688870" y="5401460"/>
              <a:ext cx="28750" cy="260080"/>
            </a:xfrm>
            <a:custGeom>
              <a:avLst/>
              <a:gdLst/>
              <a:ahLst/>
              <a:cxnLst/>
              <a:rect l="l" t="t" r="r" b="b"/>
              <a:pathLst>
                <a:path w="28750" h="260080" extrusionOk="0">
                  <a:moveTo>
                    <a:pt x="3418" y="259987"/>
                  </a:moveTo>
                  <a:cubicBezTo>
                    <a:pt x="-5082" y="256924"/>
                    <a:pt x="4912" y="239472"/>
                    <a:pt x="5226" y="232660"/>
                  </a:cubicBezTo>
                  <a:cubicBezTo>
                    <a:pt x="7514" y="222602"/>
                    <a:pt x="8982" y="212400"/>
                    <a:pt x="10436" y="202191"/>
                  </a:cubicBezTo>
                  <a:cubicBezTo>
                    <a:pt x="17750" y="137198"/>
                    <a:pt x="20378" y="70561"/>
                    <a:pt x="10836" y="5711"/>
                  </a:cubicBezTo>
                  <a:cubicBezTo>
                    <a:pt x="9493" y="-276"/>
                    <a:pt x="18845" y="-2462"/>
                    <a:pt x="20155" y="3617"/>
                  </a:cubicBezTo>
                  <a:cubicBezTo>
                    <a:pt x="32542" y="67414"/>
                    <a:pt x="29704" y="133513"/>
                    <a:pt x="23111" y="197872"/>
                  </a:cubicBezTo>
                  <a:cubicBezTo>
                    <a:pt x="21499" y="208428"/>
                    <a:pt x="16472" y="262630"/>
                    <a:pt x="3418" y="259987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6" name="Google Shape;976;p18"/>
            <p:cNvSpPr/>
            <p:nvPr/>
          </p:nvSpPr>
          <p:spPr>
            <a:xfrm>
              <a:off x="14670823" y="5462306"/>
              <a:ext cx="35447" cy="259419"/>
            </a:xfrm>
            <a:custGeom>
              <a:avLst/>
              <a:gdLst/>
              <a:ahLst/>
              <a:cxnLst/>
              <a:rect l="l" t="t" r="r" b="b"/>
              <a:pathLst>
                <a:path w="35447" h="259419" extrusionOk="0">
                  <a:moveTo>
                    <a:pt x="32257" y="259285"/>
                  </a:moveTo>
                  <a:cubicBezTo>
                    <a:pt x="40633" y="255882"/>
                    <a:pt x="29937" y="238849"/>
                    <a:pt x="29348" y="232056"/>
                  </a:cubicBezTo>
                  <a:cubicBezTo>
                    <a:pt x="26661" y="222096"/>
                    <a:pt x="24780" y="211960"/>
                    <a:pt x="22912" y="201817"/>
                  </a:cubicBezTo>
                  <a:cubicBezTo>
                    <a:pt x="12977" y="137170"/>
                    <a:pt x="7668" y="70697"/>
                    <a:pt x="14582" y="5514"/>
                  </a:cubicBezTo>
                  <a:cubicBezTo>
                    <a:pt x="15683" y="-520"/>
                    <a:pt x="6253" y="-2332"/>
                    <a:pt x="5184" y="3799"/>
                  </a:cubicBezTo>
                  <a:cubicBezTo>
                    <a:pt x="-4620" y="68040"/>
                    <a:pt x="885" y="133976"/>
                    <a:pt x="10073" y="198015"/>
                  </a:cubicBezTo>
                  <a:cubicBezTo>
                    <a:pt x="12112" y="208492"/>
                    <a:pt x="19321" y="262452"/>
                    <a:pt x="32257" y="259285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7" name="Google Shape;977;p18"/>
            <p:cNvSpPr/>
            <p:nvPr/>
          </p:nvSpPr>
          <p:spPr>
            <a:xfrm>
              <a:off x="16319070" y="5068223"/>
              <a:ext cx="1509702" cy="1165703"/>
            </a:xfrm>
            <a:custGeom>
              <a:avLst/>
              <a:gdLst/>
              <a:ahLst/>
              <a:cxnLst/>
              <a:rect l="l" t="t" r="r" b="b"/>
              <a:pathLst>
                <a:path w="1509702" h="1165703" extrusionOk="0">
                  <a:moveTo>
                    <a:pt x="1495613" y="167714"/>
                  </a:moveTo>
                  <a:cubicBezTo>
                    <a:pt x="1443610" y="54296"/>
                    <a:pt x="1272966" y="41398"/>
                    <a:pt x="1167184" y="26497"/>
                  </a:cubicBezTo>
                  <a:cubicBezTo>
                    <a:pt x="443943" y="-75365"/>
                    <a:pt x="-109787" y="127312"/>
                    <a:pt x="18566" y="448564"/>
                  </a:cubicBezTo>
                  <a:cubicBezTo>
                    <a:pt x="77084" y="902323"/>
                    <a:pt x="148355" y="1115588"/>
                    <a:pt x="513143" y="1154995"/>
                  </a:cubicBezTo>
                  <a:cubicBezTo>
                    <a:pt x="1120948" y="1220650"/>
                    <a:pt x="1437004" y="987275"/>
                    <a:pt x="1412821" y="375469"/>
                  </a:cubicBezTo>
                  <a:cubicBezTo>
                    <a:pt x="1468107" y="356178"/>
                    <a:pt x="1540656" y="265951"/>
                    <a:pt x="1495613" y="167714"/>
                  </a:cubicBezTo>
                  <a:close/>
                  <a:moveTo>
                    <a:pt x="1349191" y="613601"/>
                  </a:moveTo>
                  <a:cubicBezTo>
                    <a:pt x="1282986" y="1038769"/>
                    <a:pt x="1014150" y="1140356"/>
                    <a:pt x="584932" y="1114482"/>
                  </a:cubicBezTo>
                  <a:cubicBezTo>
                    <a:pt x="435207" y="1105458"/>
                    <a:pt x="287718" y="1076985"/>
                    <a:pt x="196996" y="945499"/>
                  </a:cubicBezTo>
                  <a:cubicBezTo>
                    <a:pt x="122461" y="837480"/>
                    <a:pt x="92059" y="691237"/>
                    <a:pt x="83238" y="562532"/>
                  </a:cubicBezTo>
                  <a:cubicBezTo>
                    <a:pt x="72870" y="411310"/>
                    <a:pt x="106451" y="282572"/>
                    <a:pt x="246928" y="203450"/>
                  </a:cubicBezTo>
                  <a:cubicBezTo>
                    <a:pt x="308532" y="168755"/>
                    <a:pt x="377424" y="149044"/>
                    <a:pt x="446499" y="133830"/>
                  </a:cubicBezTo>
                  <a:cubicBezTo>
                    <a:pt x="609482" y="97937"/>
                    <a:pt x="777635" y="85641"/>
                    <a:pt x="944124" y="97138"/>
                  </a:cubicBezTo>
                  <a:cubicBezTo>
                    <a:pt x="1063485" y="105377"/>
                    <a:pt x="1255841" y="110874"/>
                    <a:pt x="1319661" y="234023"/>
                  </a:cubicBezTo>
                  <a:cubicBezTo>
                    <a:pt x="1380124" y="350707"/>
                    <a:pt x="1368793" y="487710"/>
                    <a:pt x="1349191" y="6136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8" name="Google Shape;978;p18"/>
            <p:cNvSpPr/>
            <p:nvPr/>
          </p:nvSpPr>
          <p:spPr>
            <a:xfrm>
              <a:off x="14551955" y="5104067"/>
              <a:ext cx="1513912" cy="1163587"/>
            </a:xfrm>
            <a:custGeom>
              <a:avLst/>
              <a:gdLst/>
              <a:ahLst/>
              <a:cxnLst/>
              <a:rect l="l" t="t" r="r" b="b"/>
              <a:pathLst>
                <a:path w="1513912" h="1163587" extrusionOk="0">
                  <a:moveTo>
                    <a:pt x="11665" y="197283"/>
                  </a:moveTo>
                  <a:cubicBezTo>
                    <a:pt x="59048" y="81862"/>
                    <a:pt x="229036" y="62113"/>
                    <a:pt x="334130" y="42972"/>
                  </a:cubicBezTo>
                  <a:cubicBezTo>
                    <a:pt x="1052678" y="-87899"/>
                    <a:pt x="1614135" y="92333"/>
                    <a:pt x="1498843" y="418492"/>
                  </a:cubicBezTo>
                  <a:cubicBezTo>
                    <a:pt x="1458676" y="874241"/>
                    <a:pt x="1396076" y="1090195"/>
                    <a:pt x="1033168" y="1144241"/>
                  </a:cubicBezTo>
                  <a:cubicBezTo>
                    <a:pt x="428503" y="1234298"/>
                    <a:pt x="103291" y="1013822"/>
                    <a:pt x="102774" y="401537"/>
                  </a:cubicBezTo>
                  <a:cubicBezTo>
                    <a:pt x="46753" y="384491"/>
                    <a:pt x="-29380" y="297254"/>
                    <a:pt x="11665" y="197283"/>
                  </a:cubicBezTo>
                  <a:close/>
                  <a:moveTo>
                    <a:pt x="175958" y="636920"/>
                  </a:moveTo>
                  <a:cubicBezTo>
                    <a:pt x="259268" y="1059079"/>
                    <a:pt x="531978" y="1149770"/>
                    <a:pt x="959806" y="1106653"/>
                  </a:cubicBezTo>
                  <a:cubicBezTo>
                    <a:pt x="1109046" y="1091615"/>
                    <a:pt x="1255264" y="1057234"/>
                    <a:pt x="1340612" y="922207"/>
                  </a:cubicBezTo>
                  <a:cubicBezTo>
                    <a:pt x="1410730" y="811275"/>
                    <a:pt x="1435201" y="663934"/>
                    <a:pt x="1438832" y="534973"/>
                  </a:cubicBezTo>
                  <a:cubicBezTo>
                    <a:pt x="1443092" y="383457"/>
                    <a:pt x="1404340" y="256172"/>
                    <a:pt x="1260789" y="182769"/>
                  </a:cubicBezTo>
                  <a:cubicBezTo>
                    <a:pt x="1197835" y="150580"/>
                    <a:pt x="1128202" y="133657"/>
                    <a:pt x="1058576" y="121237"/>
                  </a:cubicBezTo>
                  <a:cubicBezTo>
                    <a:pt x="894277" y="91927"/>
                    <a:pt x="725769" y="86410"/>
                    <a:pt x="559871" y="104589"/>
                  </a:cubicBezTo>
                  <a:cubicBezTo>
                    <a:pt x="440942" y="117625"/>
                    <a:pt x="248966" y="130850"/>
                    <a:pt x="190160" y="256466"/>
                  </a:cubicBezTo>
                  <a:cubicBezTo>
                    <a:pt x="134441" y="375486"/>
                    <a:pt x="151290" y="511919"/>
                    <a:pt x="175958" y="6369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748" name="Google Shape;3748;p34"/>
          <p:cNvSpPr/>
          <p:nvPr/>
        </p:nvSpPr>
        <p:spPr>
          <a:xfrm rot="19080000">
            <a:off x="877570" y="954405"/>
            <a:ext cx="2031365" cy="593725"/>
          </a:xfrm>
          <a:custGeom>
            <a:avLst/>
            <a:gdLst/>
            <a:ahLst/>
            <a:cxnLst/>
            <a:rect l="l" t="t" r="r" b="b"/>
            <a:pathLst>
              <a:path w="1753019" h="1187288" extrusionOk="0">
                <a:moveTo>
                  <a:pt x="1685438" y="803041"/>
                </a:moveTo>
                <a:cubicBezTo>
                  <a:pt x="1725750" y="874322"/>
                  <a:pt x="1719282" y="967159"/>
                  <a:pt x="1663963" y="1031113"/>
                </a:cubicBezTo>
                <a:cubicBezTo>
                  <a:pt x="1604027" y="1100545"/>
                  <a:pt x="1504557" y="1115342"/>
                  <a:pt x="1421513" y="1085321"/>
                </a:cubicBezTo>
                <a:cubicBezTo>
                  <a:pt x="1339037" y="1182925"/>
                  <a:pt x="1200531" y="1150130"/>
                  <a:pt x="1092601" y="1105881"/>
                </a:cubicBezTo>
                <a:cubicBezTo>
                  <a:pt x="994695" y="1186479"/>
                  <a:pt x="850431" y="1190464"/>
                  <a:pt x="747336" y="1118186"/>
                </a:cubicBezTo>
                <a:cubicBezTo>
                  <a:pt x="661091" y="1204334"/>
                  <a:pt x="525007" y="1209884"/>
                  <a:pt x="429376" y="1135116"/>
                </a:cubicBezTo>
                <a:cubicBezTo>
                  <a:pt x="358488" y="1176660"/>
                  <a:pt x="267622" y="1170900"/>
                  <a:pt x="200859" y="1119607"/>
                </a:cubicBezTo>
                <a:cubicBezTo>
                  <a:pt x="129617" y="1064975"/>
                  <a:pt x="103027" y="975694"/>
                  <a:pt x="108360" y="889259"/>
                </a:cubicBezTo>
                <a:cubicBezTo>
                  <a:pt x="52897" y="861016"/>
                  <a:pt x="17423" y="805672"/>
                  <a:pt x="7754" y="743213"/>
                </a:cubicBezTo>
                <a:cubicBezTo>
                  <a:pt x="-4192" y="665600"/>
                  <a:pt x="25953" y="591046"/>
                  <a:pt x="64562" y="524816"/>
                </a:cubicBezTo>
                <a:cubicBezTo>
                  <a:pt x="-636" y="481423"/>
                  <a:pt x="-14429" y="392995"/>
                  <a:pt x="14078" y="318799"/>
                </a:cubicBezTo>
                <a:cubicBezTo>
                  <a:pt x="48066" y="230515"/>
                  <a:pt x="119663" y="160728"/>
                  <a:pt x="215364" y="148278"/>
                </a:cubicBezTo>
                <a:cubicBezTo>
                  <a:pt x="241530" y="144865"/>
                  <a:pt x="267625" y="144935"/>
                  <a:pt x="293931" y="146072"/>
                </a:cubicBezTo>
                <a:cubicBezTo>
                  <a:pt x="307934" y="146640"/>
                  <a:pt x="326635" y="150057"/>
                  <a:pt x="339860" y="143297"/>
                </a:cubicBezTo>
                <a:cubicBezTo>
                  <a:pt x="352373" y="136895"/>
                  <a:pt x="361191" y="120534"/>
                  <a:pt x="370433" y="110501"/>
                </a:cubicBezTo>
                <a:cubicBezTo>
                  <a:pt x="400367" y="77920"/>
                  <a:pt x="440396" y="56009"/>
                  <a:pt x="483412" y="46191"/>
                </a:cubicBezTo>
                <a:cubicBezTo>
                  <a:pt x="572640" y="25774"/>
                  <a:pt x="660309" y="56293"/>
                  <a:pt x="735601" y="103457"/>
                </a:cubicBezTo>
                <a:cubicBezTo>
                  <a:pt x="815304" y="-15984"/>
                  <a:pt x="987938" y="-35050"/>
                  <a:pt x="1086199" y="62197"/>
                </a:cubicBezTo>
                <a:cubicBezTo>
                  <a:pt x="1173934" y="-11715"/>
                  <a:pt x="1310379" y="-546"/>
                  <a:pt x="1381197" y="96273"/>
                </a:cubicBezTo>
                <a:cubicBezTo>
                  <a:pt x="1472421" y="58924"/>
                  <a:pt x="1583335" y="75787"/>
                  <a:pt x="1654578" y="146924"/>
                </a:cubicBezTo>
                <a:cubicBezTo>
                  <a:pt x="1728664" y="220910"/>
                  <a:pt x="1744234" y="337791"/>
                  <a:pt x="1701289" y="430979"/>
                </a:cubicBezTo>
                <a:cubicBezTo>
                  <a:pt x="1760874" y="536627"/>
                  <a:pt x="1784834" y="717033"/>
                  <a:pt x="1685438" y="8030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Text Box 3"/>
          <p:cNvSpPr txBox="1"/>
          <p:nvPr/>
        </p:nvSpPr>
        <p:spPr>
          <a:xfrm rot="18960000">
            <a:off x="1069340" y="1052195"/>
            <a:ext cx="16764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chemeClr val="bg1"/>
                </a:solidFill>
              </a:rPr>
              <a:t>USE CASE</a:t>
            </a:r>
            <a:endParaRPr lang="en-US" sz="2000" b="1">
              <a:solidFill>
                <a:schemeClr val="bg1"/>
              </a:solidFill>
            </a:endParaRPr>
          </a:p>
        </p:txBody>
      </p:sp>
      <p:pic>
        <p:nvPicPr>
          <p:cNvPr id="35" name="Picture 35" descr="Untitled Diagram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3515" y="500380"/>
            <a:ext cx="5473700" cy="39471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4" name="Google Shape;1414;p27"/>
          <p:cNvGrpSpPr/>
          <p:nvPr/>
        </p:nvGrpSpPr>
        <p:grpSpPr>
          <a:xfrm rot="-264977">
            <a:off x="1635147" y="590262"/>
            <a:ext cx="6472538" cy="6534594"/>
            <a:chOff x="3269276" y="2040958"/>
            <a:chExt cx="12945478" cy="13069391"/>
          </a:xfrm>
        </p:grpSpPr>
        <p:sp>
          <p:nvSpPr>
            <p:cNvPr id="1415" name="Google Shape;1415;p27"/>
            <p:cNvSpPr/>
            <p:nvPr/>
          </p:nvSpPr>
          <p:spPr>
            <a:xfrm>
              <a:off x="3286367" y="2040958"/>
              <a:ext cx="12910578" cy="13069391"/>
            </a:xfrm>
            <a:custGeom>
              <a:avLst/>
              <a:gdLst/>
              <a:ahLst/>
              <a:cxnLst/>
              <a:rect l="l" t="t" r="r" b="b"/>
              <a:pathLst>
                <a:path w="12910578" h="13069391" extrusionOk="0">
                  <a:moveTo>
                    <a:pt x="3" y="12856193"/>
                  </a:moveTo>
                  <a:cubicBezTo>
                    <a:pt x="-651" y="12975307"/>
                    <a:pt x="96989" y="13071577"/>
                    <a:pt x="216186" y="13069354"/>
                  </a:cubicBezTo>
                  <a:cubicBezTo>
                    <a:pt x="13118701" y="12828538"/>
                    <a:pt x="12898985" y="13054560"/>
                    <a:pt x="12901052" y="12684618"/>
                  </a:cubicBezTo>
                  <a:cubicBezTo>
                    <a:pt x="12904035" y="12146028"/>
                    <a:pt x="12910575" y="214853"/>
                    <a:pt x="12910575" y="216605"/>
                  </a:cubicBezTo>
                  <a:cubicBezTo>
                    <a:pt x="12911229" y="98588"/>
                    <a:pt x="12815290" y="2763"/>
                    <a:pt x="12697191" y="3417"/>
                  </a:cubicBezTo>
                  <a:cubicBezTo>
                    <a:pt x="-198546" y="74436"/>
                    <a:pt x="11567" y="-150122"/>
                    <a:pt x="9500" y="223688"/>
                  </a:cubicBezTo>
                  <a:cubicBezTo>
                    <a:pt x="6518" y="769832"/>
                    <a:pt x="-23" y="12857918"/>
                    <a:pt x="3" y="128561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1416" name="Google Shape;1416;p27"/>
            <p:cNvGrpSpPr/>
            <p:nvPr/>
          </p:nvGrpSpPr>
          <p:grpSpPr>
            <a:xfrm>
              <a:off x="3269276" y="2921287"/>
              <a:ext cx="12945478" cy="11449786"/>
              <a:chOff x="3269276" y="2921287"/>
              <a:chExt cx="12945478" cy="11449786"/>
            </a:xfrm>
          </p:grpSpPr>
          <p:sp>
            <p:nvSpPr>
              <p:cNvPr id="1417" name="Google Shape;1417;p27"/>
              <p:cNvSpPr/>
              <p:nvPr/>
            </p:nvSpPr>
            <p:spPr>
              <a:xfrm>
                <a:off x="3276174" y="5965200"/>
                <a:ext cx="12932009" cy="119174"/>
              </a:xfrm>
              <a:custGeom>
                <a:avLst/>
                <a:gdLst/>
                <a:ahLst/>
                <a:cxnLst/>
                <a:rect l="l" t="t" r="r" b="b"/>
                <a:pathLst>
                  <a:path w="12932009" h="119174" extrusionOk="0">
                    <a:moveTo>
                      <a:pt x="12916660" y="48452"/>
                    </a:moveTo>
                    <a:cubicBezTo>
                      <a:pt x="12916163" y="-29415"/>
                      <a:pt x="13908701" y="-7171"/>
                      <a:pt x="15350" y="70723"/>
                    </a:cubicBezTo>
                    <a:cubicBezTo>
                      <a:pt x="15847" y="148590"/>
                      <a:pt x="-976717" y="126346"/>
                      <a:pt x="12916660" y="48452"/>
                    </a:cubicBezTo>
                    <a:close/>
                  </a:path>
                </a:pathLst>
              </a:custGeom>
              <a:solidFill>
                <a:srgbClr val="8CA65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18" name="Google Shape;1418;p27"/>
              <p:cNvSpPr/>
              <p:nvPr/>
            </p:nvSpPr>
            <p:spPr>
              <a:xfrm>
                <a:off x="3282801" y="6978830"/>
                <a:ext cx="12931953" cy="140897"/>
              </a:xfrm>
              <a:custGeom>
                <a:avLst/>
                <a:gdLst/>
                <a:ahLst/>
                <a:cxnLst/>
                <a:rect l="l" t="t" r="r" b="b"/>
                <a:pathLst>
                  <a:path w="12931953" h="140897" extrusionOk="0">
                    <a:moveTo>
                      <a:pt x="12916600" y="47256"/>
                    </a:moveTo>
                    <a:cubicBezTo>
                      <a:pt x="12916104" y="-30637"/>
                      <a:pt x="13908746" y="-10223"/>
                      <a:pt x="15342" y="93652"/>
                    </a:cubicBezTo>
                    <a:cubicBezTo>
                      <a:pt x="15866" y="171520"/>
                      <a:pt x="-976724" y="151132"/>
                      <a:pt x="12916600" y="47256"/>
                    </a:cubicBezTo>
                    <a:close/>
                  </a:path>
                </a:pathLst>
              </a:custGeom>
              <a:solidFill>
                <a:srgbClr val="8CA65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19" name="Google Shape;1419;p27"/>
              <p:cNvSpPr/>
              <p:nvPr/>
            </p:nvSpPr>
            <p:spPr>
              <a:xfrm>
                <a:off x="3278421" y="7992343"/>
                <a:ext cx="12932408" cy="163003"/>
              </a:xfrm>
              <a:custGeom>
                <a:avLst/>
                <a:gdLst/>
                <a:ahLst/>
                <a:cxnLst/>
                <a:rect l="l" t="t" r="r" b="b"/>
                <a:pathLst>
                  <a:path w="12932408" h="163003" extrusionOk="0">
                    <a:moveTo>
                      <a:pt x="12916742" y="46254"/>
                    </a:moveTo>
                    <a:cubicBezTo>
                      <a:pt x="12917239" y="-31640"/>
                      <a:pt x="13909568" y="-13107"/>
                      <a:pt x="15667" y="116750"/>
                    </a:cubicBezTo>
                    <a:cubicBezTo>
                      <a:pt x="15170" y="194644"/>
                      <a:pt x="-977158" y="176111"/>
                      <a:pt x="12916742" y="46254"/>
                    </a:cubicBezTo>
                    <a:close/>
                  </a:path>
                </a:pathLst>
              </a:custGeom>
              <a:solidFill>
                <a:srgbClr val="8CA65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20" name="Google Shape;1420;p27"/>
              <p:cNvSpPr/>
              <p:nvPr/>
            </p:nvSpPr>
            <p:spPr>
              <a:xfrm>
                <a:off x="3276598" y="2921287"/>
                <a:ext cx="12932007" cy="59735"/>
              </a:xfrm>
              <a:custGeom>
                <a:avLst/>
                <a:gdLst/>
                <a:ahLst/>
                <a:cxnLst/>
                <a:rect l="l" t="t" r="r" b="b"/>
                <a:pathLst>
                  <a:path w="12932007" h="59735" extrusionOk="0">
                    <a:moveTo>
                      <a:pt x="15370" y="54909"/>
                    </a:moveTo>
                    <a:cubicBezTo>
                      <a:pt x="13908851" y="54909"/>
                      <a:pt x="12916210" y="82721"/>
                      <a:pt x="12916628" y="4827"/>
                    </a:cubicBezTo>
                    <a:cubicBezTo>
                      <a:pt x="-976827" y="4827"/>
                      <a:pt x="15815" y="-22985"/>
                      <a:pt x="15370" y="54909"/>
                    </a:cubicBezTo>
                    <a:close/>
                  </a:path>
                </a:pathLst>
              </a:custGeom>
              <a:solidFill>
                <a:srgbClr val="8CA65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21" name="Google Shape;1421;p27"/>
              <p:cNvSpPr/>
              <p:nvPr/>
            </p:nvSpPr>
            <p:spPr>
              <a:xfrm>
                <a:off x="3269555" y="4951249"/>
                <a:ext cx="12932088" cy="98058"/>
              </a:xfrm>
              <a:custGeom>
                <a:avLst/>
                <a:gdLst/>
                <a:ahLst/>
                <a:cxnLst/>
                <a:rect l="l" t="t" r="r" b="b"/>
                <a:pathLst>
                  <a:path w="12932088" h="98058" extrusionOk="0">
                    <a:moveTo>
                      <a:pt x="12916739" y="49944"/>
                    </a:moveTo>
                    <a:cubicBezTo>
                      <a:pt x="12916241" y="-27923"/>
                      <a:pt x="13908805" y="-3823"/>
                      <a:pt x="15350" y="48115"/>
                    </a:cubicBezTo>
                    <a:cubicBezTo>
                      <a:pt x="15847" y="125982"/>
                      <a:pt x="-976717" y="101882"/>
                      <a:pt x="12916739" y="49944"/>
                    </a:cubicBezTo>
                    <a:close/>
                  </a:path>
                </a:pathLst>
              </a:custGeom>
              <a:solidFill>
                <a:srgbClr val="8CA65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22" name="Google Shape;1422;p27"/>
              <p:cNvSpPr/>
              <p:nvPr/>
            </p:nvSpPr>
            <p:spPr>
              <a:xfrm>
                <a:off x="3270932" y="3936760"/>
                <a:ext cx="12932098" cy="77896"/>
              </a:xfrm>
              <a:custGeom>
                <a:avLst/>
                <a:gdLst/>
                <a:ahLst/>
                <a:cxnLst/>
                <a:rect l="l" t="t" r="r" b="b"/>
                <a:pathLst>
                  <a:path w="12932098" h="77896" extrusionOk="0">
                    <a:moveTo>
                      <a:pt x="12916460" y="51921"/>
                    </a:moveTo>
                    <a:cubicBezTo>
                      <a:pt x="12916879" y="-25946"/>
                      <a:pt x="13909128" y="-16"/>
                      <a:pt x="15647" y="25966"/>
                    </a:cubicBezTo>
                    <a:cubicBezTo>
                      <a:pt x="15202" y="103859"/>
                      <a:pt x="-977048" y="77903"/>
                      <a:pt x="12916460" y="51921"/>
                    </a:cubicBezTo>
                    <a:close/>
                  </a:path>
                </a:pathLst>
              </a:custGeom>
              <a:solidFill>
                <a:srgbClr val="8CA65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23" name="Google Shape;1423;p27"/>
              <p:cNvSpPr/>
              <p:nvPr/>
            </p:nvSpPr>
            <p:spPr>
              <a:xfrm>
                <a:off x="3275914" y="11032125"/>
                <a:ext cx="12931666" cy="230740"/>
              </a:xfrm>
              <a:custGeom>
                <a:avLst/>
                <a:gdLst/>
                <a:ahLst/>
                <a:cxnLst/>
                <a:rect l="l" t="t" r="r" b="b"/>
                <a:pathLst>
                  <a:path w="12931666" h="230740" extrusionOk="0">
                    <a:moveTo>
                      <a:pt x="12916319" y="43955"/>
                    </a:moveTo>
                    <a:cubicBezTo>
                      <a:pt x="12915821" y="-33939"/>
                      <a:pt x="13908333" y="-20974"/>
                      <a:pt x="15348" y="186804"/>
                    </a:cubicBezTo>
                    <a:cubicBezTo>
                      <a:pt x="15845" y="264671"/>
                      <a:pt x="-976666" y="251706"/>
                      <a:pt x="12916319" y="43955"/>
                    </a:cubicBezTo>
                    <a:close/>
                  </a:path>
                </a:pathLst>
              </a:custGeom>
              <a:solidFill>
                <a:srgbClr val="8CA65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24" name="Google Shape;1424;p27"/>
              <p:cNvSpPr/>
              <p:nvPr/>
            </p:nvSpPr>
            <p:spPr>
              <a:xfrm>
                <a:off x="3279469" y="13058168"/>
                <a:ext cx="12932623" cy="276688"/>
              </a:xfrm>
              <a:custGeom>
                <a:avLst/>
                <a:gdLst/>
                <a:ahLst/>
                <a:cxnLst/>
                <a:rect l="l" t="t" r="r" b="b"/>
                <a:pathLst>
                  <a:path w="12932623" h="276688" extrusionOk="0">
                    <a:moveTo>
                      <a:pt x="12916976" y="42805"/>
                    </a:moveTo>
                    <a:cubicBezTo>
                      <a:pt x="12917421" y="-35089"/>
                      <a:pt x="13909697" y="-25810"/>
                      <a:pt x="15639" y="233879"/>
                    </a:cubicBezTo>
                    <a:cubicBezTo>
                      <a:pt x="15221" y="311772"/>
                      <a:pt x="-977081" y="302519"/>
                      <a:pt x="12916976" y="42805"/>
                    </a:cubicBezTo>
                    <a:close/>
                  </a:path>
                </a:pathLst>
              </a:custGeom>
              <a:solidFill>
                <a:srgbClr val="8CA65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25" name="Google Shape;1425;p27"/>
              <p:cNvSpPr/>
              <p:nvPr/>
            </p:nvSpPr>
            <p:spPr>
              <a:xfrm>
                <a:off x="3271789" y="9005750"/>
                <a:ext cx="12932468" cy="185392"/>
              </a:xfrm>
              <a:custGeom>
                <a:avLst/>
                <a:gdLst/>
                <a:ahLst/>
                <a:cxnLst/>
                <a:rect l="l" t="t" r="r" b="b"/>
                <a:pathLst>
                  <a:path w="12932468" h="185392" extrusionOk="0">
                    <a:moveTo>
                      <a:pt x="12916807" y="45385"/>
                    </a:moveTo>
                    <a:cubicBezTo>
                      <a:pt x="12917304" y="-32508"/>
                      <a:pt x="13909501" y="-15832"/>
                      <a:pt x="15654" y="140008"/>
                    </a:cubicBezTo>
                    <a:cubicBezTo>
                      <a:pt x="15183" y="217901"/>
                      <a:pt x="-977041" y="201225"/>
                      <a:pt x="12916807" y="45385"/>
                    </a:cubicBezTo>
                    <a:close/>
                  </a:path>
                </a:pathLst>
              </a:custGeom>
              <a:solidFill>
                <a:srgbClr val="8CA65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26" name="Google Shape;1426;p27"/>
              <p:cNvSpPr/>
              <p:nvPr/>
            </p:nvSpPr>
            <p:spPr>
              <a:xfrm>
                <a:off x="3273814" y="14071247"/>
                <a:ext cx="12932655" cy="299826"/>
              </a:xfrm>
              <a:custGeom>
                <a:avLst/>
                <a:gdLst/>
                <a:ahLst/>
                <a:cxnLst/>
                <a:rect l="l" t="t" r="r" b="b"/>
                <a:pathLst>
                  <a:path w="12932655" h="299826" extrusionOk="0">
                    <a:moveTo>
                      <a:pt x="12917006" y="42316"/>
                    </a:moveTo>
                    <a:cubicBezTo>
                      <a:pt x="12917450" y="-35578"/>
                      <a:pt x="13909804" y="-28180"/>
                      <a:pt x="15643" y="257516"/>
                    </a:cubicBezTo>
                    <a:cubicBezTo>
                      <a:pt x="15224" y="335410"/>
                      <a:pt x="-977156" y="327987"/>
                      <a:pt x="12917006" y="42316"/>
                    </a:cubicBezTo>
                    <a:close/>
                  </a:path>
                </a:pathLst>
              </a:custGeom>
              <a:solidFill>
                <a:srgbClr val="8CA65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27" name="Google Shape;1427;p27"/>
              <p:cNvSpPr/>
              <p:nvPr/>
            </p:nvSpPr>
            <p:spPr>
              <a:xfrm>
                <a:off x="3282554" y="12045113"/>
                <a:ext cx="12931599" cy="253632"/>
              </a:xfrm>
              <a:custGeom>
                <a:avLst/>
                <a:gdLst/>
                <a:ahLst/>
                <a:cxnLst/>
                <a:rect l="l" t="t" r="r" b="b"/>
                <a:pathLst>
                  <a:path w="12931599" h="253632" extrusionOk="0">
                    <a:moveTo>
                      <a:pt x="12916246" y="43348"/>
                    </a:moveTo>
                    <a:cubicBezTo>
                      <a:pt x="12915748" y="-34545"/>
                      <a:pt x="13908391" y="-23410"/>
                      <a:pt x="15354" y="210297"/>
                    </a:cubicBezTo>
                    <a:cubicBezTo>
                      <a:pt x="15851" y="288163"/>
                      <a:pt x="-976791" y="277055"/>
                      <a:pt x="12916246" y="43348"/>
                    </a:cubicBezTo>
                    <a:close/>
                  </a:path>
                </a:pathLst>
              </a:custGeom>
              <a:solidFill>
                <a:srgbClr val="8CA65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28" name="Google Shape;1428;p27"/>
              <p:cNvSpPr/>
              <p:nvPr/>
            </p:nvSpPr>
            <p:spPr>
              <a:xfrm>
                <a:off x="3269276" y="10019052"/>
                <a:ext cx="12931738" cy="207970"/>
              </a:xfrm>
              <a:custGeom>
                <a:avLst/>
                <a:gdLst/>
                <a:ahLst/>
                <a:cxnLst/>
                <a:rect l="l" t="t" r="r" b="b"/>
                <a:pathLst>
                  <a:path w="12931738" h="207970" extrusionOk="0">
                    <a:moveTo>
                      <a:pt x="12916389" y="44621"/>
                    </a:moveTo>
                    <a:cubicBezTo>
                      <a:pt x="12915893" y="-33273"/>
                      <a:pt x="13908430" y="-18426"/>
                      <a:pt x="15341" y="163343"/>
                    </a:cubicBezTo>
                    <a:cubicBezTo>
                      <a:pt x="15864" y="241237"/>
                      <a:pt x="-976674" y="226416"/>
                      <a:pt x="12916389" y="44621"/>
                    </a:cubicBezTo>
                    <a:close/>
                  </a:path>
                </a:pathLst>
              </a:custGeom>
              <a:solidFill>
                <a:srgbClr val="8CA65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1429" name="Google Shape;1429;p27"/>
          <p:cNvGrpSpPr/>
          <p:nvPr/>
        </p:nvGrpSpPr>
        <p:grpSpPr>
          <a:xfrm>
            <a:off x="2607310" y="184785"/>
            <a:ext cx="4445000" cy="5283835"/>
            <a:chOff x="5214879" y="656231"/>
            <a:chExt cx="7858280" cy="10567329"/>
          </a:xfrm>
        </p:grpSpPr>
        <p:sp>
          <p:nvSpPr>
            <p:cNvPr id="1430" name="Google Shape;1430;p27"/>
            <p:cNvSpPr/>
            <p:nvPr/>
          </p:nvSpPr>
          <p:spPr>
            <a:xfrm>
              <a:off x="5223281" y="656231"/>
              <a:ext cx="7849878" cy="10567329"/>
            </a:xfrm>
            <a:custGeom>
              <a:avLst/>
              <a:gdLst/>
              <a:ahLst/>
              <a:cxnLst/>
              <a:rect l="l" t="t" r="r" b="b"/>
              <a:pathLst>
                <a:path w="7849878" h="10567329" extrusionOk="0">
                  <a:moveTo>
                    <a:pt x="7805857" y="10184761"/>
                  </a:moveTo>
                  <a:cubicBezTo>
                    <a:pt x="7790795" y="9928589"/>
                    <a:pt x="7831439" y="9627441"/>
                    <a:pt x="7814687" y="9315389"/>
                  </a:cubicBezTo>
                  <a:cubicBezTo>
                    <a:pt x="7773558" y="8592774"/>
                    <a:pt x="7797027" y="9117737"/>
                    <a:pt x="7797027" y="8405501"/>
                  </a:cubicBezTo>
                  <a:cubicBezTo>
                    <a:pt x="7798612" y="7603188"/>
                    <a:pt x="7691110" y="7095133"/>
                    <a:pt x="7729239" y="5798312"/>
                  </a:cubicBezTo>
                  <a:cubicBezTo>
                    <a:pt x="7743477" y="5494417"/>
                    <a:pt x="7749096" y="5655020"/>
                    <a:pt x="7707989" y="4930313"/>
                  </a:cubicBezTo>
                  <a:cubicBezTo>
                    <a:pt x="7636715" y="3903487"/>
                    <a:pt x="7629808" y="13215"/>
                    <a:pt x="7553549" y="11334"/>
                  </a:cubicBezTo>
                  <a:cubicBezTo>
                    <a:pt x="6908518" y="-6419"/>
                    <a:pt x="6166021" y="24987"/>
                    <a:pt x="6170034" y="24987"/>
                  </a:cubicBezTo>
                  <a:cubicBezTo>
                    <a:pt x="5442408" y="24987"/>
                    <a:pt x="6116569" y="-46469"/>
                    <a:pt x="5229369" y="52293"/>
                  </a:cubicBezTo>
                  <a:cubicBezTo>
                    <a:pt x="4835042" y="95978"/>
                    <a:pt x="3862691" y="41832"/>
                    <a:pt x="3816956" y="39084"/>
                  </a:cubicBezTo>
                  <a:cubicBezTo>
                    <a:pt x="3780454" y="41810"/>
                    <a:pt x="2960937" y="105996"/>
                    <a:pt x="2875890" y="98705"/>
                  </a:cubicBezTo>
                  <a:cubicBezTo>
                    <a:pt x="2037023" y="27185"/>
                    <a:pt x="424225" y="137339"/>
                    <a:pt x="524397" y="129688"/>
                  </a:cubicBezTo>
                  <a:cubicBezTo>
                    <a:pt x="498329" y="129688"/>
                    <a:pt x="72316" y="121488"/>
                    <a:pt x="76329" y="121953"/>
                  </a:cubicBezTo>
                  <a:cubicBezTo>
                    <a:pt x="73625" y="121953"/>
                    <a:pt x="71513" y="1386184"/>
                    <a:pt x="71513" y="2315410"/>
                  </a:cubicBezTo>
                  <a:cubicBezTo>
                    <a:pt x="71429" y="2316974"/>
                    <a:pt x="21639" y="3070698"/>
                    <a:pt x="17350" y="3410987"/>
                  </a:cubicBezTo>
                  <a:cubicBezTo>
                    <a:pt x="17350" y="3453785"/>
                    <a:pt x="70309" y="3955711"/>
                    <a:pt x="63486" y="4022285"/>
                  </a:cubicBezTo>
                  <a:cubicBezTo>
                    <a:pt x="-25912" y="4908988"/>
                    <a:pt x="112304" y="5783560"/>
                    <a:pt x="30194" y="7551641"/>
                  </a:cubicBezTo>
                  <a:cubicBezTo>
                    <a:pt x="-2274" y="8184813"/>
                    <a:pt x="41348" y="8090595"/>
                    <a:pt x="30595" y="8419640"/>
                  </a:cubicBezTo>
                  <a:cubicBezTo>
                    <a:pt x="-23462" y="9913414"/>
                    <a:pt x="6535" y="9139844"/>
                    <a:pt x="26582" y="10103752"/>
                  </a:cubicBezTo>
                  <a:cubicBezTo>
                    <a:pt x="35369" y="10514651"/>
                    <a:pt x="18597" y="10532510"/>
                    <a:pt x="45023" y="10532975"/>
                  </a:cubicBezTo>
                  <a:cubicBezTo>
                    <a:pt x="1737776" y="10558823"/>
                    <a:pt x="3190325" y="10574716"/>
                    <a:pt x="5390991" y="10535702"/>
                  </a:cubicBezTo>
                  <a:cubicBezTo>
                    <a:pt x="6264270" y="10518857"/>
                    <a:pt x="6276712" y="10573934"/>
                    <a:pt x="6370166" y="10566664"/>
                  </a:cubicBezTo>
                  <a:cubicBezTo>
                    <a:pt x="8147627" y="10431000"/>
                    <a:pt x="7846374" y="10786950"/>
                    <a:pt x="7805857" y="10184761"/>
                  </a:cubicBezTo>
                  <a:close/>
                  <a:moveTo>
                    <a:pt x="425324" y="1189759"/>
                  </a:moveTo>
                  <a:cubicBezTo>
                    <a:pt x="351114" y="1159726"/>
                    <a:pt x="311802" y="1059591"/>
                    <a:pt x="343890" y="978095"/>
                  </a:cubicBezTo>
                  <a:cubicBezTo>
                    <a:pt x="397651" y="840171"/>
                    <a:pt x="582573" y="854754"/>
                    <a:pt x="630694" y="988113"/>
                  </a:cubicBezTo>
                  <a:cubicBezTo>
                    <a:pt x="678034" y="1101923"/>
                    <a:pt x="562104" y="1245744"/>
                    <a:pt x="425324" y="1189759"/>
                  </a:cubicBezTo>
                  <a:close/>
                  <a:moveTo>
                    <a:pt x="411276" y="2054588"/>
                  </a:moveTo>
                  <a:cubicBezTo>
                    <a:pt x="351917" y="2022717"/>
                    <a:pt x="321012" y="1943525"/>
                    <a:pt x="338271" y="1872069"/>
                  </a:cubicBezTo>
                  <a:cubicBezTo>
                    <a:pt x="376379" y="1715948"/>
                    <a:pt x="580165" y="1715483"/>
                    <a:pt x="632300" y="1860234"/>
                  </a:cubicBezTo>
                  <a:cubicBezTo>
                    <a:pt x="682850" y="1981293"/>
                    <a:pt x="549683" y="2129235"/>
                    <a:pt x="411276" y="2054588"/>
                  </a:cubicBezTo>
                  <a:close/>
                  <a:moveTo>
                    <a:pt x="428535" y="2934422"/>
                  </a:moveTo>
                  <a:cubicBezTo>
                    <a:pt x="354325" y="2904390"/>
                    <a:pt x="315013" y="2805163"/>
                    <a:pt x="346699" y="2723224"/>
                  </a:cubicBezTo>
                  <a:cubicBezTo>
                    <a:pt x="400059" y="2584390"/>
                    <a:pt x="586185" y="2599417"/>
                    <a:pt x="633905" y="2732777"/>
                  </a:cubicBezTo>
                  <a:cubicBezTo>
                    <a:pt x="681646" y="2847031"/>
                    <a:pt x="564913" y="2989943"/>
                    <a:pt x="428535" y="2934422"/>
                  </a:cubicBezTo>
                  <a:close/>
                  <a:moveTo>
                    <a:pt x="430542" y="3806965"/>
                  </a:moveTo>
                  <a:cubicBezTo>
                    <a:pt x="356332" y="3776933"/>
                    <a:pt x="317020" y="3677706"/>
                    <a:pt x="348706" y="3596232"/>
                  </a:cubicBezTo>
                  <a:cubicBezTo>
                    <a:pt x="402066" y="3456955"/>
                    <a:pt x="588192" y="3471982"/>
                    <a:pt x="635912" y="3605341"/>
                  </a:cubicBezTo>
                  <a:cubicBezTo>
                    <a:pt x="684054" y="3720482"/>
                    <a:pt x="565716" y="3862042"/>
                    <a:pt x="430542" y="3806965"/>
                  </a:cubicBezTo>
                  <a:close/>
                  <a:moveTo>
                    <a:pt x="343488" y="4489720"/>
                  </a:moveTo>
                  <a:cubicBezTo>
                    <a:pt x="381597" y="4333598"/>
                    <a:pt x="585383" y="4332689"/>
                    <a:pt x="637517" y="4477884"/>
                  </a:cubicBezTo>
                  <a:cubicBezTo>
                    <a:pt x="742611" y="4729597"/>
                    <a:pt x="273694" y="4776939"/>
                    <a:pt x="343488" y="4489720"/>
                  </a:cubicBezTo>
                  <a:close/>
                  <a:moveTo>
                    <a:pt x="345495" y="5361819"/>
                  </a:moveTo>
                  <a:cubicBezTo>
                    <a:pt x="383603" y="5206162"/>
                    <a:pt x="586988" y="5204323"/>
                    <a:pt x="639524" y="5349983"/>
                  </a:cubicBezTo>
                  <a:cubicBezTo>
                    <a:pt x="745019" y="5603049"/>
                    <a:pt x="276102" y="5649038"/>
                    <a:pt x="345495" y="5361819"/>
                  </a:cubicBezTo>
                  <a:close/>
                  <a:moveTo>
                    <a:pt x="435759" y="6424172"/>
                  </a:moveTo>
                  <a:cubicBezTo>
                    <a:pt x="361550" y="6394139"/>
                    <a:pt x="322237" y="6294912"/>
                    <a:pt x="353924" y="6213439"/>
                  </a:cubicBezTo>
                  <a:cubicBezTo>
                    <a:pt x="407284" y="6074162"/>
                    <a:pt x="593410" y="6089188"/>
                    <a:pt x="641130" y="6222548"/>
                  </a:cubicBezTo>
                  <a:cubicBezTo>
                    <a:pt x="688871" y="6337245"/>
                    <a:pt x="571335" y="6479249"/>
                    <a:pt x="435759" y="6424172"/>
                  </a:cubicBezTo>
                  <a:close/>
                  <a:moveTo>
                    <a:pt x="348706" y="7106926"/>
                  </a:moveTo>
                  <a:cubicBezTo>
                    <a:pt x="386814" y="6950339"/>
                    <a:pt x="590600" y="6950339"/>
                    <a:pt x="642735" y="7095091"/>
                  </a:cubicBezTo>
                  <a:cubicBezTo>
                    <a:pt x="747829" y="7346804"/>
                    <a:pt x="278911" y="7394146"/>
                    <a:pt x="348706" y="7106926"/>
                  </a:cubicBezTo>
                  <a:close/>
                  <a:moveTo>
                    <a:pt x="423718" y="8161544"/>
                  </a:moveTo>
                  <a:cubicBezTo>
                    <a:pt x="364359" y="8129673"/>
                    <a:pt x="333454" y="8050481"/>
                    <a:pt x="350713" y="7979025"/>
                  </a:cubicBezTo>
                  <a:cubicBezTo>
                    <a:pt x="388821" y="7822904"/>
                    <a:pt x="592607" y="7822438"/>
                    <a:pt x="644742" y="7967190"/>
                  </a:cubicBezTo>
                  <a:cubicBezTo>
                    <a:pt x="695292" y="8088270"/>
                    <a:pt x="562505" y="8236191"/>
                    <a:pt x="423718" y="8161544"/>
                  </a:cubicBezTo>
                  <a:close/>
                  <a:moveTo>
                    <a:pt x="440956" y="9041378"/>
                  </a:moveTo>
                  <a:cubicBezTo>
                    <a:pt x="366746" y="9011345"/>
                    <a:pt x="327434" y="8912119"/>
                    <a:pt x="359120" y="8830645"/>
                  </a:cubicBezTo>
                  <a:cubicBezTo>
                    <a:pt x="412480" y="8691368"/>
                    <a:pt x="598607" y="8706394"/>
                    <a:pt x="646326" y="8839754"/>
                  </a:cubicBezTo>
                  <a:cubicBezTo>
                    <a:pt x="694088" y="8954451"/>
                    <a:pt x="576553" y="9096455"/>
                    <a:pt x="440956" y="9041378"/>
                  </a:cubicBezTo>
                  <a:close/>
                  <a:moveTo>
                    <a:pt x="442561" y="9913942"/>
                  </a:moveTo>
                  <a:cubicBezTo>
                    <a:pt x="285713" y="9850221"/>
                    <a:pt x="338271" y="9574837"/>
                    <a:pt x="526002" y="9606708"/>
                  </a:cubicBezTo>
                  <a:cubicBezTo>
                    <a:pt x="753448" y="9646293"/>
                    <a:pt x="657184" y="10001334"/>
                    <a:pt x="442561" y="99139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1431" name="Google Shape;1431;p27"/>
            <p:cNvGrpSpPr/>
            <p:nvPr/>
          </p:nvGrpSpPr>
          <p:grpSpPr>
            <a:xfrm>
              <a:off x="5214879" y="1207007"/>
              <a:ext cx="7826938" cy="9633985"/>
              <a:chOff x="5214879" y="1207007"/>
              <a:chExt cx="7826938" cy="9633985"/>
            </a:xfrm>
          </p:grpSpPr>
          <p:sp>
            <p:nvSpPr>
              <p:cNvPr id="1432" name="Google Shape;1432;p27"/>
              <p:cNvSpPr/>
              <p:nvPr/>
            </p:nvSpPr>
            <p:spPr>
              <a:xfrm>
                <a:off x="5286097" y="1207007"/>
                <a:ext cx="7540468" cy="76400"/>
              </a:xfrm>
              <a:custGeom>
                <a:avLst/>
                <a:gdLst/>
                <a:ahLst/>
                <a:cxnLst/>
                <a:rect l="l" t="t" r="r" b="b"/>
                <a:pathLst>
                  <a:path w="7540468" h="76400" extrusionOk="0">
                    <a:moveTo>
                      <a:pt x="7536847" y="76401"/>
                    </a:moveTo>
                    <a:cubicBezTo>
                      <a:pt x="7534819" y="76422"/>
                      <a:pt x="13366" y="50933"/>
                      <a:pt x="10704" y="50912"/>
                    </a:cubicBezTo>
                    <a:cubicBezTo>
                      <a:pt x="10704" y="-26588"/>
                      <a:pt x="-532043" y="274"/>
                      <a:pt x="6112013" y="28150"/>
                    </a:cubicBezTo>
                    <a:cubicBezTo>
                      <a:pt x="7693167" y="34237"/>
                      <a:pt x="7534988" y="10820"/>
                      <a:pt x="7536847" y="764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33" name="Google Shape;1433;p27"/>
              <p:cNvSpPr/>
              <p:nvPr/>
            </p:nvSpPr>
            <p:spPr>
              <a:xfrm>
                <a:off x="5286594" y="2072470"/>
                <a:ext cx="7562135" cy="79845"/>
              </a:xfrm>
              <a:custGeom>
                <a:avLst/>
                <a:gdLst/>
                <a:ahLst/>
                <a:cxnLst/>
                <a:rect l="l" t="t" r="r" b="b"/>
                <a:pathLst>
                  <a:path w="7562135" h="79845" extrusionOk="0">
                    <a:moveTo>
                      <a:pt x="7558023" y="79845"/>
                    </a:moveTo>
                    <a:cubicBezTo>
                      <a:pt x="7555615" y="79888"/>
                      <a:pt x="10143" y="54378"/>
                      <a:pt x="8601" y="54357"/>
                    </a:cubicBezTo>
                    <a:cubicBezTo>
                      <a:pt x="10397" y="-26821"/>
                      <a:pt x="-503156" y="-1819"/>
                      <a:pt x="6131964" y="31595"/>
                    </a:cubicBezTo>
                    <a:cubicBezTo>
                      <a:pt x="7712231" y="37661"/>
                      <a:pt x="7558023" y="13462"/>
                      <a:pt x="7558023" y="798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34" name="Google Shape;1434;p27"/>
              <p:cNvSpPr/>
              <p:nvPr/>
            </p:nvSpPr>
            <p:spPr>
              <a:xfrm>
                <a:off x="5288775" y="2941123"/>
                <a:ext cx="7612385" cy="63212"/>
              </a:xfrm>
              <a:custGeom>
                <a:avLst/>
                <a:gdLst/>
                <a:ahLst/>
                <a:cxnLst/>
                <a:rect l="l" t="t" r="r" b="b"/>
                <a:pathLst>
                  <a:path w="7612385" h="63212" extrusionOk="0">
                    <a:moveTo>
                      <a:pt x="1010479" y="58268"/>
                    </a:moveTo>
                    <a:cubicBezTo>
                      <a:pt x="-140541" y="58268"/>
                      <a:pt x="6040" y="73506"/>
                      <a:pt x="6040" y="0"/>
                    </a:cubicBezTo>
                    <a:cubicBezTo>
                      <a:pt x="9273290" y="52752"/>
                      <a:pt x="10614894" y="73675"/>
                      <a:pt x="1010479" y="5826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35" name="Google Shape;1435;p27"/>
              <p:cNvSpPr/>
              <p:nvPr/>
            </p:nvSpPr>
            <p:spPr>
              <a:xfrm>
                <a:off x="5238671" y="3812693"/>
                <a:ext cx="7642523" cy="77458"/>
              </a:xfrm>
              <a:custGeom>
                <a:avLst/>
                <a:gdLst/>
                <a:ahLst/>
                <a:cxnLst/>
                <a:rect l="l" t="t" r="r" b="b"/>
                <a:pathLst>
                  <a:path w="7642523" h="77458" extrusionOk="0">
                    <a:moveTo>
                      <a:pt x="7638436" y="77459"/>
                    </a:moveTo>
                    <a:cubicBezTo>
                      <a:pt x="7636788" y="77480"/>
                      <a:pt x="10283" y="51527"/>
                      <a:pt x="7980" y="51506"/>
                    </a:cubicBezTo>
                    <a:cubicBezTo>
                      <a:pt x="11719" y="-27221"/>
                      <a:pt x="-507410" y="529"/>
                      <a:pt x="6221207" y="28744"/>
                    </a:cubicBezTo>
                    <a:cubicBezTo>
                      <a:pt x="7791713" y="34809"/>
                      <a:pt x="7638436" y="11371"/>
                      <a:pt x="7638436" y="774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36" name="Google Shape;1436;p27"/>
              <p:cNvSpPr/>
              <p:nvPr/>
            </p:nvSpPr>
            <p:spPr>
              <a:xfrm>
                <a:off x="5273851" y="4681722"/>
                <a:ext cx="7626932" cy="76894"/>
              </a:xfrm>
              <a:custGeom>
                <a:avLst/>
                <a:gdLst/>
                <a:ahLst/>
                <a:cxnLst/>
                <a:rect l="l" t="t" r="r" b="b"/>
                <a:pathLst>
                  <a:path w="7626932" h="76894" extrusionOk="0">
                    <a:moveTo>
                      <a:pt x="7623303" y="76894"/>
                    </a:moveTo>
                    <a:cubicBezTo>
                      <a:pt x="7621444" y="76916"/>
                      <a:pt x="7909" y="50962"/>
                      <a:pt x="5691" y="50941"/>
                    </a:cubicBezTo>
                    <a:cubicBezTo>
                      <a:pt x="17373" y="-26919"/>
                      <a:pt x="-510038" y="451"/>
                      <a:pt x="6206876" y="28644"/>
                    </a:cubicBezTo>
                    <a:cubicBezTo>
                      <a:pt x="7779432" y="34710"/>
                      <a:pt x="7621401" y="11821"/>
                      <a:pt x="7623303" y="768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37" name="Google Shape;1437;p27"/>
              <p:cNvSpPr/>
              <p:nvPr/>
            </p:nvSpPr>
            <p:spPr>
              <a:xfrm>
                <a:off x="5246413" y="5550127"/>
                <a:ext cx="7690270" cy="77396"/>
              </a:xfrm>
              <a:custGeom>
                <a:avLst/>
                <a:gdLst/>
                <a:ahLst/>
                <a:cxnLst/>
                <a:rect l="l" t="t" r="r" b="b"/>
                <a:pathLst>
                  <a:path w="7690270" h="77396" extrusionOk="0">
                    <a:moveTo>
                      <a:pt x="7688046" y="77397"/>
                    </a:moveTo>
                    <a:cubicBezTo>
                      <a:pt x="7686504" y="77418"/>
                      <a:pt x="188625" y="52226"/>
                      <a:pt x="10273" y="51000"/>
                    </a:cubicBezTo>
                    <a:cubicBezTo>
                      <a:pt x="8541" y="-27346"/>
                      <a:pt x="-520644" y="720"/>
                      <a:pt x="6254784" y="29146"/>
                    </a:cubicBezTo>
                    <a:cubicBezTo>
                      <a:pt x="7844683" y="35233"/>
                      <a:pt x="7682089" y="11816"/>
                      <a:pt x="7688046" y="7739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38" name="Google Shape;1438;p27"/>
              <p:cNvSpPr/>
              <p:nvPr/>
            </p:nvSpPr>
            <p:spPr>
              <a:xfrm>
                <a:off x="5269761" y="6416311"/>
                <a:ext cx="7706176" cy="70461"/>
              </a:xfrm>
              <a:custGeom>
                <a:avLst/>
                <a:gdLst/>
                <a:ahLst/>
                <a:cxnLst/>
                <a:rect l="l" t="t" r="r" b="b"/>
                <a:pathLst>
                  <a:path w="7706176" h="70461" extrusionOk="0">
                    <a:moveTo>
                      <a:pt x="2815362" y="61460"/>
                    </a:moveTo>
                    <a:cubicBezTo>
                      <a:pt x="-257293" y="49645"/>
                      <a:pt x="6845" y="84560"/>
                      <a:pt x="4986" y="0"/>
                    </a:cubicBezTo>
                    <a:cubicBezTo>
                      <a:pt x="8219549" y="22846"/>
                      <a:pt x="10931528" y="95698"/>
                      <a:pt x="2815362" y="614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39" name="Google Shape;1439;p27"/>
              <p:cNvSpPr/>
              <p:nvPr/>
            </p:nvSpPr>
            <p:spPr>
              <a:xfrm>
                <a:off x="5268391" y="7286227"/>
                <a:ext cx="7689405" cy="79113"/>
              </a:xfrm>
              <a:custGeom>
                <a:avLst/>
                <a:gdLst/>
                <a:ahLst/>
                <a:cxnLst/>
                <a:rect l="l" t="t" r="r" b="b"/>
                <a:pathLst>
                  <a:path w="7689405" h="79113" extrusionOk="0">
                    <a:moveTo>
                      <a:pt x="7685333" y="79113"/>
                    </a:moveTo>
                    <a:cubicBezTo>
                      <a:pt x="7683791" y="79134"/>
                      <a:pt x="173766" y="53836"/>
                      <a:pt x="9145" y="52716"/>
                    </a:cubicBezTo>
                    <a:cubicBezTo>
                      <a:pt x="9145" y="-29476"/>
                      <a:pt x="-509964" y="1951"/>
                      <a:pt x="6274125" y="30419"/>
                    </a:cubicBezTo>
                    <a:cubicBezTo>
                      <a:pt x="7837978" y="37985"/>
                      <a:pt x="7685333" y="10256"/>
                      <a:pt x="7685333" y="791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40" name="Google Shape;1440;p27"/>
              <p:cNvSpPr/>
              <p:nvPr/>
            </p:nvSpPr>
            <p:spPr>
              <a:xfrm>
                <a:off x="5245578" y="8153942"/>
                <a:ext cx="7747191" cy="80305"/>
              </a:xfrm>
              <a:custGeom>
                <a:avLst/>
                <a:gdLst/>
                <a:ahLst/>
                <a:cxnLst/>
                <a:rect l="l" t="t" r="r" b="b"/>
                <a:pathLst>
                  <a:path w="7747191" h="80305" extrusionOk="0">
                    <a:moveTo>
                      <a:pt x="7745452" y="80306"/>
                    </a:moveTo>
                    <a:cubicBezTo>
                      <a:pt x="7743909" y="80327"/>
                      <a:pt x="144930" y="54796"/>
                      <a:pt x="7896" y="53909"/>
                    </a:cubicBezTo>
                    <a:cubicBezTo>
                      <a:pt x="11847" y="-31158"/>
                      <a:pt x="-511846" y="2953"/>
                      <a:pt x="6317787" y="31612"/>
                    </a:cubicBezTo>
                    <a:cubicBezTo>
                      <a:pt x="7901011" y="37698"/>
                      <a:pt x="7738164" y="14218"/>
                      <a:pt x="7745452" y="803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41" name="Google Shape;1441;p27"/>
              <p:cNvSpPr/>
              <p:nvPr/>
            </p:nvSpPr>
            <p:spPr>
              <a:xfrm>
                <a:off x="5247109" y="9022146"/>
                <a:ext cx="7794708" cy="71828"/>
              </a:xfrm>
              <a:custGeom>
                <a:avLst/>
                <a:gdLst/>
                <a:ahLst/>
                <a:cxnLst/>
                <a:rect l="l" t="t" r="r" b="b"/>
                <a:pathLst>
                  <a:path w="7794708" h="71828" extrusionOk="0">
                    <a:moveTo>
                      <a:pt x="2900183" y="61904"/>
                    </a:moveTo>
                    <a:cubicBezTo>
                      <a:pt x="-304838" y="49603"/>
                      <a:pt x="8372" y="87413"/>
                      <a:pt x="8372" y="0"/>
                    </a:cubicBezTo>
                    <a:cubicBezTo>
                      <a:pt x="8173293" y="31470"/>
                      <a:pt x="11132004" y="96649"/>
                      <a:pt x="2900183" y="619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42" name="Google Shape;1442;p27"/>
              <p:cNvSpPr/>
              <p:nvPr/>
            </p:nvSpPr>
            <p:spPr>
              <a:xfrm>
                <a:off x="5214879" y="9893048"/>
                <a:ext cx="7826027" cy="78571"/>
              </a:xfrm>
              <a:custGeom>
                <a:avLst/>
                <a:gdLst/>
                <a:ahLst/>
                <a:cxnLst/>
                <a:rect l="l" t="t" r="r" b="b"/>
                <a:pathLst>
                  <a:path w="7826027" h="78571" extrusionOk="0">
                    <a:moveTo>
                      <a:pt x="7823089" y="78572"/>
                    </a:moveTo>
                    <a:cubicBezTo>
                      <a:pt x="7821484" y="78593"/>
                      <a:pt x="331864" y="53992"/>
                      <a:pt x="9719" y="51265"/>
                    </a:cubicBezTo>
                    <a:cubicBezTo>
                      <a:pt x="9719" y="-28327"/>
                      <a:pt x="-527683" y="1303"/>
                      <a:pt x="6389827" y="30321"/>
                    </a:cubicBezTo>
                    <a:cubicBezTo>
                      <a:pt x="7979261" y="36408"/>
                      <a:pt x="7819350" y="12970"/>
                      <a:pt x="7823089" y="7857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43" name="Google Shape;1443;p27"/>
              <p:cNvSpPr/>
              <p:nvPr/>
            </p:nvSpPr>
            <p:spPr>
              <a:xfrm>
                <a:off x="5241067" y="10759777"/>
                <a:ext cx="7790882" cy="81215"/>
              </a:xfrm>
              <a:custGeom>
                <a:avLst/>
                <a:gdLst/>
                <a:ahLst/>
                <a:cxnLst/>
                <a:rect l="l" t="t" r="r" b="b"/>
                <a:pathLst>
                  <a:path w="7790882" h="81215" extrusionOk="0">
                    <a:moveTo>
                      <a:pt x="7788071" y="81215"/>
                    </a:moveTo>
                    <a:cubicBezTo>
                      <a:pt x="7786550" y="81236"/>
                      <a:pt x="214229" y="55156"/>
                      <a:pt x="10000" y="53444"/>
                    </a:cubicBezTo>
                    <a:cubicBezTo>
                      <a:pt x="8098" y="-26360"/>
                      <a:pt x="-520833" y="-2266"/>
                      <a:pt x="6384087" y="32500"/>
                    </a:cubicBezTo>
                    <a:cubicBezTo>
                      <a:pt x="7941750" y="38587"/>
                      <a:pt x="7784079" y="13373"/>
                      <a:pt x="7788071" y="812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1444" name="Google Shape;1444;p27"/>
            <p:cNvSpPr/>
            <p:nvPr/>
          </p:nvSpPr>
          <p:spPr>
            <a:xfrm>
              <a:off x="6245888" y="749037"/>
              <a:ext cx="210192" cy="10465657"/>
            </a:xfrm>
            <a:custGeom>
              <a:avLst/>
              <a:gdLst/>
              <a:ahLst/>
              <a:cxnLst/>
              <a:rect l="l" t="t" r="r" b="b"/>
              <a:pathLst>
                <a:path w="210192" h="10465657" extrusionOk="0">
                  <a:moveTo>
                    <a:pt x="210193" y="10465658"/>
                  </a:moveTo>
                  <a:cubicBezTo>
                    <a:pt x="94178" y="10465658"/>
                    <a:pt x="-88484" y="4419993"/>
                    <a:pt x="49331" y="2"/>
                  </a:cubicBezTo>
                  <a:cubicBezTo>
                    <a:pt x="166782" y="-3569"/>
                    <a:pt x="-116178" y="4077844"/>
                    <a:pt x="210193" y="104656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445" name="Google Shape;1445;p27"/>
          <p:cNvGrpSpPr/>
          <p:nvPr/>
        </p:nvGrpSpPr>
        <p:grpSpPr>
          <a:xfrm>
            <a:off x="3082925" y="965835"/>
            <a:ext cx="3188970" cy="3767455"/>
            <a:chOff x="0" y="-9525"/>
            <a:chExt cx="7490232" cy="7033518"/>
          </a:xfrm>
        </p:grpSpPr>
        <p:sp>
          <p:nvSpPr>
            <p:cNvPr id="1446" name="Google Shape;1446;p27"/>
            <p:cNvSpPr txBox="1"/>
            <p:nvPr/>
          </p:nvSpPr>
          <p:spPr>
            <a:xfrm>
              <a:off x="0" y="2547579"/>
              <a:ext cx="7490232" cy="4476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342900" marR="0" lvl="0" indent="-34290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en-GB" sz="2400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Flutter framework</a:t>
              </a:r>
              <a:endParaRPr lang="en-US" altLang="en-GB"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342900" marR="0" lvl="0" indent="-34290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en-GB" sz="2400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Kết nối database realtime FireBase</a:t>
              </a:r>
              <a:endParaRPr lang="en-US" altLang="en-GB"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342900" marR="0" lvl="0" indent="-34290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en-GB" sz="2400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Công cụ thanh toán PayPal</a:t>
              </a:r>
              <a:endParaRPr lang="en-US" altLang="en-GB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7" name="Google Shape;1447;p27"/>
            <p:cNvSpPr txBox="1"/>
            <p:nvPr/>
          </p:nvSpPr>
          <p:spPr>
            <a:xfrm>
              <a:off x="0" y="-9525"/>
              <a:ext cx="6714900" cy="24124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</a:t>
              </a:r>
              <a:r>
                <a:rPr lang="en-US" altLang="en-GB" sz="3500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ông nghệ</a:t>
              </a:r>
              <a:endParaRPr lang="en-US" altLang="en-GB" sz="3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3500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sử dụng</a:t>
              </a:r>
              <a:endParaRPr lang="en-US" altLang="en-GB" sz="3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56" name="Google Shape;656;p13"/>
          <p:cNvGrpSpPr/>
          <p:nvPr/>
        </p:nvGrpSpPr>
        <p:grpSpPr>
          <a:xfrm rot="-1059573">
            <a:off x="6153934" y="3760528"/>
            <a:ext cx="1549264" cy="1175696"/>
            <a:chOff x="7455659" y="7523386"/>
            <a:chExt cx="3098124" cy="2351085"/>
          </a:xfrm>
        </p:grpSpPr>
        <p:grpSp>
          <p:nvGrpSpPr>
            <p:cNvPr id="657" name="Google Shape;657;p13"/>
            <p:cNvGrpSpPr/>
            <p:nvPr/>
          </p:nvGrpSpPr>
          <p:grpSpPr>
            <a:xfrm>
              <a:off x="8213529" y="7912310"/>
              <a:ext cx="2179110" cy="1872113"/>
              <a:chOff x="8213529" y="7912310"/>
              <a:chExt cx="2179110" cy="1872113"/>
            </a:xfrm>
          </p:grpSpPr>
          <p:sp>
            <p:nvSpPr>
              <p:cNvPr id="658" name="Google Shape;658;p13"/>
              <p:cNvSpPr/>
              <p:nvPr/>
            </p:nvSpPr>
            <p:spPr>
              <a:xfrm>
                <a:off x="8343289" y="7912310"/>
                <a:ext cx="1532934" cy="1399557"/>
              </a:xfrm>
              <a:custGeom>
                <a:avLst/>
                <a:gdLst/>
                <a:ahLst/>
                <a:cxnLst/>
                <a:rect l="l" t="t" r="r" b="b"/>
                <a:pathLst>
                  <a:path w="1532934" h="1399557" extrusionOk="0">
                    <a:moveTo>
                      <a:pt x="728" y="16525"/>
                    </a:moveTo>
                    <a:cubicBezTo>
                      <a:pt x="-2165" y="8133"/>
                      <a:pt x="3901" y="-1101"/>
                      <a:pt x="12941" y="107"/>
                    </a:cubicBezTo>
                    <a:cubicBezTo>
                      <a:pt x="94434" y="7383"/>
                      <a:pt x="1527036" y="1375036"/>
                      <a:pt x="1530859" y="1378116"/>
                    </a:cubicBezTo>
                    <a:cubicBezTo>
                      <a:pt x="1538227" y="1389495"/>
                      <a:pt x="1524800" y="1407965"/>
                      <a:pt x="1509043" y="1395278"/>
                    </a:cubicBezTo>
                    <a:cubicBezTo>
                      <a:pt x="1508113" y="1395092"/>
                      <a:pt x="4551" y="281490"/>
                      <a:pt x="13505" y="259389"/>
                    </a:cubicBezTo>
                    <a:cubicBezTo>
                      <a:pt x="15277" y="253793"/>
                      <a:pt x="23016" y="250904"/>
                      <a:pt x="27862" y="254821"/>
                    </a:cubicBezTo>
                    <a:cubicBezTo>
                      <a:pt x="85295" y="297257"/>
                      <a:pt x="82314" y="325519"/>
                      <a:pt x="728" y="1652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59" name="Google Shape;659;p13"/>
              <p:cNvSpPr/>
              <p:nvPr/>
            </p:nvSpPr>
            <p:spPr>
              <a:xfrm>
                <a:off x="8213529" y="8690645"/>
                <a:ext cx="2179110" cy="1093778"/>
              </a:xfrm>
              <a:custGeom>
                <a:avLst/>
                <a:gdLst/>
                <a:ahLst/>
                <a:cxnLst/>
                <a:rect l="l" t="t" r="r" b="b"/>
                <a:pathLst>
                  <a:path w="2179110" h="1093778" extrusionOk="0">
                    <a:moveTo>
                      <a:pt x="2150990" y="1092885"/>
                    </a:moveTo>
                    <a:cubicBezTo>
                      <a:pt x="2122271" y="1083185"/>
                      <a:pt x="2090571" y="1065745"/>
                      <a:pt x="2064739" y="1052965"/>
                    </a:cubicBezTo>
                    <a:cubicBezTo>
                      <a:pt x="2023057" y="1033473"/>
                      <a:pt x="1980166" y="1016591"/>
                      <a:pt x="1937090" y="1000272"/>
                    </a:cubicBezTo>
                    <a:cubicBezTo>
                      <a:pt x="1805147" y="952147"/>
                      <a:pt x="1676662" y="894880"/>
                      <a:pt x="1545655" y="844145"/>
                    </a:cubicBezTo>
                    <a:cubicBezTo>
                      <a:pt x="1460896" y="810479"/>
                      <a:pt x="1378654" y="770932"/>
                      <a:pt x="1294453" y="735586"/>
                    </a:cubicBezTo>
                    <a:cubicBezTo>
                      <a:pt x="1206522" y="697439"/>
                      <a:pt x="1115146" y="667876"/>
                      <a:pt x="1026007" y="632716"/>
                    </a:cubicBezTo>
                    <a:cubicBezTo>
                      <a:pt x="854346" y="561182"/>
                      <a:pt x="677834" y="500934"/>
                      <a:pt x="509996" y="420816"/>
                    </a:cubicBezTo>
                    <a:cubicBezTo>
                      <a:pt x="370599" y="364113"/>
                      <a:pt x="226072" y="319061"/>
                      <a:pt x="92543" y="248742"/>
                    </a:cubicBezTo>
                    <a:cubicBezTo>
                      <a:pt x="80516" y="242402"/>
                      <a:pt x="67832" y="235869"/>
                      <a:pt x="57578" y="226827"/>
                    </a:cubicBezTo>
                    <a:cubicBezTo>
                      <a:pt x="39491" y="209014"/>
                      <a:pt x="35290" y="182153"/>
                      <a:pt x="24291" y="160046"/>
                    </a:cubicBezTo>
                    <a:cubicBezTo>
                      <a:pt x="14222" y="135887"/>
                      <a:pt x="9743" y="109962"/>
                      <a:pt x="4147" y="84502"/>
                    </a:cubicBezTo>
                    <a:cubicBezTo>
                      <a:pt x="-47" y="65661"/>
                      <a:pt x="-3406" y="44118"/>
                      <a:pt x="6291" y="26398"/>
                    </a:cubicBezTo>
                    <a:cubicBezTo>
                      <a:pt x="11794" y="16885"/>
                      <a:pt x="21769" y="14740"/>
                      <a:pt x="29602" y="17350"/>
                    </a:cubicBezTo>
                    <a:cubicBezTo>
                      <a:pt x="29416" y="7464"/>
                      <a:pt x="38084" y="-2700"/>
                      <a:pt x="49739" y="653"/>
                    </a:cubicBezTo>
                    <a:cubicBezTo>
                      <a:pt x="55520" y="2147"/>
                      <a:pt x="61023" y="4849"/>
                      <a:pt x="66525" y="7179"/>
                    </a:cubicBezTo>
                    <a:cubicBezTo>
                      <a:pt x="285928" y="99420"/>
                      <a:pt x="508875" y="183734"/>
                      <a:pt x="725105" y="283338"/>
                    </a:cubicBezTo>
                    <a:cubicBezTo>
                      <a:pt x="911500" y="371847"/>
                      <a:pt x="1086333" y="482086"/>
                      <a:pt x="1268249" y="579087"/>
                    </a:cubicBezTo>
                    <a:cubicBezTo>
                      <a:pt x="1354408" y="628520"/>
                      <a:pt x="1447370" y="670863"/>
                      <a:pt x="1520287" y="739224"/>
                    </a:cubicBezTo>
                    <a:cubicBezTo>
                      <a:pt x="1598614" y="769537"/>
                      <a:pt x="1677591" y="799379"/>
                      <a:pt x="1753675" y="831651"/>
                    </a:cubicBezTo>
                    <a:cubicBezTo>
                      <a:pt x="1774470" y="843773"/>
                      <a:pt x="1828922" y="848719"/>
                      <a:pt x="1819411" y="880805"/>
                    </a:cubicBezTo>
                    <a:cubicBezTo>
                      <a:pt x="1816052" y="890690"/>
                      <a:pt x="1804862" y="897873"/>
                      <a:pt x="1794514" y="895171"/>
                    </a:cubicBezTo>
                    <a:cubicBezTo>
                      <a:pt x="1761786" y="882392"/>
                      <a:pt x="1729057" y="869432"/>
                      <a:pt x="1696329" y="856373"/>
                    </a:cubicBezTo>
                    <a:cubicBezTo>
                      <a:pt x="1835633" y="919237"/>
                      <a:pt x="1983518" y="961859"/>
                      <a:pt x="2119749" y="1031062"/>
                    </a:cubicBezTo>
                    <a:cubicBezTo>
                      <a:pt x="2133176" y="1037310"/>
                      <a:pt x="2146511" y="1043749"/>
                      <a:pt x="2160310" y="1048968"/>
                    </a:cubicBezTo>
                    <a:cubicBezTo>
                      <a:pt x="2168606" y="1051577"/>
                      <a:pt x="2175974" y="1057452"/>
                      <a:pt x="2178210" y="1066222"/>
                    </a:cubicBezTo>
                    <a:cubicBezTo>
                      <a:pt x="2183155" y="1081971"/>
                      <a:pt x="2166840" y="1097738"/>
                      <a:pt x="2150990" y="109288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660" name="Google Shape;660;p13"/>
            <p:cNvSpPr/>
            <p:nvPr/>
          </p:nvSpPr>
          <p:spPr>
            <a:xfrm>
              <a:off x="7455659" y="7523386"/>
              <a:ext cx="3098124" cy="2351085"/>
            </a:xfrm>
            <a:custGeom>
              <a:avLst/>
              <a:gdLst/>
              <a:ahLst/>
              <a:cxnLst/>
              <a:rect l="l" t="t" r="r" b="b"/>
              <a:pathLst>
                <a:path w="3098124" h="2351085" extrusionOk="0">
                  <a:moveTo>
                    <a:pt x="3089345" y="2291777"/>
                  </a:moveTo>
                  <a:cubicBezTo>
                    <a:pt x="3076203" y="2259363"/>
                    <a:pt x="3052130" y="2223503"/>
                    <a:pt x="3044329" y="2211925"/>
                  </a:cubicBezTo>
                  <a:cubicBezTo>
                    <a:pt x="2922833" y="2031683"/>
                    <a:pt x="2789031" y="1860353"/>
                    <a:pt x="2662690" y="1683618"/>
                  </a:cubicBezTo>
                  <a:cubicBezTo>
                    <a:pt x="2543890" y="1517401"/>
                    <a:pt x="2426074" y="1350484"/>
                    <a:pt x="2309616" y="1182619"/>
                  </a:cubicBezTo>
                  <a:cubicBezTo>
                    <a:pt x="2218915" y="1051884"/>
                    <a:pt x="2129039" y="920579"/>
                    <a:pt x="2040253" y="788536"/>
                  </a:cubicBezTo>
                  <a:cubicBezTo>
                    <a:pt x="1973513" y="689280"/>
                    <a:pt x="1907405" y="589602"/>
                    <a:pt x="1842004" y="489459"/>
                  </a:cubicBezTo>
                  <a:cubicBezTo>
                    <a:pt x="1795117" y="417664"/>
                    <a:pt x="1748633" y="345603"/>
                    <a:pt x="1702266" y="273468"/>
                  </a:cubicBezTo>
                  <a:cubicBezTo>
                    <a:pt x="1671167" y="225082"/>
                    <a:pt x="1640242" y="176579"/>
                    <a:pt x="1608449" y="128646"/>
                  </a:cubicBezTo>
                  <a:cubicBezTo>
                    <a:pt x="1589172" y="99584"/>
                    <a:pt x="1569859" y="70251"/>
                    <a:pt x="1547943" y="43080"/>
                  </a:cubicBezTo>
                  <a:cubicBezTo>
                    <a:pt x="1536870" y="29352"/>
                    <a:pt x="1524261" y="13052"/>
                    <a:pt x="1508157" y="4852"/>
                  </a:cubicBezTo>
                  <a:cubicBezTo>
                    <a:pt x="1497561" y="-546"/>
                    <a:pt x="1487839" y="-1377"/>
                    <a:pt x="1476488" y="2045"/>
                  </a:cubicBezTo>
                  <a:cubicBezTo>
                    <a:pt x="1463383" y="5999"/>
                    <a:pt x="1451597" y="15308"/>
                    <a:pt x="1440339" y="22745"/>
                  </a:cubicBezTo>
                  <a:cubicBezTo>
                    <a:pt x="1426509" y="31880"/>
                    <a:pt x="1412704" y="40997"/>
                    <a:pt x="1398211" y="49073"/>
                  </a:cubicBezTo>
                  <a:cubicBezTo>
                    <a:pt x="1160343" y="181698"/>
                    <a:pt x="1083696" y="261723"/>
                    <a:pt x="937396" y="342864"/>
                  </a:cubicBezTo>
                  <a:cubicBezTo>
                    <a:pt x="889747" y="370097"/>
                    <a:pt x="892641" y="388380"/>
                    <a:pt x="900566" y="389031"/>
                  </a:cubicBezTo>
                  <a:cubicBezTo>
                    <a:pt x="901495" y="389124"/>
                    <a:pt x="1644932" y="1040028"/>
                    <a:pt x="2041034" y="1415895"/>
                  </a:cubicBezTo>
                  <a:cubicBezTo>
                    <a:pt x="2130643" y="1501325"/>
                    <a:pt x="2318991" y="1686649"/>
                    <a:pt x="2418484" y="1767040"/>
                  </a:cubicBezTo>
                  <a:cubicBezTo>
                    <a:pt x="2425572" y="1778047"/>
                    <a:pt x="2412889" y="1797167"/>
                    <a:pt x="2396667" y="1784201"/>
                  </a:cubicBezTo>
                  <a:cubicBezTo>
                    <a:pt x="2396264" y="1784121"/>
                    <a:pt x="2114112" y="1575282"/>
                    <a:pt x="1795024" y="1336694"/>
                  </a:cubicBezTo>
                  <a:cubicBezTo>
                    <a:pt x="1794076" y="1334519"/>
                    <a:pt x="1792639" y="1332505"/>
                    <a:pt x="1790687" y="1330912"/>
                  </a:cubicBezTo>
                  <a:cubicBezTo>
                    <a:pt x="1769304" y="1313533"/>
                    <a:pt x="1747926" y="1296155"/>
                    <a:pt x="1726543" y="1278777"/>
                  </a:cubicBezTo>
                  <a:cubicBezTo>
                    <a:pt x="1693592" y="1251965"/>
                    <a:pt x="1660634" y="1225172"/>
                    <a:pt x="1627664" y="1198373"/>
                  </a:cubicBezTo>
                  <a:cubicBezTo>
                    <a:pt x="1623462" y="1191581"/>
                    <a:pt x="1613803" y="1186548"/>
                    <a:pt x="1607867" y="1181565"/>
                  </a:cubicBezTo>
                  <a:cubicBezTo>
                    <a:pt x="1570534" y="1151494"/>
                    <a:pt x="1534819" y="1119396"/>
                    <a:pt x="1496303" y="1090812"/>
                  </a:cubicBezTo>
                  <a:cubicBezTo>
                    <a:pt x="1484382" y="1081094"/>
                    <a:pt x="1472311" y="1071574"/>
                    <a:pt x="1460173" y="1062147"/>
                  </a:cubicBezTo>
                  <a:cubicBezTo>
                    <a:pt x="1423380" y="1032237"/>
                    <a:pt x="1386568" y="1002315"/>
                    <a:pt x="1349787" y="972386"/>
                  </a:cubicBezTo>
                  <a:cubicBezTo>
                    <a:pt x="1307789" y="938249"/>
                    <a:pt x="1265797" y="904111"/>
                    <a:pt x="1223799" y="869974"/>
                  </a:cubicBezTo>
                  <a:cubicBezTo>
                    <a:pt x="1182166" y="836091"/>
                    <a:pt x="1140534" y="802246"/>
                    <a:pt x="1098901" y="768363"/>
                  </a:cubicBezTo>
                  <a:cubicBezTo>
                    <a:pt x="1057560" y="734771"/>
                    <a:pt x="1016218" y="701148"/>
                    <a:pt x="974877" y="667519"/>
                  </a:cubicBezTo>
                  <a:cubicBezTo>
                    <a:pt x="932842" y="633382"/>
                    <a:pt x="890850" y="599208"/>
                    <a:pt x="848777" y="565071"/>
                  </a:cubicBezTo>
                  <a:cubicBezTo>
                    <a:pt x="828454" y="548566"/>
                    <a:pt x="808056" y="532136"/>
                    <a:pt x="787441" y="515960"/>
                  </a:cubicBezTo>
                  <a:cubicBezTo>
                    <a:pt x="777167" y="507909"/>
                    <a:pt x="766937" y="499821"/>
                    <a:pt x="756515" y="491876"/>
                  </a:cubicBezTo>
                  <a:cubicBezTo>
                    <a:pt x="750871" y="487537"/>
                    <a:pt x="745189" y="483205"/>
                    <a:pt x="739507" y="478904"/>
                  </a:cubicBezTo>
                  <a:cubicBezTo>
                    <a:pt x="739507" y="478904"/>
                    <a:pt x="739500" y="478898"/>
                    <a:pt x="739500" y="478898"/>
                  </a:cubicBezTo>
                  <a:cubicBezTo>
                    <a:pt x="739147" y="478544"/>
                    <a:pt x="738943" y="478129"/>
                    <a:pt x="738509" y="477807"/>
                  </a:cubicBezTo>
                  <a:cubicBezTo>
                    <a:pt x="737846" y="477478"/>
                    <a:pt x="737208" y="477107"/>
                    <a:pt x="736576" y="476735"/>
                  </a:cubicBezTo>
                  <a:cubicBezTo>
                    <a:pt x="734766" y="475390"/>
                    <a:pt x="732957" y="474039"/>
                    <a:pt x="731135" y="472712"/>
                  </a:cubicBezTo>
                  <a:cubicBezTo>
                    <a:pt x="728806" y="471002"/>
                    <a:pt x="726327" y="468926"/>
                    <a:pt x="723557" y="467977"/>
                  </a:cubicBezTo>
                  <a:cubicBezTo>
                    <a:pt x="720515" y="466930"/>
                    <a:pt x="717324" y="467221"/>
                    <a:pt x="714629" y="468634"/>
                  </a:cubicBezTo>
                  <a:cubicBezTo>
                    <a:pt x="698921" y="470934"/>
                    <a:pt x="683728" y="475291"/>
                    <a:pt x="668876" y="480800"/>
                  </a:cubicBezTo>
                  <a:cubicBezTo>
                    <a:pt x="650622" y="484798"/>
                    <a:pt x="633105" y="495917"/>
                    <a:pt x="608060" y="505331"/>
                  </a:cubicBezTo>
                  <a:cubicBezTo>
                    <a:pt x="584285" y="505331"/>
                    <a:pt x="135125" y="732341"/>
                    <a:pt x="96151" y="759017"/>
                  </a:cubicBezTo>
                  <a:cubicBezTo>
                    <a:pt x="-179755" y="877096"/>
                    <a:pt x="43377" y="865159"/>
                    <a:pt x="2034509" y="1833920"/>
                  </a:cubicBezTo>
                  <a:cubicBezTo>
                    <a:pt x="2119236" y="1876330"/>
                    <a:pt x="2202910" y="1920960"/>
                    <a:pt x="2287272" y="1964097"/>
                  </a:cubicBezTo>
                  <a:cubicBezTo>
                    <a:pt x="2438355" y="2041351"/>
                    <a:pt x="2589661" y="2118278"/>
                    <a:pt x="2742417" y="2192173"/>
                  </a:cubicBezTo>
                  <a:cubicBezTo>
                    <a:pt x="2840460" y="2239598"/>
                    <a:pt x="2937196" y="2289707"/>
                    <a:pt x="3034297" y="2339034"/>
                  </a:cubicBezTo>
                  <a:cubicBezTo>
                    <a:pt x="3045147" y="2344544"/>
                    <a:pt x="3056387" y="2350165"/>
                    <a:pt x="3068532" y="2350953"/>
                  </a:cubicBezTo>
                  <a:cubicBezTo>
                    <a:pt x="3104705" y="2353295"/>
                    <a:pt x="3102512" y="2324265"/>
                    <a:pt x="3089345" y="22917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1" name="Google Shape;661;p13"/>
            <p:cNvSpPr/>
            <p:nvPr/>
          </p:nvSpPr>
          <p:spPr>
            <a:xfrm>
              <a:off x="9196811" y="8190359"/>
              <a:ext cx="140761" cy="361892"/>
            </a:xfrm>
            <a:custGeom>
              <a:avLst/>
              <a:gdLst/>
              <a:ahLst/>
              <a:cxnLst/>
              <a:rect l="l" t="t" r="r" b="b"/>
              <a:pathLst>
                <a:path w="140761" h="361892" extrusionOk="0">
                  <a:moveTo>
                    <a:pt x="4754" y="358384"/>
                  </a:moveTo>
                  <a:cubicBezTo>
                    <a:pt x="-754" y="353625"/>
                    <a:pt x="-1690" y="344787"/>
                    <a:pt x="3075" y="339159"/>
                  </a:cubicBezTo>
                  <a:cubicBezTo>
                    <a:pt x="10777" y="323683"/>
                    <a:pt x="18721" y="308338"/>
                    <a:pt x="25152" y="292267"/>
                  </a:cubicBezTo>
                  <a:cubicBezTo>
                    <a:pt x="52397" y="219450"/>
                    <a:pt x="70769" y="143763"/>
                    <a:pt x="94501" y="69806"/>
                  </a:cubicBezTo>
                  <a:cubicBezTo>
                    <a:pt x="101868" y="49235"/>
                    <a:pt x="109545" y="28771"/>
                    <a:pt x="118592" y="8907"/>
                  </a:cubicBezTo>
                  <a:cubicBezTo>
                    <a:pt x="119670" y="4166"/>
                    <a:pt x="123573" y="459"/>
                    <a:pt x="128630" y="38"/>
                  </a:cubicBezTo>
                  <a:cubicBezTo>
                    <a:pt x="134528" y="-470"/>
                    <a:pt x="140464" y="4190"/>
                    <a:pt x="140762" y="10314"/>
                  </a:cubicBezTo>
                  <a:cubicBezTo>
                    <a:pt x="134584" y="38278"/>
                    <a:pt x="120581" y="64810"/>
                    <a:pt x="113845" y="92979"/>
                  </a:cubicBezTo>
                  <a:cubicBezTo>
                    <a:pt x="89320" y="173643"/>
                    <a:pt x="72114" y="257448"/>
                    <a:pt x="36516" y="334232"/>
                  </a:cubicBezTo>
                  <a:cubicBezTo>
                    <a:pt x="30586" y="346497"/>
                    <a:pt x="21955" y="370991"/>
                    <a:pt x="4754" y="3583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2" name="Google Shape;662;p13"/>
            <p:cNvSpPr/>
            <p:nvPr/>
          </p:nvSpPr>
          <p:spPr>
            <a:xfrm>
              <a:off x="8581170" y="8699461"/>
              <a:ext cx="385853" cy="129494"/>
            </a:xfrm>
            <a:custGeom>
              <a:avLst/>
              <a:gdLst/>
              <a:ahLst/>
              <a:cxnLst/>
              <a:rect l="l" t="t" r="r" b="b"/>
              <a:pathLst>
                <a:path w="385853" h="129494" extrusionOk="0">
                  <a:moveTo>
                    <a:pt x="530" y="119789"/>
                  </a:moveTo>
                  <a:cubicBezTo>
                    <a:pt x="-1509" y="112903"/>
                    <a:pt x="2494" y="104270"/>
                    <a:pt x="9855" y="102559"/>
                  </a:cubicBezTo>
                  <a:cubicBezTo>
                    <a:pt x="25736" y="98841"/>
                    <a:pt x="41871" y="96219"/>
                    <a:pt x="57894" y="93306"/>
                  </a:cubicBezTo>
                  <a:cubicBezTo>
                    <a:pt x="100983" y="85732"/>
                    <a:pt x="143155" y="74242"/>
                    <a:pt x="184502" y="60117"/>
                  </a:cubicBezTo>
                  <a:cubicBezTo>
                    <a:pt x="226500" y="46228"/>
                    <a:pt x="267798" y="30337"/>
                    <a:pt x="309759" y="16287"/>
                  </a:cubicBezTo>
                  <a:cubicBezTo>
                    <a:pt x="325622" y="13089"/>
                    <a:pt x="383451" y="-15247"/>
                    <a:pt x="385849" y="11149"/>
                  </a:cubicBezTo>
                  <a:cubicBezTo>
                    <a:pt x="386066" y="19863"/>
                    <a:pt x="377930" y="22980"/>
                    <a:pt x="370631" y="23929"/>
                  </a:cubicBezTo>
                  <a:cubicBezTo>
                    <a:pt x="301506" y="43823"/>
                    <a:pt x="235472" y="73182"/>
                    <a:pt x="166800" y="94583"/>
                  </a:cubicBezTo>
                  <a:cubicBezTo>
                    <a:pt x="128860" y="107232"/>
                    <a:pt x="89687" y="115748"/>
                    <a:pt x="50354" y="122857"/>
                  </a:cubicBezTo>
                  <a:cubicBezTo>
                    <a:pt x="35080" y="123012"/>
                    <a:pt x="7885" y="139572"/>
                    <a:pt x="530" y="1197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3" name="Google Shape;663;p13"/>
            <p:cNvSpPr/>
            <p:nvPr/>
          </p:nvSpPr>
          <p:spPr>
            <a:xfrm>
              <a:off x="9924845" y="9340112"/>
              <a:ext cx="540646" cy="437365"/>
            </a:xfrm>
            <a:custGeom>
              <a:avLst/>
              <a:gdLst/>
              <a:ahLst/>
              <a:cxnLst/>
              <a:rect l="l" t="t" r="r" b="b"/>
              <a:pathLst>
                <a:path w="540646" h="437365" extrusionOk="0">
                  <a:moveTo>
                    <a:pt x="536782" y="417449"/>
                  </a:moveTo>
                  <a:cubicBezTo>
                    <a:pt x="547675" y="427105"/>
                    <a:pt x="533250" y="444155"/>
                    <a:pt x="521812" y="434499"/>
                  </a:cubicBezTo>
                  <a:cubicBezTo>
                    <a:pt x="380965" y="321229"/>
                    <a:pt x="240075" y="208034"/>
                    <a:pt x="98862" y="95242"/>
                  </a:cubicBezTo>
                  <a:cubicBezTo>
                    <a:pt x="67249" y="69887"/>
                    <a:pt x="35487" y="44712"/>
                    <a:pt x="3763" y="19425"/>
                  </a:cubicBezTo>
                  <a:cubicBezTo>
                    <a:pt x="-6839" y="10060"/>
                    <a:pt x="7189" y="-6661"/>
                    <a:pt x="18367" y="2815"/>
                  </a:cubicBezTo>
                  <a:cubicBezTo>
                    <a:pt x="159288" y="114771"/>
                    <a:pt x="300247" y="226615"/>
                    <a:pt x="440331" y="339630"/>
                  </a:cubicBezTo>
                  <a:cubicBezTo>
                    <a:pt x="472533" y="365531"/>
                    <a:pt x="504617" y="391505"/>
                    <a:pt x="536782" y="4174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2"/>
          <p:cNvSpPr txBox="1"/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Title 0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grpSp>
        <p:nvGrpSpPr>
          <p:cNvPr id="4079" name="Google Shape;4079;p35"/>
          <p:cNvGrpSpPr/>
          <p:nvPr/>
        </p:nvGrpSpPr>
        <p:grpSpPr>
          <a:xfrm rot="16200000">
            <a:off x="2297430" y="-1422400"/>
            <a:ext cx="4952365" cy="8042910"/>
            <a:chOff x="4261341" y="7008086"/>
            <a:chExt cx="1342404" cy="1938574"/>
          </a:xfrm>
        </p:grpSpPr>
        <p:sp>
          <p:nvSpPr>
            <p:cNvPr id="4080" name="Google Shape;4080;p35"/>
            <p:cNvSpPr/>
            <p:nvPr/>
          </p:nvSpPr>
          <p:spPr>
            <a:xfrm>
              <a:off x="4261341" y="7008086"/>
              <a:ext cx="1342404" cy="1938574"/>
            </a:xfrm>
            <a:custGeom>
              <a:avLst/>
              <a:gdLst/>
              <a:ahLst/>
              <a:cxnLst/>
              <a:rect l="l" t="t" r="r" b="b"/>
              <a:pathLst>
                <a:path w="1342404" h="1938574" extrusionOk="0">
                  <a:moveTo>
                    <a:pt x="394030" y="1929559"/>
                  </a:moveTo>
                  <a:cubicBezTo>
                    <a:pt x="384428" y="1929559"/>
                    <a:pt x="375369" y="1928416"/>
                    <a:pt x="365111" y="1925333"/>
                  </a:cubicBezTo>
                  <a:cubicBezTo>
                    <a:pt x="347351" y="1919580"/>
                    <a:pt x="307836" y="1856444"/>
                    <a:pt x="291946" y="1808767"/>
                  </a:cubicBezTo>
                  <a:cubicBezTo>
                    <a:pt x="269959" y="1742216"/>
                    <a:pt x="282134" y="1720899"/>
                    <a:pt x="268888" y="1718173"/>
                  </a:cubicBezTo>
                  <a:cubicBezTo>
                    <a:pt x="154675" y="1694821"/>
                    <a:pt x="57388" y="1611447"/>
                    <a:pt x="3676" y="1510564"/>
                  </a:cubicBezTo>
                  <a:cubicBezTo>
                    <a:pt x="-1280" y="1510564"/>
                    <a:pt x="210" y="1487766"/>
                    <a:pt x="210" y="31619"/>
                  </a:cubicBezTo>
                  <a:cubicBezTo>
                    <a:pt x="71376" y="22709"/>
                    <a:pt x="142414" y="15808"/>
                    <a:pt x="213980" y="15792"/>
                  </a:cubicBezTo>
                  <a:cubicBezTo>
                    <a:pt x="749081" y="15668"/>
                    <a:pt x="1022078" y="-7091"/>
                    <a:pt x="1305050" y="2249"/>
                  </a:cubicBezTo>
                  <a:cubicBezTo>
                    <a:pt x="1319151" y="2800"/>
                    <a:pt x="1343858" y="1361274"/>
                    <a:pt x="1342337" y="1928175"/>
                  </a:cubicBezTo>
                  <a:cubicBezTo>
                    <a:pt x="1342337" y="1950736"/>
                    <a:pt x="1117199" y="1929559"/>
                    <a:pt x="394030" y="19295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4081" name="Google Shape;4081;p35"/>
            <p:cNvGrpSpPr/>
            <p:nvPr/>
          </p:nvGrpSpPr>
          <p:grpSpPr>
            <a:xfrm>
              <a:off x="4360054" y="7145323"/>
              <a:ext cx="1105994" cy="1638231"/>
              <a:chOff x="4360054" y="7145323"/>
              <a:chExt cx="1105994" cy="1638231"/>
            </a:xfrm>
          </p:grpSpPr>
          <p:grpSp>
            <p:nvGrpSpPr>
              <p:cNvPr id="4082" name="Google Shape;4082;p35"/>
              <p:cNvGrpSpPr/>
              <p:nvPr/>
            </p:nvGrpSpPr>
            <p:grpSpPr>
              <a:xfrm>
                <a:off x="4360067" y="7145323"/>
                <a:ext cx="1105980" cy="22267"/>
                <a:chOff x="4360067" y="7145323"/>
                <a:chExt cx="1105980" cy="22267"/>
              </a:xfrm>
            </p:grpSpPr>
            <p:grpSp>
              <p:nvGrpSpPr>
                <p:cNvPr id="4083" name="Google Shape;4083;p35"/>
                <p:cNvGrpSpPr/>
                <p:nvPr/>
              </p:nvGrpSpPr>
              <p:grpSpPr>
                <a:xfrm>
                  <a:off x="4360067" y="7145323"/>
                  <a:ext cx="19812" cy="22258"/>
                  <a:chOff x="4360067" y="7145323"/>
                  <a:chExt cx="19812" cy="22258"/>
                </a:xfrm>
              </p:grpSpPr>
              <p:sp>
                <p:nvSpPr>
                  <p:cNvPr id="4084" name="Google Shape;4084;p35"/>
                  <p:cNvSpPr/>
                  <p:nvPr/>
                </p:nvSpPr>
                <p:spPr>
                  <a:xfrm>
                    <a:off x="4372869" y="7145853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085" name="Google Shape;4085;p35"/>
                  <p:cNvSpPr/>
                  <p:nvPr/>
                </p:nvSpPr>
                <p:spPr>
                  <a:xfrm>
                    <a:off x="4360067" y="7145323"/>
                    <a:ext cx="19812" cy="222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12" h="22258" extrusionOk="0">
                        <a:moveTo>
                          <a:pt x="19776" y="10968"/>
                        </a:moveTo>
                        <a:cubicBezTo>
                          <a:pt x="18914" y="736"/>
                          <a:pt x="9541" y="-951"/>
                          <a:pt x="13683" y="1035"/>
                        </a:cubicBezTo>
                        <a:cubicBezTo>
                          <a:pt x="10585" y="-528"/>
                          <a:pt x="7570" y="-280"/>
                          <a:pt x="4857" y="1504"/>
                        </a:cubicBezTo>
                        <a:cubicBezTo>
                          <a:pt x="-5700" y="8579"/>
                          <a:pt x="2823" y="25999"/>
                          <a:pt x="12670" y="21537"/>
                        </a:cubicBezTo>
                        <a:cubicBezTo>
                          <a:pt x="21146" y="17640"/>
                          <a:pt x="19667" y="9588"/>
                          <a:pt x="19776" y="10968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086" name="Google Shape;4086;p35"/>
                <p:cNvGrpSpPr/>
                <p:nvPr/>
              </p:nvGrpSpPr>
              <p:grpSpPr>
                <a:xfrm>
                  <a:off x="4495848" y="7145329"/>
                  <a:ext cx="19806" cy="22261"/>
                  <a:chOff x="4495848" y="7145329"/>
                  <a:chExt cx="19806" cy="22261"/>
                </a:xfrm>
              </p:grpSpPr>
              <p:sp>
                <p:nvSpPr>
                  <p:cNvPr id="4087" name="Google Shape;4087;p35"/>
                  <p:cNvSpPr/>
                  <p:nvPr/>
                </p:nvSpPr>
                <p:spPr>
                  <a:xfrm>
                    <a:off x="4508640" y="7145853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088" name="Google Shape;4088;p35"/>
                  <p:cNvSpPr/>
                  <p:nvPr/>
                </p:nvSpPr>
                <p:spPr>
                  <a:xfrm>
                    <a:off x="4495848" y="714532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089" name="Google Shape;4089;p35"/>
                <p:cNvGrpSpPr/>
                <p:nvPr/>
              </p:nvGrpSpPr>
              <p:grpSpPr>
                <a:xfrm>
                  <a:off x="4631620" y="7145329"/>
                  <a:ext cx="19806" cy="22261"/>
                  <a:chOff x="4631620" y="7145329"/>
                  <a:chExt cx="19806" cy="22261"/>
                </a:xfrm>
              </p:grpSpPr>
              <p:sp>
                <p:nvSpPr>
                  <p:cNvPr id="4090" name="Google Shape;4090;p35"/>
                  <p:cNvSpPr/>
                  <p:nvPr/>
                </p:nvSpPr>
                <p:spPr>
                  <a:xfrm>
                    <a:off x="4644411" y="7145853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091" name="Google Shape;4091;p35"/>
                  <p:cNvSpPr/>
                  <p:nvPr/>
                </p:nvSpPr>
                <p:spPr>
                  <a:xfrm>
                    <a:off x="4631620" y="714532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092" name="Google Shape;4092;p35"/>
                <p:cNvGrpSpPr/>
                <p:nvPr/>
              </p:nvGrpSpPr>
              <p:grpSpPr>
                <a:xfrm>
                  <a:off x="4767389" y="7145329"/>
                  <a:ext cx="19806" cy="22261"/>
                  <a:chOff x="4767389" y="7145329"/>
                  <a:chExt cx="19806" cy="22261"/>
                </a:xfrm>
              </p:grpSpPr>
              <p:sp>
                <p:nvSpPr>
                  <p:cNvPr id="4093" name="Google Shape;4093;p35"/>
                  <p:cNvSpPr/>
                  <p:nvPr/>
                </p:nvSpPr>
                <p:spPr>
                  <a:xfrm>
                    <a:off x="4780182" y="7145853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094" name="Google Shape;4094;p35"/>
                  <p:cNvSpPr/>
                  <p:nvPr/>
                </p:nvSpPr>
                <p:spPr>
                  <a:xfrm>
                    <a:off x="4767389" y="714532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095" name="Google Shape;4095;p35"/>
                <p:cNvGrpSpPr/>
                <p:nvPr/>
              </p:nvGrpSpPr>
              <p:grpSpPr>
                <a:xfrm>
                  <a:off x="4903162" y="7145329"/>
                  <a:ext cx="19806" cy="22261"/>
                  <a:chOff x="4903162" y="7145329"/>
                  <a:chExt cx="19806" cy="22261"/>
                </a:xfrm>
              </p:grpSpPr>
              <p:sp>
                <p:nvSpPr>
                  <p:cNvPr id="4096" name="Google Shape;4096;p35"/>
                  <p:cNvSpPr/>
                  <p:nvPr/>
                </p:nvSpPr>
                <p:spPr>
                  <a:xfrm>
                    <a:off x="4915952" y="7145853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097" name="Google Shape;4097;p35"/>
                  <p:cNvSpPr/>
                  <p:nvPr/>
                </p:nvSpPr>
                <p:spPr>
                  <a:xfrm>
                    <a:off x="4903162" y="714532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4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63"/>
                          <a:pt x="19764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098" name="Google Shape;4098;p35"/>
                <p:cNvGrpSpPr/>
                <p:nvPr/>
              </p:nvGrpSpPr>
              <p:grpSpPr>
                <a:xfrm>
                  <a:off x="5038931" y="7145329"/>
                  <a:ext cx="19806" cy="22261"/>
                  <a:chOff x="5038931" y="7145329"/>
                  <a:chExt cx="19806" cy="22261"/>
                </a:xfrm>
              </p:grpSpPr>
              <p:sp>
                <p:nvSpPr>
                  <p:cNvPr id="4099" name="Google Shape;4099;p35"/>
                  <p:cNvSpPr/>
                  <p:nvPr/>
                </p:nvSpPr>
                <p:spPr>
                  <a:xfrm>
                    <a:off x="5051724" y="7145853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00" name="Google Shape;4100;p35"/>
                  <p:cNvSpPr/>
                  <p:nvPr/>
                </p:nvSpPr>
                <p:spPr>
                  <a:xfrm>
                    <a:off x="5038931" y="714532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01" name="Google Shape;4101;p35"/>
                <p:cNvGrpSpPr/>
                <p:nvPr/>
              </p:nvGrpSpPr>
              <p:grpSpPr>
                <a:xfrm>
                  <a:off x="5174704" y="7145329"/>
                  <a:ext cx="19806" cy="22261"/>
                  <a:chOff x="5174704" y="7145329"/>
                  <a:chExt cx="19806" cy="22261"/>
                </a:xfrm>
              </p:grpSpPr>
              <p:sp>
                <p:nvSpPr>
                  <p:cNvPr id="4102" name="Google Shape;4102;p35"/>
                  <p:cNvSpPr/>
                  <p:nvPr/>
                </p:nvSpPr>
                <p:spPr>
                  <a:xfrm>
                    <a:off x="5187494" y="7145853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03" name="Google Shape;4103;p35"/>
                  <p:cNvSpPr/>
                  <p:nvPr/>
                </p:nvSpPr>
                <p:spPr>
                  <a:xfrm>
                    <a:off x="5174704" y="714532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04" name="Google Shape;4104;p35"/>
                <p:cNvGrpSpPr/>
                <p:nvPr/>
              </p:nvGrpSpPr>
              <p:grpSpPr>
                <a:xfrm>
                  <a:off x="5310473" y="7145329"/>
                  <a:ext cx="19806" cy="22261"/>
                  <a:chOff x="5310473" y="7145329"/>
                  <a:chExt cx="19806" cy="22261"/>
                </a:xfrm>
              </p:grpSpPr>
              <p:sp>
                <p:nvSpPr>
                  <p:cNvPr id="4105" name="Google Shape;4105;p35"/>
                  <p:cNvSpPr/>
                  <p:nvPr/>
                </p:nvSpPr>
                <p:spPr>
                  <a:xfrm>
                    <a:off x="5323265" y="7145853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06" name="Google Shape;4106;p35"/>
                  <p:cNvSpPr/>
                  <p:nvPr/>
                </p:nvSpPr>
                <p:spPr>
                  <a:xfrm>
                    <a:off x="5310473" y="714532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07" name="Google Shape;4107;p35"/>
                <p:cNvGrpSpPr/>
                <p:nvPr/>
              </p:nvGrpSpPr>
              <p:grpSpPr>
                <a:xfrm>
                  <a:off x="5446235" y="7145323"/>
                  <a:ext cx="19812" cy="22258"/>
                  <a:chOff x="5446235" y="7145323"/>
                  <a:chExt cx="19812" cy="22258"/>
                </a:xfrm>
              </p:grpSpPr>
              <p:sp>
                <p:nvSpPr>
                  <p:cNvPr id="4108" name="Google Shape;4108;p35"/>
                  <p:cNvSpPr/>
                  <p:nvPr/>
                </p:nvSpPr>
                <p:spPr>
                  <a:xfrm>
                    <a:off x="5459035" y="7145853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09" name="Google Shape;4109;p35"/>
                  <p:cNvSpPr/>
                  <p:nvPr/>
                </p:nvSpPr>
                <p:spPr>
                  <a:xfrm>
                    <a:off x="5446235" y="7145323"/>
                    <a:ext cx="19812" cy="222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12" h="22258" extrusionOk="0">
                        <a:moveTo>
                          <a:pt x="19776" y="10968"/>
                        </a:moveTo>
                        <a:cubicBezTo>
                          <a:pt x="18914" y="736"/>
                          <a:pt x="9541" y="-951"/>
                          <a:pt x="13682" y="1035"/>
                        </a:cubicBezTo>
                        <a:cubicBezTo>
                          <a:pt x="10585" y="-528"/>
                          <a:pt x="7570" y="-280"/>
                          <a:pt x="4857" y="1504"/>
                        </a:cubicBezTo>
                        <a:cubicBezTo>
                          <a:pt x="-5700" y="8579"/>
                          <a:pt x="2823" y="25999"/>
                          <a:pt x="12670" y="21537"/>
                        </a:cubicBezTo>
                        <a:cubicBezTo>
                          <a:pt x="21146" y="17640"/>
                          <a:pt x="19667" y="9588"/>
                          <a:pt x="19776" y="10968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4110" name="Google Shape;4110;p35"/>
              <p:cNvGrpSpPr/>
              <p:nvPr/>
            </p:nvGrpSpPr>
            <p:grpSpPr>
              <a:xfrm>
                <a:off x="4360054" y="7292224"/>
                <a:ext cx="1105994" cy="22271"/>
                <a:chOff x="4360054" y="7292224"/>
                <a:chExt cx="1105994" cy="22271"/>
              </a:xfrm>
            </p:grpSpPr>
            <p:grpSp>
              <p:nvGrpSpPr>
                <p:cNvPr id="4111" name="Google Shape;4111;p35"/>
                <p:cNvGrpSpPr/>
                <p:nvPr/>
              </p:nvGrpSpPr>
              <p:grpSpPr>
                <a:xfrm>
                  <a:off x="4360054" y="7292224"/>
                  <a:ext cx="19827" cy="22266"/>
                  <a:chOff x="4360054" y="7292224"/>
                  <a:chExt cx="19827" cy="22266"/>
                </a:xfrm>
              </p:grpSpPr>
              <p:sp>
                <p:nvSpPr>
                  <p:cNvPr id="4112" name="Google Shape;4112;p35"/>
                  <p:cNvSpPr/>
                  <p:nvPr/>
                </p:nvSpPr>
                <p:spPr>
                  <a:xfrm>
                    <a:off x="4372869" y="7292761"/>
                    <a:ext cx="11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8" extrusionOk="0">
                        <a:moveTo>
                          <a:pt x="11" y="9"/>
                        </a:moveTo>
                        <a:cubicBezTo>
                          <a:pt x="7" y="1"/>
                          <a:pt x="-12" y="-7"/>
                          <a:pt x="11" y="9"/>
                        </a:cubicBezTo>
                        <a:lnTo>
                          <a:pt x="11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13" name="Google Shape;4113;p35"/>
                  <p:cNvSpPr/>
                  <p:nvPr/>
                </p:nvSpPr>
                <p:spPr>
                  <a:xfrm>
                    <a:off x="4360054" y="7292224"/>
                    <a:ext cx="1982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7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6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71" y="17667"/>
                          <a:pt x="19680" y="9595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14" name="Google Shape;4114;p35"/>
                <p:cNvGrpSpPr/>
                <p:nvPr/>
              </p:nvGrpSpPr>
              <p:grpSpPr>
                <a:xfrm>
                  <a:off x="4495848" y="7292234"/>
                  <a:ext cx="19806" cy="22261"/>
                  <a:chOff x="4495848" y="7292234"/>
                  <a:chExt cx="19806" cy="22261"/>
                </a:xfrm>
              </p:grpSpPr>
              <p:sp>
                <p:nvSpPr>
                  <p:cNvPr id="4115" name="Google Shape;4115;p35"/>
                  <p:cNvSpPr/>
                  <p:nvPr/>
                </p:nvSpPr>
                <p:spPr>
                  <a:xfrm>
                    <a:off x="4508640" y="7292761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16" name="Google Shape;4116;p35"/>
                  <p:cNvSpPr/>
                  <p:nvPr/>
                </p:nvSpPr>
                <p:spPr>
                  <a:xfrm>
                    <a:off x="4495848" y="7292234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17" name="Google Shape;4117;p35"/>
                <p:cNvGrpSpPr/>
                <p:nvPr/>
              </p:nvGrpSpPr>
              <p:grpSpPr>
                <a:xfrm>
                  <a:off x="4631620" y="7292234"/>
                  <a:ext cx="19806" cy="22261"/>
                  <a:chOff x="4631620" y="7292234"/>
                  <a:chExt cx="19806" cy="22261"/>
                </a:xfrm>
              </p:grpSpPr>
              <p:sp>
                <p:nvSpPr>
                  <p:cNvPr id="4118" name="Google Shape;4118;p35"/>
                  <p:cNvSpPr/>
                  <p:nvPr/>
                </p:nvSpPr>
                <p:spPr>
                  <a:xfrm>
                    <a:off x="4644411" y="7292761"/>
                    <a:ext cx="11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8" extrusionOk="0">
                        <a:moveTo>
                          <a:pt x="11" y="9"/>
                        </a:moveTo>
                        <a:cubicBezTo>
                          <a:pt x="7" y="1"/>
                          <a:pt x="-12" y="-7"/>
                          <a:pt x="11" y="9"/>
                        </a:cubicBezTo>
                        <a:lnTo>
                          <a:pt x="11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19" name="Google Shape;4119;p35"/>
                  <p:cNvSpPr/>
                  <p:nvPr/>
                </p:nvSpPr>
                <p:spPr>
                  <a:xfrm>
                    <a:off x="4631620" y="7292234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20" name="Google Shape;4120;p35"/>
                <p:cNvGrpSpPr/>
                <p:nvPr/>
              </p:nvGrpSpPr>
              <p:grpSpPr>
                <a:xfrm>
                  <a:off x="4767389" y="7292234"/>
                  <a:ext cx="19806" cy="22261"/>
                  <a:chOff x="4767389" y="7292234"/>
                  <a:chExt cx="19806" cy="22261"/>
                </a:xfrm>
              </p:grpSpPr>
              <p:sp>
                <p:nvSpPr>
                  <p:cNvPr id="4121" name="Google Shape;4121;p35"/>
                  <p:cNvSpPr/>
                  <p:nvPr/>
                </p:nvSpPr>
                <p:spPr>
                  <a:xfrm>
                    <a:off x="4780182" y="7292761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22" name="Google Shape;4122;p35"/>
                  <p:cNvSpPr/>
                  <p:nvPr/>
                </p:nvSpPr>
                <p:spPr>
                  <a:xfrm>
                    <a:off x="4767389" y="7292234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23" name="Google Shape;4123;p35"/>
                <p:cNvGrpSpPr/>
                <p:nvPr/>
              </p:nvGrpSpPr>
              <p:grpSpPr>
                <a:xfrm>
                  <a:off x="4903162" y="7292234"/>
                  <a:ext cx="19806" cy="22261"/>
                  <a:chOff x="4903162" y="7292234"/>
                  <a:chExt cx="19806" cy="22261"/>
                </a:xfrm>
              </p:grpSpPr>
              <p:sp>
                <p:nvSpPr>
                  <p:cNvPr id="4124" name="Google Shape;4124;p35"/>
                  <p:cNvSpPr/>
                  <p:nvPr/>
                </p:nvSpPr>
                <p:spPr>
                  <a:xfrm>
                    <a:off x="4915952" y="7292761"/>
                    <a:ext cx="8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8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25" name="Google Shape;4125;p35"/>
                  <p:cNvSpPr/>
                  <p:nvPr/>
                </p:nvSpPr>
                <p:spPr>
                  <a:xfrm>
                    <a:off x="4903162" y="7292234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4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4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26" name="Google Shape;4126;p35"/>
                <p:cNvGrpSpPr/>
                <p:nvPr/>
              </p:nvGrpSpPr>
              <p:grpSpPr>
                <a:xfrm>
                  <a:off x="5038931" y="7292234"/>
                  <a:ext cx="19806" cy="22261"/>
                  <a:chOff x="5038931" y="7292234"/>
                  <a:chExt cx="19806" cy="22261"/>
                </a:xfrm>
              </p:grpSpPr>
              <p:sp>
                <p:nvSpPr>
                  <p:cNvPr id="4127" name="Google Shape;4127;p35"/>
                  <p:cNvSpPr/>
                  <p:nvPr/>
                </p:nvSpPr>
                <p:spPr>
                  <a:xfrm>
                    <a:off x="5051724" y="7292761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28" name="Google Shape;4128;p35"/>
                  <p:cNvSpPr/>
                  <p:nvPr/>
                </p:nvSpPr>
                <p:spPr>
                  <a:xfrm>
                    <a:off x="5038931" y="7292234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29" name="Google Shape;4129;p35"/>
                <p:cNvGrpSpPr/>
                <p:nvPr/>
              </p:nvGrpSpPr>
              <p:grpSpPr>
                <a:xfrm>
                  <a:off x="5174704" y="7292234"/>
                  <a:ext cx="19806" cy="22261"/>
                  <a:chOff x="5174704" y="7292234"/>
                  <a:chExt cx="19806" cy="22261"/>
                </a:xfrm>
              </p:grpSpPr>
              <p:sp>
                <p:nvSpPr>
                  <p:cNvPr id="4130" name="Google Shape;4130;p35"/>
                  <p:cNvSpPr/>
                  <p:nvPr/>
                </p:nvSpPr>
                <p:spPr>
                  <a:xfrm>
                    <a:off x="5187494" y="7292761"/>
                    <a:ext cx="8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8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31" name="Google Shape;4131;p35"/>
                  <p:cNvSpPr/>
                  <p:nvPr/>
                </p:nvSpPr>
                <p:spPr>
                  <a:xfrm>
                    <a:off x="5174704" y="7292234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32" name="Google Shape;4132;p35"/>
                <p:cNvGrpSpPr/>
                <p:nvPr/>
              </p:nvGrpSpPr>
              <p:grpSpPr>
                <a:xfrm>
                  <a:off x="5310473" y="7292234"/>
                  <a:ext cx="19806" cy="22261"/>
                  <a:chOff x="5310473" y="7292234"/>
                  <a:chExt cx="19806" cy="22261"/>
                </a:xfrm>
              </p:grpSpPr>
              <p:sp>
                <p:nvSpPr>
                  <p:cNvPr id="4133" name="Google Shape;4133;p35"/>
                  <p:cNvSpPr/>
                  <p:nvPr/>
                </p:nvSpPr>
                <p:spPr>
                  <a:xfrm>
                    <a:off x="5323265" y="7292761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34" name="Google Shape;4134;p35"/>
                  <p:cNvSpPr/>
                  <p:nvPr/>
                </p:nvSpPr>
                <p:spPr>
                  <a:xfrm>
                    <a:off x="5310473" y="7292234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35" name="Google Shape;4135;p35"/>
                <p:cNvGrpSpPr/>
                <p:nvPr/>
              </p:nvGrpSpPr>
              <p:grpSpPr>
                <a:xfrm>
                  <a:off x="5446222" y="7292224"/>
                  <a:ext cx="19826" cy="22266"/>
                  <a:chOff x="5446222" y="7292224"/>
                  <a:chExt cx="19826" cy="22266"/>
                </a:xfrm>
              </p:grpSpPr>
              <p:sp>
                <p:nvSpPr>
                  <p:cNvPr id="4136" name="Google Shape;4136;p35"/>
                  <p:cNvSpPr/>
                  <p:nvPr/>
                </p:nvSpPr>
                <p:spPr>
                  <a:xfrm>
                    <a:off x="5459035" y="7292761"/>
                    <a:ext cx="8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8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37" name="Google Shape;4137;p35"/>
                  <p:cNvSpPr/>
                  <p:nvPr/>
                </p:nvSpPr>
                <p:spPr>
                  <a:xfrm>
                    <a:off x="5446222" y="7292224"/>
                    <a:ext cx="19826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6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5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67" y="17667"/>
                          <a:pt x="19680" y="9595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4138" name="Google Shape;4138;p35"/>
              <p:cNvGrpSpPr/>
              <p:nvPr/>
            </p:nvGrpSpPr>
            <p:grpSpPr>
              <a:xfrm>
                <a:off x="4360054" y="7439129"/>
                <a:ext cx="1105994" cy="22271"/>
                <a:chOff x="4360054" y="7439129"/>
                <a:chExt cx="1105994" cy="22271"/>
              </a:xfrm>
            </p:grpSpPr>
            <p:grpSp>
              <p:nvGrpSpPr>
                <p:cNvPr id="4139" name="Google Shape;4139;p35"/>
                <p:cNvGrpSpPr/>
                <p:nvPr/>
              </p:nvGrpSpPr>
              <p:grpSpPr>
                <a:xfrm>
                  <a:off x="4360054" y="7439129"/>
                  <a:ext cx="19827" cy="22266"/>
                  <a:chOff x="4360054" y="7439129"/>
                  <a:chExt cx="19827" cy="22266"/>
                </a:xfrm>
              </p:grpSpPr>
              <p:sp>
                <p:nvSpPr>
                  <p:cNvPr id="4140" name="Google Shape;4140;p35"/>
                  <p:cNvSpPr/>
                  <p:nvPr/>
                </p:nvSpPr>
                <p:spPr>
                  <a:xfrm>
                    <a:off x="4372869" y="7439666"/>
                    <a:ext cx="11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8" extrusionOk="0">
                        <a:moveTo>
                          <a:pt x="11" y="9"/>
                        </a:moveTo>
                        <a:cubicBezTo>
                          <a:pt x="7" y="1"/>
                          <a:pt x="-12" y="-7"/>
                          <a:pt x="11" y="9"/>
                        </a:cubicBezTo>
                        <a:lnTo>
                          <a:pt x="11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41" name="Google Shape;4141;p35"/>
                  <p:cNvSpPr/>
                  <p:nvPr/>
                </p:nvSpPr>
                <p:spPr>
                  <a:xfrm>
                    <a:off x="4360054" y="7439129"/>
                    <a:ext cx="1982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7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6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71" y="17667"/>
                          <a:pt x="19680" y="9595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42" name="Google Shape;4142;p35"/>
                <p:cNvGrpSpPr/>
                <p:nvPr/>
              </p:nvGrpSpPr>
              <p:grpSpPr>
                <a:xfrm>
                  <a:off x="4495848" y="7439139"/>
                  <a:ext cx="19806" cy="22261"/>
                  <a:chOff x="4495848" y="7439139"/>
                  <a:chExt cx="19806" cy="22261"/>
                </a:xfrm>
              </p:grpSpPr>
              <p:sp>
                <p:nvSpPr>
                  <p:cNvPr id="4143" name="Google Shape;4143;p35"/>
                  <p:cNvSpPr/>
                  <p:nvPr/>
                </p:nvSpPr>
                <p:spPr>
                  <a:xfrm>
                    <a:off x="4508640" y="7439666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44" name="Google Shape;4144;p35"/>
                  <p:cNvSpPr/>
                  <p:nvPr/>
                </p:nvSpPr>
                <p:spPr>
                  <a:xfrm>
                    <a:off x="4495848" y="743913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45" name="Google Shape;4145;p35"/>
                <p:cNvGrpSpPr/>
                <p:nvPr/>
              </p:nvGrpSpPr>
              <p:grpSpPr>
                <a:xfrm>
                  <a:off x="4631620" y="7439139"/>
                  <a:ext cx="19806" cy="22261"/>
                  <a:chOff x="4631620" y="7439139"/>
                  <a:chExt cx="19806" cy="22261"/>
                </a:xfrm>
              </p:grpSpPr>
              <p:sp>
                <p:nvSpPr>
                  <p:cNvPr id="4146" name="Google Shape;4146;p35"/>
                  <p:cNvSpPr/>
                  <p:nvPr/>
                </p:nvSpPr>
                <p:spPr>
                  <a:xfrm>
                    <a:off x="4644411" y="7439666"/>
                    <a:ext cx="11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8" extrusionOk="0">
                        <a:moveTo>
                          <a:pt x="11" y="9"/>
                        </a:moveTo>
                        <a:cubicBezTo>
                          <a:pt x="7" y="1"/>
                          <a:pt x="-12" y="-7"/>
                          <a:pt x="11" y="9"/>
                        </a:cubicBezTo>
                        <a:lnTo>
                          <a:pt x="11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47" name="Google Shape;4147;p35"/>
                  <p:cNvSpPr/>
                  <p:nvPr/>
                </p:nvSpPr>
                <p:spPr>
                  <a:xfrm>
                    <a:off x="4631620" y="743913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48" name="Google Shape;4148;p35"/>
                <p:cNvGrpSpPr/>
                <p:nvPr/>
              </p:nvGrpSpPr>
              <p:grpSpPr>
                <a:xfrm>
                  <a:off x="4767389" y="7439139"/>
                  <a:ext cx="19806" cy="22261"/>
                  <a:chOff x="4767389" y="7439139"/>
                  <a:chExt cx="19806" cy="22261"/>
                </a:xfrm>
              </p:grpSpPr>
              <p:sp>
                <p:nvSpPr>
                  <p:cNvPr id="4149" name="Google Shape;4149;p35"/>
                  <p:cNvSpPr/>
                  <p:nvPr/>
                </p:nvSpPr>
                <p:spPr>
                  <a:xfrm>
                    <a:off x="4780182" y="7439666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50" name="Google Shape;4150;p35"/>
                  <p:cNvSpPr/>
                  <p:nvPr/>
                </p:nvSpPr>
                <p:spPr>
                  <a:xfrm>
                    <a:off x="4767389" y="743913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51" name="Google Shape;4151;p35"/>
                <p:cNvGrpSpPr/>
                <p:nvPr/>
              </p:nvGrpSpPr>
              <p:grpSpPr>
                <a:xfrm>
                  <a:off x="4903162" y="7439139"/>
                  <a:ext cx="19806" cy="22261"/>
                  <a:chOff x="4903162" y="7439139"/>
                  <a:chExt cx="19806" cy="22261"/>
                </a:xfrm>
              </p:grpSpPr>
              <p:sp>
                <p:nvSpPr>
                  <p:cNvPr id="4152" name="Google Shape;4152;p35"/>
                  <p:cNvSpPr/>
                  <p:nvPr/>
                </p:nvSpPr>
                <p:spPr>
                  <a:xfrm>
                    <a:off x="4915952" y="7439666"/>
                    <a:ext cx="8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8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53" name="Google Shape;4153;p35"/>
                  <p:cNvSpPr/>
                  <p:nvPr/>
                </p:nvSpPr>
                <p:spPr>
                  <a:xfrm>
                    <a:off x="4903162" y="743913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4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4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54" name="Google Shape;4154;p35"/>
                <p:cNvGrpSpPr/>
                <p:nvPr/>
              </p:nvGrpSpPr>
              <p:grpSpPr>
                <a:xfrm>
                  <a:off x="5038931" y="7439139"/>
                  <a:ext cx="19806" cy="22261"/>
                  <a:chOff x="5038931" y="7439139"/>
                  <a:chExt cx="19806" cy="22261"/>
                </a:xfrm>
              </p:grpSpPr>
              <p:sp>
                <p:nvSpPr>
                  <p:cNvPr id="4155" name="Google Shape;4155;p35"/>
                  <p:cNvSpPr/>
                  <p:nvPr/>
                </p:nvSpPr>
                <p:spPr>
                  <a:xfrm>
                    <a:off x="5051724" y="7439666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56" name="Google Shape;4156;p35"/>
                  <p:cNvSpPr/>
                  <p:nvPr/>
                </p:nvSpPr>
                <p:spPr>
                  <a:xfrm>
                    <a:off x="5038931" y="743913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57" name="Google Shape;4157;p35"/>
                <p:cNvGrpSpPr/>
                <p:nvPr/>
              </p:nvGrpSpPr>
              <p:grpSpPr>
                <a:xfrm>
                  <a:off x="5174704" y="7439139"/>
                  <a:ext cx="19806" cy="22261"/>
                  <a:chOff x="5174704" y="7439139"/>
                  <a:chExt cx="19806" cy="22261"/>
                </a:xfrm>
              </p:grpSpPr>
              <p:sp>
                <p:nvSpPr>
                  <p:cNvPr id="4158" name="Google Shape;4158;p35"/>
                  <p:cNvSpPr/>
                  <p:nvPr/>
                </p:nvSpPr>
                <p:spPr>
                  <a:xfrm>
                    <a:off x="5187494" y="7439666"/>
                    <a:ext cx="8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8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59" name="Google Shape;4159;p35"/>
                  <p:cNvSpPr/>
                  <p:nvPr/>
                </p:nvSpPr>
                <p:spPr>
                  <a:xfrm>
                    <a:off x="5174704" y="743913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60" name="Google Shape;4160;p35"/>
                <p:cNvGrpSpPr/>
                <p:nvPr/>
              </p:nvGrpSpPr>
              <p:grpSpPr>
                <a:xfrm>
                  <a:off x="5310473" y="7439139"/>
                  <a:ext cx="19806" cy="22261"/>
                  <a:chOff x="5310473" y="7439139"/>
                  <a:chExt cx="19806" cy="22261"/>
                </a:xfrm>
              </p:grpSpPr>
              <p:sp>
                <p:nvSpPr>
                  <p:cNvPr id="4161" name="Google Shape;4161;p35"/>
                  <p:cNvSpPr/>
                  <p:nvPr/>
                </p:nvSpPr>
                <p:spPr>
                  <a:xfrm>
                    <a:off x="5323265" y="7439666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62" name="Google Shape;4162;p35"/>
                  <p:cNvSpPr/>
                  <p:nvPr/>
                </p:nvSpPr>
                <p:spPr>
                  <a:xfrm>
                    <a:off x="5310473" y="743913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63" name="Google Shape;4163;p35"/>
                <p:cNvGrpSpPr/>
                <p:nvPr/>
              </p:nvGrpSpPr>
              <p:grpSpPr>
                <a:xfrm>
                  <a:off x="5446222" y="7439129"/>
                  <a:ext cx="19826" cy="22266"/>
                  <a:chOff x="5446222" y="7439129"/>
                  <a:chExt cx="19826" cy="22266"/>
                </a:xfrm>
              </p:grpSpPr>
              <p:sp>
                <p:nvSpPr>
                  <p:cNvPr id="4164" name="Google Shape;4164;p35"/>
                  <p:cNvSpPr/>
                  <p:nvPr/>
                </p:nvSpPr>
                <p:spPr>
                  <a:xfrm>
                    <a:off x="5459035" y="7439666"/>
                    <a:ext cx="8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8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65" name="Google Shape;4165;p35"/>
                  <p:cNvSpPr/>
                  <p:nvPr/>
                </p:nvSpPr>
                <p:spPr>
                  <a:xfrm>
                    <a:off x="5446222" y="7439129"/>
                    <a:ext cx="19826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6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5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67" y="17667"/>
                          <a:pt x="19680" y="9595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4166" name="Google Shape;4166;p35"/>
              <p:cNvGrpSpPr/>
              <p:nvPr/>
            </p:nvGrpSpPr>
            <p:grpSpPr>
              <a:xfrm>
                <a:off x="4360054" y="7586038"/>
                <a:ext cx="1105994" cy="22270"/>
                <a:chOff x="4360054" y="7586038"/>
                <a:chExt cx="1105994" cy="22270"/>
              </a:xfrm>
            </p:grpSpPr>
            <p:grpSp>
              <p:nvGrpSpPr>
                <p:cNvPr id="4167" name="Google Shape;4167;p35"/>
                <p:cNvGrpSpPr/>
                <p:nvPr/>
              </p:nvGrpSpPr>
              <p:grpSpPr>
                <a:xfrm>
                  <a:off x="4360054" y="7586038"/>
                  <a:ext cx="19827" cy="22266"/>
                  <a:chOff x="4360054" y="7586038"/>
                  <a:chExt cx="19827" cy="22266"/>
                </a:xfrm>
              </p:grpSpPr>
              <p:sp>
                <p:nvSpPr>
                  <p:cNvPr id="4168" name="Google Shape;4168;p35"/>
                  <p:cNvSpPr/>
                  <p:nvPr/>
                </p:nvSpPr>
                <p:spPr>
                  <a:xfrm>
                    <a:off x="4372869" y="7586572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69" name="Google Shape;4169;p35"/>
                  <p:cNvSpPr/>
                  <p:nvPr/>
                </p:nvSpPr>
                <p:spPr>
                  <a:xfrm>
                    <a:off x="4360054" y="7586038"/>
                    <a:ext cx="1982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7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6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71" y="17664"/>
                          <a:pt x="19680" y="9591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70" name="Google Shape;4170;p35"/>
                <p:cNvGrpSpPr/>
                <p:nvPr/>
              </p:nvGrpSpPr>
              <p:grpSpPr>
                <a:xfrm>
                  <a:off x="4495848" y="7586048"/>
                  <a:ext cx="19806" cy="22261"/>
                  <a:chOff x="4495848" y="7586048"/>
                  <a:chExt cx="19806" cy="22261"/>
                </a:xfrm>
              </p:grpSpPr>
              <p:sp>
                <p:nvSpPr>
                  <p:cNvPr id="4171" name="Google Shape;4171;p35"/>
                  <p:cNvSpPr/>
                  <p:nvPr/>
                </p:nvSpPr>
                <p:spPr>
                  <a:xfrm>
                    <a:off x="4508640" y="7586572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72" name="Google Shape;4172;p35"/>
                  <p:cNvSpPr/>
                  <p:nvPr/>
                </p:nvSpPr>
                <p:spPr>
                  <a:xfrm>
                    <a:off x="4495848" y="758604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73" name="Google Shape;4173;p35"/>
                <p:cNvGrpSpPr/>
                <p:nvPr/>
              </p:nvGrpSpPr>
              <p:grpSpPr>
                <a:xfrm>
                  <a:off x="4631620" y="7586048"/>
                  <a:ext cx="19806" cy="22261"/>
                  <a:chOff x="4631620" y="7586048"/>
                  <a:chExt cx="19806" cy="22261"/>
                </a:xfrm>
              </p:grpSpPr>
              <p:sp>
                <p:nvSpPr>
                  <p:cNvPr id="4174" name="Google Shape;4174;p35"/>
                  <p:cNvSpPr/>
                  <p:nvPr/>
                </p:nvSpPr>
                <p:spPr>
                  <a:xfrm>
                    <a:off x="4644411" y="7586572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75" name="Google Shape;4175;p35"/>
                  <p:cNvSpPr/>
                  <p:nvPr/>
                </p:nvSpPr>
                <p:spPr>
                  <a:xfrm>
                    <a:off x="4631620" y="758604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76" name="Google Shape;4176;p35"/>
                <p:cNvGrpSpPr/>
                <p:nvPr/>
              </p:nvGrpSpPr>
              <p:grpSpPr>
                <a:xfrm>
                  <a:off x="4767389" y="7586048"/>
                  <a:ext cx="19806" cy="22261"/>
                  <a:chOff x="4767389" y="7586048"/>
                  <a:chExt cx="19806" cy="22261"/>
                </a:xfrm>
              </p:grpSpPr>
              <p:sp>
                <p:nvSpPr>
                  <p:cNvPr id="4177" name="Google Shape;4177;p35"/>
                  <p:cNvSpPr/>
                  <p:nvPr/>
                </p:nvSpPr>
                <p:spPr>
                  <a:xfrm>
                    <a:off x="4780182" y="7586572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78" name="Google Shape;4178;p35"/>
                  <p:cNvSpPr/>
                  <p:nvPr/>
                </p:nvSpPr>
                <p:spPr>
                  <a:xfrm>
                    <a:off x="4767389" y="758604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79" name="Google Shape;4179;p35"/>
                <p:cNvGrpSpPr/>
                <p:nvPr/>
              </p:nvGrpSpPr>
              <p:grpSpPr>
                <a:xfrm>
                  <a:off x="4903162" y="7586048"/>
                  <a:ext cx="19806" cy="22261"/>
                  <a:chOff x="4903162" y="7586048"/>
                  <a:chExt cx="19806" cy="22261"/>
                </a:xfrm>
              </p:grpSpPr>
              <p:sp>
                <p:nvSpPr>
                  <p:cNvPr id="4180" name="Google Shape;4180;p35"/>
                  <p:cNvSpPr/>
                  <p:nvPr/>
                </p:nvSpPr>
                <p:spPr>
                  <a:xfrm>
                    <a:off x="4915952" y="7586572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81" name="Google Shape;4181;p35"/>
                  <p:cNvSpPr/>
                  <p:nvPr/>
                </p:nvSpPr>
                <p:spPr>
                  <a:xfrm>
                    <a:off x="4903162" y="758604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4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4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82" name="Google Shape;4182;p35"/>
                <p:cNvGrpSpPr/>
                <p:nvPr/>
              </p:nvGrpSpPr>
              <p:grpSpPr>
                <a:xfrm>
                  <a:off x="5038931" y="7586048"/>
                  <a:ext cx="19806" cy="22261"/>
                  <a:chOff x="5038931" y="7586048"/>
                  <a:chExt cx="19806" cy="22261"/>
                </a:xfrm>
              </p:grpSpPr>
              <p:sp>
                <p:nvSpPr>
                  <p:cNvPr id="4183" name="Google Shape;4183;p35"/>
                  <p:cNvSpPr/>
                  <p:nvPr/>
                </p:nvSpPr>
                <p:spPr>
                  <a:xfrm>
                    <a:off x="5051724" y="7586572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84" name="Google Shape;4184;p35"/>
                  <p:cNvSpPr/>
                  <p:nvPr/>
                </p:nvSpPr>
                <p:spPr>
                  <a:xfrm>
                    <a:off x="5038931" y="758604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85" name="Google Shape;4185;p35"/>
                <p:cNvGrpSpPr/>
                <p:nvPr/>
              </p:nvGrpSpPr>
              <p:grpSpPr>
                <a:xfrm>
                  <a:off x="5174704" y="7586048"/>
                  <a:ext cx="19806" cy="22261"/>
                  <a:chOff x="5174704" y="7586048"/>
                  <a:chExt cx="19806" cy="22261"/>
                </a:xfrm>
              </p:grpSpPr>
              <p:sp>
                <p:nvSpPr>
                  <p:cNvPr id="4186" name="Google Shape;4186;p35"/>
                  <p:cNvSpPr/>
                  <p:nvPr/>
                </p:nvSpPr>
                <p:spPr>
                  <a:xfrm>
                    <a:off x="5187494" y="7586572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87" name="Google Shape;4187;p35"/>
                  <p:cNvSpPr/>
                  <p:nvPr/>
                </p:nvSpPr>
                <p:spPr>
                  <a:xfrm>
                    <a:off x="5174704" y="758604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88" name="Google Shape;4188;p35"/>
                <p:cNvGrpSpPr/>
                <p:nvPr/>
              </p:nvGrpSpPr>
              <p:grpSpPr>
                <a:xfrm>
                  <a:off x="5310473" y="7586048"/>
                  <a:ext cx="19806" cy="22261"/>
                  <a:chOff x="5310473" y="7586048"/>
                  <a:chExt cx="19806" cy="22261"/>
                </a:xfrm>
              </p:grpSpPr>
              <p:sp>
                <p:nvSpPr>
                  <p:cNvPr id="4189" name="Google Shape;4189;p35"/>
                  <p:cNvSpPr/>
                  <p:nvPr/>
                </p:nvSpPr>
                <p:spPr>
                  <a:xfrm>
                    <a:off x="5323265" y="7586572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90" name="Google Shape;4190;p35"/>
                  <p:cNvSpPr/>
                  <p:nvPr/>
                </p:nvSpPr>
                <p:spPr>
                  <a:xfrm>
                    <a:off x="5310473" y="758604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91" name="Google Shape;4191;p35"/>
                <p:cNvGrpSpPr/>
                <p:nvPr/>
              </p:nvGrpSpPr>
              <p:grpSpPr>
                <a:xfrm>
                  <a:off x="5446222" y="7586038"/>
                  <a:ext cx="19826" cy="22266"/>
                  <a:chOff x="5446222" y="7586038"/>
                  <a:chExt cx="19826" cy="22266"/>
                </a:xfrm>
              </p:grpSpPr>
              <p:sp>
                <p:nvSpPr>
                  <p:cNvPr id="4192" name="Google Shape;4192;p35"/>
                  <p:cNvSpPr/>
                  <p:nvPr/>
                </p:nvSpPr>
                <p:spPr>
                  <a:xfrm>
                    <a:off x="5459035" y="7586572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93" name="Google Shape;4193;p35"/>
                  <p:cNvSpPr/>
                  <p:nvPr/>
                </p:nvSpPr>
                <p:spPr>
                  <a:xfrm>
                    <a:off x="5446222" y="7586038"/>
                    <a:ext cx="19826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6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5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67" y="17664"/>
                          <a:pt x="19680" y="9591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4194" name="Google Shape;4194;p35"/>
              <p:cNvGrpSpPr/>
              <p:nvPr/>
            </p:nvGrpSpPr>
            <p:grpSpPr>
              <a:xfrm>
                <a:off x="4360054" y="7732943"/>
                <a:ext cx="1105994" cy="22271"/>
                <a:chOff x="4360054" y="7732943"/>
                <a:chExt cx="1105994" cy="22271"/>
              </a:xfrm>
            </p:grpSpPr>
            <p:grpSp>
              <p:nvGrpSpPr>
                <p:cNvPr id="4195" name="Google Shape;4195;p35"/>
                <p:cNvGrpSpPr/>
                <p:nvPr/>
              </p:nvGrpSpPr>
              <p:grpSpPr>
                <a:xfrm>
                  <a:off x="4360054" y="7732943"/>
                  <a:ext cx="19827" cy="22266"/>
                  <a:chOff x="4360054" y="7732943"/>
                  <a:chExt cx="19827" cy="22266"/>
                </a:xfrm>
              </p:grpSpPr>
              <p:sp>
                <p:nvSpPr>
                  <p:cNvPr id="4196" name="Google Shape;4196;p35"/>
                  <p:cNvSpPr/>
                  <p:nvPr/>
                </p:nvSpPr>
                <p:spPr>
                  <a:xfrm>
                    <a:off x="4372869" y="7733477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97" name="Google Shape;4197;p35"/>
                  <p:cNvSpPr/>
                  <p:nvPr/>
                </p:nvSpPr>
                <p:spPr>
                  <a:xfrm>
                    <a:off x="4360054" y="7732943"/>
                    <a:ext cx="1982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7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6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71" y="17664"/>
                          <a:pt x="19680" y="9591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98" name="Google Shape;4198;p35"/>
                <p:cNvGrpSpPr/>
                <p:nvPr/>
              </p:nvGrpSpPr>
              <p:grpSpPr>
                <a:xfrm>
                  <a:off x="4495848" y="7732953"/>
                  <a:ext cx="19806" cy="22261"/>
                  <a:chOff x="4495848" y="7732953"/>
                  <a:chExt cx="19806" cy="22261"/>
                </a:xfrm>
              </p:grpSpPr>
              <p:sp>
                <p:nvSpPr>
                  <p:cNvPr id="4199" name="Google Shape;4199;p35"/>
                  <p:cNvSpPr/>
                  <p:nvPr/>
                </p:nvSpPr>
                <p:spPr>
                  <a:xfrm>
                    <a:off x="4508640" y="7733477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00" name="Google Shape;4200;p35"/>
                  <p:cNvSpPr/>
                  <p:nvPr/>
                </p:nvSpPr>
                <p:spPr>
                  <a:xfrm>
                    <a:off x="4495848" y="773295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01" name="Google Shape;4201;p35"/>
                <p:cNvGrpSpPr/>
                <p:nvPr/>
              </p:nvGrpSpPr>
              <p:grpSpPr>
                <a:xfrm>
                  <a:off x="4631620" y="7732953"/>
                  <a:ext cx="19806" cy="22261"/>
                  <a:chOff x="4631620" y="7732953"/>
                  <a:chExt cx="19806" cy="22261"/>
                </a:xfrm>
              </p:grpSpPr>
              <p:sp>
                <p:nvSpPr>
                  <p:cNvPr id="4202" name="Google Shape;4202;p35"/>
                  <p:cNvSpPr/>
                  <p:nvPr/>
                </p:nvSpPr>
                <p:spPr>
                  <a:xfrm>
                    <a:off x="4644411" y="7733477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03" name="Google Shape;4203;p35"/>
                  <p:cNvSpPr/>
                  <p:nvPr/>
                </p:nvSpPr>
                <p:spPr>
                  <a:xfrm>
                    <a:off x="4631620" y="773295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04" name="Google Shape;4204;p35"/>
                <p:cNvGrpSpPr/>
                <p:nvPr/>
              </p:nvGrpSpPr>
              <p:grpSpPr>
                <a:xfrm>
                  <a:off x="4767389" y="7732953"/>
                  <a:ext cx="19806" cy="22261"/>
                  <a:chOff x="4767389" y="7732953"/>
                  <a:chExt cx="19806" cy="22261"/>
                </a:xfrm>
              </p:grpSpPr>
              <p:sp>
                <p:nvSpPr>
                  <p:cNvPr id="4205" name="Google Shape;4205;p35"/>
                  <p:cNvSpPr/>
                  <p:nvPr/>
                </p:nvSpPr>
                <p:spPr>
                  <a:xfrm>
                    <a:off x="4780182" y="7733477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06" name="Google Shape;4206;p35"/>
                  <p:cNvSpPr/>
                  <p:nvPr/>
                </p:nvSpPr>
                <p:spPr>
                  <a:xfrm>
                    <a:off x="4767389" y="773295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07" name="Google Shape;4207;p35"/>
                <p:cNvGrpSpPr/>
                <p:nvPr/>
              </p:nvGrpSpPr>
              <p:grpSpPr>
                <a:xfrm>
                  <a:off x="4903162" y="7732953"/>
                  <a:ext cx="19806" cy="22261"/>
                  <a:chOff x="4903162" y="7732953"/>
                  <a:chExt cx="19806" cy="22261"/>
                </a:xfrm>
              </p:grpSpPr>
              <p:sp>
                <p:nvSpPr>
                  <p:cNvPr id="4208" name="Google Shape;4208;p35"/>
                  <p:cNvSpPr/>
                  <p:nvPr/>
                </p:nvSpPr>
                <p:spPr>
                  <a:xfrm>
                    <a:off x="4915952" y="7733477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09" name="Google Shape;4209;p35"/>
                  <p:cNvSpPr/>
                  <p:nvPr/>
                </p:nvSpPr>
                <p:spPr>
                  <a:xfrm>
                    <a:off x="4903162" y="773295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4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4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10" name="Google Shape;4210;p35"/>
                <p:cNvGrpSpPr/>
                <p:nvPr/>
              </p:nvGrpSpPr>
              <p:grpSpPr>
                <a:xfrm>
                  <a:off x="5038931" y="7732953"/>
                  <a:ext cx="19806" cy="22261"/>
                  <a:chOff x="5038931" y="7732953"/>
                  <a:chExt cx="19806" cy="22261"/>
                </a:xfrm>
              </p:grpSpPr>
              <p:sp>
                <p:nvSpPr>
                  <p:cNvPr id="4211" name="Google Shape;4211;p35"/>
                  <p:cNvSpPr/>
                  <p:nvPr/>
                </p:nvSpPr>
                <p:spPr>
                  <a:xfrm>
                    <a:off x="5051724" y="7733477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12" name="Google Shape;4212;p35"/>
                  <p:cNvSpPr/>
                  <p:nvPr/>
                </p:nvSpPr>
                <p:spPr>
                  <a:xfrm>
                    <a:off x="5038931" y="773295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13" name="Google Shape;4213;p35"/>
                <p:cNvGrpSpPr/>
                <p:nvPr/>
              </p:nvGrpSpPr>
              <p:grpSpPr>
                <a:xfrm>
                  <a:off x="5174704" y="7732953"/>
                  <a:ext cx="19806" cy="22261"/>
                  <a:chOff x="5174704" y="7732953"/>
                  <a:chExt cx="19806" cy="22261"/>
                </a:xfrm>
              </p:grpSpPr>
              <p:sp>
                <p:nvSpPr>
                  <p:cNvPr id="4214" name="Google Shape;4214;p35"/>
                  <p:cNvSpPr/>
                  <p:nvPr/>
                </p:nvSpPr>
                <p:spPr>
                  <a:xfrm>
                    <a:off x="5187494" y="7733477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15" name="Google Shape;4215;p35"/>
                  <p:cNvSpPr/>
                  <p:nvPr/>
                </p:nvSpPr>
                <p:spPr>
                  <a:xfrm>
                    <a:off x="5174704" y="773295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16" name="Google Shape;4216;p35"/>
                <p:cNvGrpSpPr/>
                <p:nvPr/>
              </p:nvGrpSpPr>
              <p:grpSpPr>
                <a:xfrm>
                  <a:off x="5310473" y="7732953"/>
                  <a:ext cx="19806" cy="22261"/>
                  <a:chOff x="5310473" y="7732953"/>
                  <a:chExt cx="19806" cy="22261"/>
                </a:xfrm>
              </p:grpSpPr>
              <p:sp>
                <p:nvSpPr>
                  <p:cNvPr id="4217" name="Google Shape;4217;p35"/>
                  <p:cNvSpPr/>
                  <p:nvPr/>
                </p:nvSpPr>
                <p:spPr>
                  <a:xfrm>
                    <a:off x="5323265" y="7733477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18" name="Google Shape;4218;p35"/>
                  <p:cNvSpPr/>
                  <p:nvPr/>
                </p:nvSpPr>
                <p:spPr>
                  <a:xfrm>
                    <a:off x="5310473" y="773295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19" name="Google Shape;4219;p35"/>
                <p:cNvGrpSpPr/>
                <p:nvPr/>
              </p:nvGrpSpPr>
              <p:grpSpPr>
                <a:xfrm>
                  <a:off x="5446222" y="7732943"/>
                  <a:ext cx="19826" cy="22266"/>
                  <a:chOff x="5446222" y="7732943"/>
                  <a:chExt cx="19826" cy="22266"/>
                </a:xfrm>
              </p:grpSpPr>
              <p:sp>
                <p:nvSpPr>
                  <p:cNvPr id="4220" name="Google Shape;4220;p35"/>
                  <p:cNvSpPr/>
                  <p:nvPr/>
                </p:nvSpPr>
                <p:spPr>
                  <a:xfrm>
                    <a:off x="5459035" y="7733477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21" name="Google Shape;4221;p35"/>
                  <p:cNvSpPr/>
                  <p:nvPr/>
                </p:nvSpPr>
                <p:spPr>
                  <a:xfrm>
                    <a:off x="5446222" y="7732943"/>
                    <a:ext cx="19826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6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5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67" y="17664"/>
                          <a:pt x="19680" y="9591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4222" name="Google Shape;4222;p35"/>
              <p:cNvGrpSpPr/>
              <p:nvPr/>
            </p:nvGrpSpPr>
            <p:grpSpPr>
              <a:xfrm>
                <a:off x="4360054" y="7879848"/>
                <a:ext cx="1105994" cy="22271"/>
                <a:chOff x="4360054" y="7879848"/>
                <a:chExt cx="1105994" cy="22271"/>
              </a:xfrm>
            </p:grpSpPr>
            <p:grpSp>
              <p:nvGrpSpPr>
                <p:cNvPr id="4223" name="Google Shape;4223;p35"/>
                <p:cNvGrpSpPr/>
                <p:nvPr/>
              </p:nvGrpSpPr>
              <p:grpSpPr>
                <a:xfrm>
                  <a:off x="4360054" y="7879848"/>
                  <a:ext cx="19827" cy="22266"/>
                  <a:chOff x="4360054" y="7879848"/>
                  <a:chExt cx="19827" cy="22266"/>
                </a:xfrm>
              </p:grpSpPr>
              <p:sp>
                <p:nvSpPr>
                  <p:cNvPr id="4224" name="Google Shape;4224;p35"/>
                  <p:cNvSpPr/>
                  <p:nvPr/>
                </p:nvSpPr>
                <p:spPr>
                  <a:xfrm>
                    <a:off x="4372869" y="7880382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25" name="Google Shape;4225;p35"/>
                  <p:cNvSpPr/>
                  <p:nvPr/>
                </p:nvSpPr>
                <p:spPr>
                  <a:xfrm>
                    <a:off x="4360054" y="7879848"/>
                    <a:ext cx="1982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7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6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71" y="17667"/>
                          <a:pt x="19680" y="9591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26" name="Google Shape;4226;p35"/>
                <p:cNvGrpSpPr/>
                <p:nvPr/>
              </p:nvGrpSpPr>
              <p:grpSpPr>
                <a:xfrm>
                  <a:off x="4495848" y="7879858"/>
                  <a:ext cx="19806" cy="22261"/>
                  <a:chOff x="4495848" y="7879858"/>
                  <a:chExt cx="19806" cy="22261"/>
                </a:xfrm>
              </p:grpSpPr>
              <p:sp>
                <p:nvSpPr>
                  <p:cNvPr id="4227" name="Google Shape;4227;p35"/>
                  <p:cNvSpPr/>
                  <p:nvPr/>
                </p:nvSpPr>
                <p:spPr>
                  <a:xfrm>
                    <a:off x="4508640" y="7880382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28" name="Google Shape;4228;p35"/>
                  <p:cNvSpPr/>
                  <p:nvPr/>
                </p:nvSpPr>
                <p:spPr>
                  <a:xfrm>
                    <a:off x="4495848" y="787985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29" name="Google Shape;4229;p35"/>
                <p:cNvGrpSpPr/>
                <p:nvPr/>
              </p:nvGrpSpPr>
              <p:grpSpPr>
                <a:xfrm>
                  <a:off x="4631620" y="7879858"/>
                  <a:ext cx="19806" cy="22261"/>
                  <a:chOff x="4631620" y="7879858"/>
                  <a:chExt cx="19806" cy="22261"/>
                </a:xfrm>
              </p:grpSpPr>
              <p:sp>
                <p:nvSpPr>
                  <p:cNvPr id="4230" name="Google Shape;4230;p35"/>
                  <p:cNvSpPr/>
                  <p:nvPr/>
                </p:nvSpPr>
                <p:spPr>
                  <a:xfrm>
                    <a:off x="4644411" y="7880382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31" name="Google Shape;4231;p35"/>
                  <p:cNvSpPr/>
                  <p:nvPr/>
                </p:nvSpPr>
                <p:spPr>
                  <a:xfrm>
                    <a:off x="4631620" y="787985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32" name="Google Shape;4232;p35"/>
                <p:cNvGrpSpPr/>
                <p:nvPr/>
              </p:nvGrpSpPr>
              <p:grpSpPr>
                <a:xfrm>
                  <a:off x="4767389" y="7879858"/>
                  <a:ext cx="19806" cy="22261"/>
                  <a:chOff x="4767389" y="7879858"/>
                  <a:chExt cx="19806" cy="22261"/>
                </a:xfrm>
              </p:grpSpPr>
              <p:sp>
                <p:nvSpPr>
                  <p:cNvPr id="4233" name="Google Shape;4233;p35"/>
                  <p:cNvSpPr/>
                  <p:nvPr/>
                </p:nvSpPr>
                <p:spPr>
                  <a:xfrm>
                    <a:off x="4780182" y="7880382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34" name="Google Shape;4234;p35"/>
                  <p:cNvSpPr/>
                  <p:nvPr/>
                </p:nvSpPr>
                <p:spPr>
                  <a:xfrm>
                    <a:off x="4767389" y="787985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35" name="Google Shape;4235;p35"/>
                <p:cNvGrpSpPr/>
                <p:nvPr/>
              </p:nvGrpSpPr>
              <p:grpSpPr>
                <a:xfrm>
                  <a:off x="4903162" y="7879858"/>
                  <a:ext cx="19806" cy="22261"/>
                  <a:chOff x="4903162" y="7879858"/>
                  <a:chExt cx="19806" cy="22261"/>
                </a:xfrm>
              </p:grpSpPr>
              <p:sp>
                <p:nvSpPr>
                  <p:cNvPr id="4236" name="Google Shape;4236;p35"/>
                  <p:cNvSpPr/>
                  <p:nvPr/>
                </p:nvSpPr>
                <p:spPr>
                  <a:xfrm>
                    <a:off x="4915952" y="7880382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37" name="Google Shape;4237;p35"/>
                  <p:cNvSpPr/>
                  <p:nvPr/>
                </p:nvSpPr>
                <p:spPr>
                  <a:xfrm>
                    <a:off x="4903162" y="787985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4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63"/>
                          <a:pt x="19764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38" name="Google Shape;4238;p35"/>
                <p:cNvGrpSpPr/>
                <p:nvPr/>
              </p:nvGrpSpPr>
              <p:grpSpPr>
                <a:xfrm>
                  <a:off x="5038931" y="7879858"/>
                  <a:ext cx="19806" cy="22261"/>
                  <a:chOff x="5038931" y="7879858"/>
                  <a:chExt cx="19806" cy="22261"/>
                </a:xfrm>
              </p:grpSpPr>
              <p:sp>
                <p:nvSpPr>
                  <p:cNvPr id="4239" name="Google Shape;4239;p35"/>
                  <p:cNvSpPr/>
                  <p:nvPr/>
                </p:nvSpPr>
                <p:spPr>
                  <a:xfrm>
                    <a:off x="5051724" y="7880382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40" name="Google Shape;4240;p35"/>
                  <p:cNvSpPr/>
                  <p:nvPr/>
                </p:nvSpPr>
                <p:spPr>
                  <a:xfrm>
                    <a:off x="5038931" y="787985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41" name="Google Shape;4241;p35"/>
                <p:cNvGrpSpPr/>
                <p:nvPr/>
              </p:nvGrpSpPr>
              <p:grpSpPr>
                <a:xfrm>
                  <a:off x="5174704" y="7879858"/>
                  <a:ext cx="19806" cy="22261"/>
                  <a:chOff x="5174704" y="7879858"/>
                  <a:chExt cx="19806" cy="22261"/>
                </a:xfrm>
              </p:grpSpPr>
              <p:sp>
                <p:nvSpPr>
                  <p:cNvPr id="4242" name="Google Shape;4242;p35"/>
                  <p:cNvSpPr/>
                  <p:nvPr/>
                </p:nvSpPr>
                <p:spPr>
                  <a:xfrm>
                    <a:off x="5187494" y="7880382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43" name="Google Shape;4243;p35"/>
                  <p:cNvSpPr/>
                  <p:nvPr/>
                </p:nvSpPr>
                <p:spPr>
                  <a:xfrm>
                    <a:off x="5174704" y="787985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44" name="Google Shape;4244;p35"/>
                <p:cNvGrpSpPr/>
                <p:nvPr/>
              </p:nvGrpSpPr>
              <p:grpSpPr>
                <a:xfrm>
                  <a:off x="5310473" y="7879858"/>
                  <a:ext cx="19806" cy="22261"/>
                  <a:chOff x="5310473" y="7879858"/>
                  <a:chExt cx="19806" cy="22261"/>
                </a:xfrm>
              </p:grpSpPr>
              <p:sp>
                <p:nvSpPr>
                  <p:cNvPr id="4245" name="Google Shape;4245;p35"/>
                  <p:cNvSpPr/>
                  <p:nvPr/>
                </p:nvSpPr>
                <p:spPr>
                  <a:xfrm>
                    <a:off x="5323265" y="7880382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46" name="Google Shape;4246;p35"/>
                  <p:cNvSpPr/>
                  <p:nvPr/>
                </p:nvSpPr>
                <p:spPr>
                  <a:xfrm>
                    <a:off x="5310473" y="787985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47" name="Google Shape;4247;p35"/>
                <p:cNvGrpSpPr/>
                <p:nvPr/>
              </p:nvGrpSpPr>
              <p:grpSpPr>
                <a:xfrm>
                  <a:off x="5446222" y="7879848"/>
                  <a:ext cx="19826" cy="22266"/>
                  <a:chOff x="5446222" y="7879848"/>
                  <a:chExt cx="19826" cy="22266"/>
                </a:xfrm>
              </p:grpSpPr>
              <p:sp>
                <p:nvSpPr>
                  <p:cNvPr id="4248" name="Google Shape;4248;p35"/>
                  <p:cNvSpPr/>
                  <p:nvPr/>
                </p:nvSpPr>
                <p:spPr>
                  <a:xfrm>
                    <a:off x="5459035" y="7880382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49" name="Google Shape;4249;p35"/>
                  <p:cNvSpPr/>
                  <p:nvPr/>
                </p:nvSpPr>
                <p:spPr>
                  <a:xfrm>
                    <a:off x="5446222" y="7879848"/>
                    <a:ext cx="19826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6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5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67" y="17667"/>
                          <a:pt x="19680" y="9591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4250" name="Google Shape;4250;p35"/>
              <p:cNvGrpSpPr/>
              <p:nvPr/>
            </p:nvGrpSpPr>
            <p:grpSpPr>
              <a:xfrm>
                <a:off x="4360054" y="8026753"/>
                <a:ext cx="1105994" cy="22271"/>
                <a:chOff x="4360054" y="8026753"/>
                <a:chExt cx="1105994" cy="22271"/>
              </a:xfrm>
            </p:grpSpPr>
            <p:grpSp>
              <p:nvGrpSpPr>
                <p:cNvPr id="4251" name="Google Shape;4251;p35"/>
                <p:cNvGrpSpPr/>
                <p:nvPr/>
              </p:nvGrpSpPr>
              <p:grpSpPr>
                <a:xfrm>
                  <a:off x="4360054" y="8026753"/>
                  <a:ext cx="19827" cy="22266"/>
                  <a:chOff x="4360054" y="8026753"/>
                  <a:chExt cx="19827" cy="22266"/>
                </a:xfrm>
              </p:grpSpPr>
              <p:sp>
                <p:nvSpPr>
                  <p:cNvPr id="4252" name="Google Shape;4252;p35"/>
                  <p:cNvSpPr/>
                  <p:nvPr/>
                </p:nvSpPr>
                <p:spPr>
                  <a:xfrm>
                    <a:off x="4372869" y="8027290"/>
                    <a:ext cx="11" cy="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9" extrusionOk="0">
                        <a:moveTo>
                          <a:pt x="11" y="9"/>
                        </a:moveTo>
                        <a:cubicBezTo>
                          <a:pt x="7" y="1"/>
                          <a:pt x="-12" y="-7"/>
                          <a:pt x="11" y="9"/>
                        </a:cubicBezTo>
                        <a:lnTo>
                          <a:pt x="11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53" name="Google Shape;4253;p35"/>
                  <p:cNvSpPr/>
                  <p:nvPr/>
                </p:nvSpPr>
                <p:spPr>
                  <a:xfrm>
                    <a:off x="4360054" y="8026753"/>
                    <a:ext cx="1982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7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6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71" y="17667"/>
                          <a:pt x="19680" y="9595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54" name="Google Shape;4254;p35"/>
                <p:cNvGrpSpPr/>
                <p:nvPr/>
              </p:nvGrpSpPr>
              <p:grpSpPr>
                <a:xfrm>
                  <a:off x="4495848" y="8026763"/>
                  <a:ext cx="19806" cy="22261"/>
                  <a:chOff x="4495848" y="8026763"/>
                  <a:chExt cx="19806" cy="22261"/>
                </a:xfrm>
              </p:grpSpPr>
              <p:sp>
                <p:nvSpPr>
                  <p:cNvPr id="4255" name="Google Shape;4255;p35"/>
                  <p:cNvSpPr/>
                  <p:nvPr/>
                </p:nvSpPr>
                <p:spPr>
                  <a:xfrm>
                    <a:off x="4508640" y="8027290"/>
                    <a:ext cx="9" cy="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9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56" name="Google Shape;4256;p35"/>
                  <p:cNvSpPr/>
                  <p:nvPr/>
                </p:nvSpPr>
                <p:spPr>
                  <a:xfrm>
                    <a:off x="4495848" y="802676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57" name="Google Shape;4257;p35"/>
                <p:cNvGrpSpPr/>
                <p:nvPr/>
              </p:nvGrpSpPr>
              <p:grpSpPr>
                <a:xfrm>
                  <a:off x="4631620" y="8026763"/>
                  <a:ext cx="19806" cy="22261"/>
                  <a:chOff x="4631620" y="8026763"/>
                  <a:chExt cx="19806" cy="22261"/>
                </a:xfrm>
              </p:grpSpPr>
              <p:sp>
                <p:nvSpPr>
                  <p:cNvPr id="4258" name="Google Shape;4258;p35"/>
                  <p:cNvSpPr/>
                  <p:nvPr/>
                </p:nvSpPr>
                <p:spPr>
                  <a:xfrm>
                    <a:off x="4644411" y="8027290"/>
                    <a:ext cx="11" cy="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9" extrusionOk="0">
                        <a:moveTo>
                          <a:pt x="11" y="9"/>
                        </a:moveTo>
                        <a:cubicBezTo>
                          <a:pt x="7" y="1"/>
                          <a:pt x="-12" y="-7"/>
                          <a:pt x="11" y="9"/>
                        </a:cubicBezTo>
                        <a:lnTo>
                          <a:pt x="11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59" name="Google Shape;4259;p35"/>
                  <p:cNvSpPr/>
                  <p:nvPr/>
                </p:nvSpPr>
                <p:spPr>
                  <a:xfrm>
                    <a:off x="4631620" y="802676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60" name="Google Shape;4260;p35"/>
                <p:cNvGrpSpPr/>
                <p:nvPr/>
              </p:nvGrpSpPr>
              <p:grpSpPr>
                <a:xfrm>
                  <a:off x="4767389" y="8026763"/>
                  <a:ext cx="19806" cy="22261"/>
                  <a:chOff x="4767389" y="8026763"/>
                  <a:chExt cx="19806" cy="22261"/>
                </a:xfrm>
              </p:grpSpPr>
              <p:sp>
                <p:nvSpPr>
                  <p:cNvPr id="4261" name="Google Shape;4261;p35"/>
                  <p:cNvSpPr/>
                  <p:nvPr/>
                </p:nvSpPr>
                <p:spPr>
                  <a:xfrm>
                    <a:off x="4780182" y="8027290"/>
                    <a:ext cx="9" cy="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9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62" name="Google Shape;4262;p35"/>
                  <p:cNvSpPr/>
                  <p:nvPr/>
                </p:nvSpPr>
                <p:spPr>
                  <a:xfrm>
                    <a:off x="4767389" y="802676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63" name="Google Shape;4263;p35"/>
                <p:cNvGrpSpPr/>
                <p:nvPr/>
              </p:nvGrpSpPr>
              <p:grpSpPr>
                <a:xfrm>
                  <a:off x="4903162" y="8026763"/>
                  <a:ext cx="19806" cy="22261"/>
                  <a:chOff x="4903162" y="8026763"/>
                  <a:chExt cx="19806" cy="22261"/>
                </a:xfrm>
              </p:grpSpPr>
              <p:sp>
                <p:nvSpPr>
                  <p:cNvPr id="4264" name="Google Shape;4264;p35"/>
                  <p:cNvSpPr/>
                  <p:nvPr/>
                </p:nvSpPr>
                <p:spPr>
                  <a:xfrm>
                    <a:off x="4915952" y="8027290"/>
                    <a:ext cx="8" cy="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9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65" name="Google Shape;4265;p35"/>
                  <p:cNvSpPr/>
                  <p:nvPr/>
                </p:nvSpPr>
                <p:spPr>
                  <a:xfrm>
                    <a:off x="4903162" y="802676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4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4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66" name="Google Shape;4266;p35"/>
                <p:cNvGrpSpPr/>
                <p:nvPr/>
              </p:nvGrpSpPr>
              <p:grpSpPr>
                <a:xfrm>
                  <a:off x="5038931" y="8026763"/>
                  <a:ext cx="19806" cy="22261"/>
                  <a:chOff x="5038931" y="8026763"/>
                  <a:chExt cx="19806" cy="22261"/>
                </a:xfrm>
              </p:grpSpPr>
              <p:sp>
                <p:nvSpPr>
                  <p:cNvPr id="4267" name="Google Shape;4267;p35"/>
                  <p:cNvSpPr/>
                  <p:nvPr/>
                </p:nvSpPr>
                <p:spPr>
                  <a:xfrm>
                    <a:off x="5051724" y="8027290"/>
                    <a:ext cx="9" cy="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9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68" name="Google Shape;4268;p35"/>
                  <p:cNvSpPr/>
                  <p:nvPr/>
                </p:nvSpPr>
                <p:spPr>
                  <a:xfrm>
                    <a:off x="5038931" y="802676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69" name="Google Shape;4269;p35"/>
                <p:cNvGrpSpPr/>
                <p:nvPr/>
              </p:nvGrpSpPr>
              <p:grpSpPr>
                <a:xfrm>
                  <a:off x="5174704" y="8026763"/>
                  <a:ext cx="19806" cy="22261"/>
                  <a:chOff x="5174704" y="8026763"/>
                  <a:chExt cx="19806" cy="22261"/>
                </a:xfrm>
              </p:grpSpPr>
              <p:sp>
                <p:nvSpPr>
                  <p:cNvPr id="4270" name="Google Shape;4270;p35"/>
                  <p:cNvSpPr/>
                  <p:nvPr/>
                </p:nvSpPr>
                <p:spPr>
                  <a:xfrm>
                    <a:off x="5187494" y="8027290"/>
                    <a:ext cx="8" cy="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9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71" name="Google Shape;4271;p35"/>
                  <p:cNvSpPr/>
                  <p:nvPr/>
                </p:nvSpPr>
                <p:spPr>
                  <a:xfrm>
                    <a:off x="5174704" y="802676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72" name="Google Shape;4272;p35"/>
                <p:cNvGrpSpPr/>
                <p:nvPr/>
              </p:nvGrpSpPr>
              <p:grpSpPr>
                <a:xfrm>
                  <a:off x="5310473" y="8026763"/>
                  <a:ext cx="19806" cy="22261"/>
                  <a:chOff x="5310473" y="8026763"/>
                  <a:chExt cx="19806" cy="22261"/>
                </a:xfrm>
              </p:grpSpPr>
              <p:sp>
                <p:nvSpPr>
                  <p:cNvPr id="4273" name="Google Shape;4273;p35"/>
                  <p:cNvSpPr/>
                  <p:nvPr/>
                </p:nvSpPr>
                <p:spPr>
                  <a:xfrm>
                    <a:off x="5323265" y="8027290"/>
                    <a:ext cx="9" cy="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9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74" name="Google Shape;4274;p35"/>
                  <p:cNvSpPr/>
                  <p:nvPr/>
                </p:nvSpPr>
                <p:spPr>
                  <a:xfrm>
                    <a:off x="5310473" y="802676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75" name="Google Shape;4275;p35"/>
                <p:cNvGrpSpPr/>
                <p:nvPr/>
              </p:nvGrpSpPr>
              <p:grpSpPr>
                <a:xfrm>
                  <a:off x="5446222" y="8026753"/>
                  <a:ext cx="19826" cy="22266"/>
                  <a:chOff x="5446222" y="8026753"/>
                  <a:chExt cx="19826" cy="22266"/>
                </a:xfrm>
              </p:grpSpPr>
              <p:sp>
                <p:nvSpPr>
                  <p:cNvPr id="4276" name="Google Shape;4276;p35"/>
                  <p:cNvSpPr/>
                  <p:nvPr/>
                </p:nvSpPr>
                <p:spPr>
                  <a:xfrm>
                    <a:off x="5459035" y="8027290"/>
                    <a:ext cx="8" cy="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9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77" name="Google Shape;4277;p35"/>
                  <p:cNvSpPr/>
                  <p:nvPr/>
                </p:nvSpPr>
                <p:spPr>
                  <a:xfrm>
                    <a:off x="5446222" y="8026753"/>
                    <a:ext cx="19826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6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5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67" y="17667"/>
                          <a:pt x="19680" y="9595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4278" name="Google Shape;4278;p35"/>
              <p:cNvGrpSpPr/>
              <p:nvPr/>
            </p:nvGrpSpPr>
            <p:grpSpPr>
              <a:xfrm>
                <a:off x="4360054" y="8173658"/>
                <a:ext cx="1105994" cy="22272"/>
                <a:chOff x="4360054" y="8173658"/>
                <a:chExt cx="1105994" cy="22272"/>
              </a:xfrm>
            </p:grpSpPr>
            <p:grpSp>
              <p:nvGrpSpPr>
                <p:cNvPr id="4279" name="Google Shape;4279;p35"/>
                <p:cNvGrpSpPr/>
                <p:nvPr/>
              </p:nvGrpSpPr>
              <p:grpSpPr>
                <a:xfrm>
                  <a:off x="4360054" y="8173658"/>
                  <a:ext cx="19827" cy="22266"/>
                  <a:chOff x="4360054" y="8173658"/>
                  <a:chExt cx="19827" cy="22266"/>
                </a:xfrm>
              </p:grpSpPr>
              <p:sp>
                <p:nvSpPr>
                  <p:cNvPr id="4280" name="Google Shape;4280;p35"/>
                  <p:cNvSpPr/>
                  <p:nvPr/>
                </p:nvSpPr>
                <p:spPr>
                  <a:xfrm>
                    <a:off x="4372869" y="8174195"/>
                    <a:ext cx="11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8" extrusionOk="0">
                        <a:moveTo>
                          <a:pt x="11" y="9"/>
                        </a:moveTo>
                        <a:cubicBezTo>
                          <a:pt x="7" y="1"/>
                          <a:pt x="-12" y="-7"/>
                          <a:pt x="11" y="9"/>
                        </a:cubicBezTo>
                        <a:lnTo>
                          <a:pt x="11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81" name="Google Shape;4281;p35"/>
                  <p:cNvSpPr/>
                  <p:nvPr/>
                </p:nvSpPr>
                <p:spPr>
                  <a:xfrm>
                    <a:off x="4360054" y="8173658"/>
                    <a:ext cx="1982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7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6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71" y="17668"/>
                          <a:pt x="19680" y="9595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82" name="Google Shape;4282;p35"/>
                <p:cNvGrpSpPr/>
                <p:nvPr/>
              </p:nvGrpSpPr>
              <p:grpSpPr>
                <a:xfrm>
                  <a:off x="4495848" y="8173669"/>
                  <a:ext cx="19806" cy="22261"/>
                  <a:chOff x="4495848" y="8173669"/>
                  <a:chExt cx="19806" cy="22261"/>
                </a:xfrm>
              </p:grpSpPr>
              <p:sp>
                <p:nvSpPr>
                  <p:cNvPr id="4283" name="Google Shape;4283;p35"/>
                  <p:cNvSpPr/>
                  <p:nvPr/>
                </p:nvSpPr>
                <p:spPr>
                  <a:xfrm>
                    <a:off x="4508640" y="8174195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84" name="Google Shape;4284;p35"/>
                  <p:cNvSpPr/>
                  <p:nvPr/>
                </p:nvSpPr>
                <p:spPr>
                  <a:xfrm>
                    <a:off x="4495848" y="817366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85" name="Google Shape;4285;p35"/>
                <p:cNvGrpSpPr/>
                <p:nvPr/>
              </p:nvGrpSpPr>
              <p:grpSpPr>
                <a:xfrm>
                  <a:off x="4631620" y="8173669"/>
                  <a:ext cx="19806" cy="22261"/>
                  <a:chOff x="4631620" y="8173669"/>
                  <a:chExt cx="19806" cy="22261"/>
                </a:xfrm>
              </p:grpSpPr>
              <p:sp>
                <p:nvSpPr>
                  <p:cNvPr id="4286" name="Google Shape;4286;p35"/>
                  <p:cNvSpPr/>
                  <p:nvPr/>
                </p:nvSpPr>
                <p:spPr>
                  <a:xfrm>
                    <a:off x="4644411" y="8174195"/>
                    <a:ext cx="11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8" extrusionOk="0">
                        <a:moveTo>
                          <a:pt x="11" y="9"/>
                        </a:moveTo>
                        <a:cubicBezTo>
                          <a:pt x="7" y="1"/>
                          <a:pt x="-12" y="-7"/>
                          <a:pt x="11" y="9"/>
                        </a:cubicBezTo>
                        <a:lnTo>
                          <a:pt x="11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87" name="Google Shape;4287;p35"/>
                  <p:cNvSpPr/>
                  <p:nvPr/>
                </p:nvSpPr>
                <p:spPr>
                  <a:xfrm>
                    <a:off x="4631620" y="817366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88" name="Google Shape;4288;p35"/>
                <p:cNvGrpSpPr/>
                <p:nvPr/>
              </p:nvGrpSpPr>
              <p:grpSpPr>
                <a:xfrm>
                  <a:off x="4767389" y="8173669"/>
                  <a:ext cx="19806" cy="22261"/>
                  <a:chOff x="4767389" y="8173669"/>
                  <a:chExt cx="19806" cy="22261"/>
                </a:xfrm>
              </p:grpSpPr>
              <p:sp>
                <p:nvSpPr>
                  <p:cNvPr id="4289" name="Google Shape;4289;p35"/>
                  <p:cNvSpPr/>
                  <p:nvPr/>
                </p:nvSpPr>
                <p:spPr>
                  <a:xfrm>
                    <a:off x="4780182" y="8174195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90" name="Google Shape;4290;p35"/>
                  <p:cNvSpPr/>
                  <p:nvPr/>
                </p:nvSpPr>
                <p:spPr>
                  <a:xfrm>
                    <a:off x="4767389" y="817366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91" name="Google Shape;4291;p35"/>
                <p:cNvGrpSpPr/>
                <p:nvPr/>
              </p:nvGrpSpPr>
              <p:grpSpPr>
                <a:xfrm>
                  <a:off x="4903162" y="8173669"/>
                  <a:ext cx="19806" cy="22261"/>
                  <a:chOff x="4903162" y="8173669"/>
                  <a:chExt cx="19806" cy="22261"/>
                </a:xfrm>
              </p:grpSpPr>
              <p:sp>
                <p:nvSpPr>
                  <p:cNvPr id="4292" name="Google Shape;4292;p35"/>
                  <p:cNvSpPr/>
                  <p:nvPr/>
                </p:nvSpPr>
                <p:spPr>
                  <a:xfrm>
                    <a:off x="4915952" y="8174195"/>
                    <a:ext cx="8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8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93" name="Google Shape;4293;p35"/>
                  <p:cNvSpPr/>
                  <p:nvPr/>
                </p:nvSpPr>
                <p:spPr>
                  <a:xfrm>
                    <a:off x="4903162" y="817366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4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4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94" name="Google Shape;4294;p35"/>
                <p:cNvGrpSpPr/>
                <p:nvPr/>
              </p:nvGrpSpPr>
              <p:grpSpPr>
                <a:xfrm>
                  <a:off x="5038931" y="8173669"/>
                  <a:ext cx="19806" cy="22261"/>
                  <a:chOff x="5038931" y="8173669"/>
                  <a:chExt cx="19806" cy="22261"/>
                </a:xfrm>
              </p:grpSpPr>
              <p:sp>
                <p:nvSpPr>
                  <p:cNvPr id="4295" name="Google Shape;4295;p35"/>
                  <p:cNvSpPr/>
                  <p:nvPr/>
                </p:nvSpPr>
                <p:spPr>
                  <a:xfrm>
                    <a:off x="5051724" y="8174195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96" name="Google Shape;4296;p35"/>
                  <p:cNvSpPr/>
                  <p:nvPr/>
                </p:nvSpPr>
                <p:spPr>
                  <a:xfrm>
                    <a:off x="5038931" y="817366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97" name="Google Shape;4297;p35"/>
                <p:cNvGrpSpPr/>
                <p:nvPr/>
              </p:nvGrpSpPr>
              <p:grpSpPr>
                <a:xfrm>
                  <a:off x="5174704" y="8173669"/>
                  <a:ext cx="19806" cy="22261"/>
                  <a:chOff x="5174704" y="8173669"/>
                  <a:chExt cx="19806" cy="22261"/>
                </a:xfrm>
              </p:grpSpPr>
              <p:sp>
                <p:nvSpPr>
                  <p:cNvPr id="4298" name="Google Shape;4298;p35"/>
                  <p:cNvSpPr/>
                  <p:nvPr/>
                </p:nvSpPr>
                <p:spPr>
                  <a:xfrm>
                    <a:off x="5187494" y="8174195"/>
                    <a:ext cx="8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8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99" name="Google Shape;4299;p35"/>
                  <p:cNvSpPr/>
                  <p:nvPr/>
                </p:nvSpPr>
                <p:spPr>
                  <a:xfrm>
                    <a:off x="5174704" y="817366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00" name="Google Shape;4300;p35"/>
                <p:cNvGrpSpPr/>
                <p:nvPr/>
              </p:nvGrpSpPr>
              <p:grpSpPr>
                <a:xfrm>
                  <a:off x="5310473" y="8173669"/>
                  <a:ext cx="19806" cy="22261"/>
                  <a:chOff x="5310473" y="8173669"/>
                  <a:chExt cx="19806" cy="22261"/>
                </a:xfrm>
              </p:grpSpPr>
              <p:sp>
                <p:nvSpPr>
                  <p:cNvPr id="4301" name="Google Shape;4301;p35"/>
                  <p:cNvSpPr/>
                  <p:nvPr/>
                </p:nvSpPr>
                <p:spPr>
                  <a:xfrm>
                    <a:off x="5323265" y="8174195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02" name="Google Shape;4302;p35"/>
                  <p:cNvSpPr/>
                  <p:nvPr/>
                </p:nvSpPr>
                <p:spPr>
                  <a:xfrm>
                    <a:off x="5310473" y="817366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03" name="Google Shape;4303;p35"/>
                <p:cNvGrpSpPr/>
                <p:nvPr/>
              </p:nvGrpSpPr>
              <p:grpSpPr>
                <a:xfrm>
                  <a:off x="5446222" y="8173658"/>
                  <a:ext cx="19826" cy="22266"/>
                  <a:chOff x="5446222" y="8173658"/>
                  <a:chExt cx="19826" cy="22266"/>
                </a:xfrm>
              </p:grpSpPr>
              <p:sp>
                <p:nvSpPr>
                  <p:cNvPr id="4304" name="Google Shape;4304;p35"/>
                  <p:cNvSpPr/>
                  <p:nvPr/>
                </p:nvSpPr>
                <p:spPr>
                  <a:xfrm>
                    <a:off x="5459035" y="8174195"/>
                    <a:ext cx="8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8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05" name="Google Shape;4305;p35"/>
                  <p:cNvSpPr/>
                  <p:nvPr/>
                </p:nvSpPr>
                <p:spPr>
                  <a:xfrm>
                    <a:off x="5446222" y="8173658"/>
                    <a:ext cx="19826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6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5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67" y="17668"/>
                          <a:pt x="19680" y="9595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4306" name="Google Shape;4306;p35"/>
              <p:cNvGrpSpPr/>
              <p:nvPr/>
            </p:nvGrpSpPr>
            <p:grpSpPr>
              <a:xfrm>
                <a:off x="4360054" y="8320567"/>
                <a:ext cx="1105994" cy="22271"/>
                <a:chOff x="4360054" y="8320567"/>
                <a:chExt cx="1105994" cy="22271"/>
              </a:xfrm>
            </p:grpSpPr>
            <p:grpSp>
              <p:nvGrpSpPr>
                <p:cNvPr id="4307" name="Google Shape;4307;p35"/>
                <p:cNvGrpSpPr/>
                <p:nvPr/>
              </p:nvGrpSpPr>
              <p:grpSpPr>
                <a:xfrm>
                  <a:off x="4360054" y="8320567"/>
                  <a:ext cx="19827" cy="22266"/>
                  <a:chOff x="4360054" y="8320567"/>
                  <a:chExt cx="19827" cy="22266"/>
                </a:xfrm>
              </p:grpSpPr>
              <p:sp>
                <p:nvSpPr>
                  <p:cNvPr id="4308" name="Google Shape;4308;p35"/>
                  <p:cNvSpPr/>
                  <p:nvPr/>
                </p:nvSpPr>
                <p:spPr>
                  <a:xfrm>
                    <a:off x="4372869" y="8321101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09" name="Google Shape;4309;p35"/>
                  <p:cNvSpPr/>
                  <p:nvPr/>
                </p:nvSpPr>
                <p:spPr>
                  <a:xfrm>
                    <a:off x="4360054" y="8320567"/>
                    <a:ext cx="1982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7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6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71" y="17664"/>
                          <a:pt x="19680" y="9591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10" name="Google Shape;4310;p35"/>
                <p:cNvGrpSpPr/>
                <p:nvPr/>
              </p:nvGrpSpPr>
              <p:grpSpPr>
                <a:xfrm>
                  <a:off x="4495848" y="8320577"/>
                  <a:ext cx="19806" cy="22261"/>
                  <a:chOff x="4495848" y="8320577"/>
                  <a:chExt cx="19806" cy="22261"/>
                </a:xfrm>
              </p:grpSpPr>
              <p:sp>
                <p:nvSpPr>
                  <p:cNvPr id="4311" name="Google Shape;4311;p35"/>
                  <p:cNvSpPr/>
                  <p:nvPr/>
                </p:nvSpPr>
                <p:spPr>
                  <a:xfrm>
                    <a:off x="4508640" y="8321101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12" name="Google Shape;4312;p35"/>
                  <p:cNvSpPr/>
                  <p:nvPr/>
                </p:nvSpPr>
                <p:spPr>
                  <a:xfrm>
                    <a:off x="4495848" y="8320577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13" name="Google Shape;4313;p35"/>
                <p:cNvGrpSpPr/>
                <p:nvPr/>
              </p:nvGrpSpPr>
              <p:grpSpPr>
                <a:xfrm>
                  <a:off x="4631620" y="8320577"/>
                  <a:ext cx="19806" cy="22261"/>
                  <a:chOff x="4631620" y="8320577"/>
                  <a:chExt cx="19806" cy="22261"/>
                </a:xfrm>
              </p:grpSpPr>
              <p:sp>
                <p:nvSpPr>
                  <p:cNvPr id="4314" name="Google Shape;4314;p35"/>
                  <p:cNvSpPr/>
                  <p:nvPr/>
                </p:nvSpPr>
                <p:spPr>
                  <a:xfrm>
                    <a:off x="4644411" y="8321101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15" name="Google Shape;4315;p35"/>
                  <p:cNvSpPr/>
                  <p:nvPr/>
                </p:nvSpPr>
                <p:spPr>
                  <a:xfrm>
                    <a:off x="4631620" y="8320577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16" name="Google Shape;4316;p35"/>
                <p:cNvGrpSpPr/>
                <p:nvPr/>
              </p:nvGrpSpPr>
              <p:grpSpPr>
                <a:xfrm>
                  <a:off x="4767389" y="8320577"/>
                  <a:ext cx="19806" cy="22261"/>
                  <a:chOff x="4767389" y="8320577"/>
                  <a:chExt cx="19806" cy="22261"/>
                </a:xfrm>
              </p:grpSpPr>
              <p:sp>
                <p:nvSpPr>
                  <p:cNvPr id="4317" name="Google Shape;4317;p35"/>
                  <p:cNvSpPr/>
                  <p:nvPr/>
                </p:nvSpPr>
                <p:spPr>
                  <a:xfrm>
                    <a:off x="4780182" y="8321101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18" name="Google Shape;4318;p35"/>
                  <p:cNvSpPr/>
                  <p:nvPr/>
                </p:nvSpPr>
                <p:spPr>
                  <a:xfrm>
                    <a:off x="4767389" y="8320577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19" name="Google Shape;4319;p35"/>
                <p:cNvGrpSpPr/>
                <p:nvPr/>
              </p:nvGrpSpPr>
              <p:grpSpPr>
                <a:xfrm>
                  <a:off x="4903162" y="8320577"/>
                  <a:ext cx="19806" cy="22261"/>
                  <a:chOff x="4903162" y="8320577"/>
                  <a:chExt cx="19806" cy="22261"/>
                </a:xfrm>
              </p:grpSpPr>
              <p:sp>
                <p:nvSpPr>
                  <p:cNvPr id="4320" name="Google Shape;4320;p35"/>
                  <p:cNvSpPr/>
                  <p:nvPr/>
                </p:nvSpPr>
                <p:spPr>
                  <a:xfrm>
                    <a:off x="4915952" y="8321101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21" name="Google Shape;4321;p35"/>
                  <p:cNvSpPr/>
                  <p:nvPr/>
                </p:nvSpPr>
                <p:spPr>
                  <a:xfrm>
                    <a:off x="4903162" y="8320577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4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4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22" name="Google Shape;4322;p35"/>
                <p:cNvGrpSpPr/>
                <p:nvPr/>
              </p:nvGrpSpPr>
              <p:grpSpPr>
                <a:xfrm>
                  <a:off x="5038931" y="8320577"/>
                  <a:ext cx="19806" cy="22261"/>
                  <a:chOff x="5038931" y="8320577"/>
                  <a:chExt cx="19806" cy="22261"/>
                </a:xfrm>
              </p:grpSpPr>
              <p:sp>
                <p:nvSpPr>
                  <p:cNvPr id="4323" name="Google Shape;4323;p35"/>
                  <p:cNvSpPr/>
                  <p:nvPr/>
                </p:nvSpPr>
                <p:spPr>
                  <a:xfrm>
                    <a:off x="5051724" y="8321101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24" name="Google Shape;4324;p35"/>
                  <p:cNvSpPr/>
                  <p:nvPr/>
                </p:nvSpPr>
                <p:spPr>
                  <a:xfrm>
                    <a:off x="5038931" y="8320577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25" name="Google Shape;4325;p35"/>
                <p:cNvGrpSpPr/>
                <p:nvPr/>
              </p:nvGrpSpPr>
              <p:grpSpPr>
                <a:xfrm>
                  <a:off x="5174704" y="8320577"/>
                  <a:ext cx="19806" cy="22261"/>
                  <a:chOff x="5174704" y="8320577"/>
                  <a:chExt cx="19806" cy="22261"/>
                </a:xfrm>
              </p:grpSpPr>
              <p:sp>
                <p:nvSpPr>
                  <p:cNvPr id="4326" name="Google Shape;4326;p35"/>
                  <p:cNvSpPr/>
                  <p:nvPr/>
                </p:nvSpPr>
                <p:spPr>
                  <a:xfrm>
                    <a:off x="5187494" y="8321101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27" name="Google Shape;4327;p35"/>
                  <p:cNvSpPr/>
                  <p:nvPr/>
                </p:nvSpPr>
                <p:spPr>
                  <a:xfrm>
                    <a:off x="5174704" y="8320577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28" name="Google Shape;4328;p35"/>
                <p:cNvGrpSpPr/>
                <p:nvPr/>
              </p:nvGrpSpPr>
              <p:grpSpPr>
                <a:xfrm>
                  <a:off x="5310473" y="8320577"/>
                  <a:ext cx="19806" cy="22261"/>
                  <a:chOff x="5310473" y="8320577"/>
                  <a:chExt cx="19806" cy="22261"/>
                </a:xfrm>
              </p:grpSpPr>
              <p:sp>
                <p:nvSpPr>
                  <p:cNvPr id="4329" name="Google Shape;4329;p35"/>
                  <p:cNvSpPr/>
                  <p:nvPr/>
                </p:nvSpPr>
                <p:spPr>
                  <a:xfrm>
                    <a:off x="5323265" y="8321101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30" name="Google Shape;4330;p35"/>
                  <p:cNvSpPr/>
                  <p:nvPr/>
                </p:nvSpPr>
                <p:spPr>
                  <a:xfrm>
                    <a:off x="5310473" y="8320577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31" name="Google Shape;4331;p35"/>
                <p:cNvGrpSpPr/>
                <p:nvPr/>
              </p:nvGrpSpPr>
              <p:grpSpPr>
                <a:xfrm>
                  <a:off x="5446222" y="8320567"/>
                  <a:ext cx="19826" cy="22266"/>
                  <a:chOff x="5446222" y="8320567"/>
                  <a:chExt cx="19826" cy="22266"/>
                </a:xfrm>
              </p:grpSpPr>
              <p:sp>
                <p:nvSpPr>
                  <p:cNvPr id="4332" name="Google Shape;4332;p35"/>
                  <p:cNvSpPr/>
                  <p:nvPr/>
                </p:nvSpPr>
                <p:spPr>
                  <a:xfrm>
                    <a:off x="5459035" y="8321101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33" name="Google Shape;4333;p35"/>
                  <p:cNvSpPr/>
                  <p:nvPr/>
                </p:nvSpPr>
                <p:spPr>
                  <a:xfrm>
                    <a:off x="5446222" y="8320567"/>
                    <a:ext cx="19826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6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5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67" y="17664"/>
                          <a:pt x="19680" y="9591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4334" name="Google Shape;4334;p35"/>
              <p:cNvGrpSpPr/>
              <p:nvPr/>
            </p:nvGrpSpPr>
            <p:grpSpPr>
              <a:xfrm>
                <a:off x="4360054" y="8467472"/>
                <a:ext cx="1105994" cy="22272"/>
                <a:chOff x="4360054" y="8467472"/>
                <a:chExt cx="1105994" cy="22272"/>
              </a:xfrm>
            </p:grpSpPr>
            <p:grpSp>
              <p:nvGrpSpPr>
                <p:cNvPr id="4335" name="Google Shape;4335;p35"/>
                <p:cNvGrpSpPr/>
                <p:nvPr/>
              </p:nvGrpSpPr>
              <p:grpSpPr>
                <a:xfrm>
                  <a:off x="4360054" y="8467472"/>
                  <a:ext cx="19827" cy="22266"/>
                  <a:chOff x="4360054" y="8467472"/>
                  <a:chExt cx="19827" cy="22266"/>
                </a:xfrm>
              </p:grpSpPr>
              <p:sp>
                <p:nvSpPr>
                  <p:cNvPr id="4336" name="Google Shape;4336;p35"/>
                  <p:cNvSpPr/>
                  <p:nvPr/>
                </p:nvSpPr>
                <p:spPr>
                  <a:xfrm>
                    <a:off x="4372869" y="8468006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37" name="Google Shape;4337;p35"/>
                  <p:cNvSpPr/>
                  <p:nvPr/>
                </p:nvSpPr>
                <p:spPr>
                  <a:xfrm>
                    <a:off x="4360054" y="8467472"/>
                    <a:ext cx="1982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7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6" y="1038"/>
                        </a:cubicBezTo>
                        <a:cubicBezTo>
                          <a:pt x="10598" y="-524"/>
                          <a:pt x="7575" y="-288"/>
                          <a:pt x="4870" y="1507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71" y="17664"/>
                          <a:pt x="19680" y="9591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38" name="Google Shape;4338;p35"/>
                <p:cNvGrpSpPr/>
                <p:nvPr/>
              </p:nvGrpSpPr>
              <p:grpSpPr>
                <a:xfrm>
                  <a:off x="4495848" y="8467483"/>
                  <a:ext cx="19806" cy="22261"/>
                  <a:chOff x="4495848" y="8467483"/>
                  <a:chExt cx="19806" cy="22261"/>
                </a:xfrm>
              </p:grpSpPr>
              <p:sp>
                <p:nvSpPr>
                  <p:cNvPr id="4339" name="Google Shape;4339;p35"/>
                  <p:cNvSpPr/>
                  <p:nvPr/>
                </p:nvSpPr>
                <p:spPr>
                  <a:xfrm>
                    <a:off x="4508640" y="8468006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40" name="Google Shape;4340;p35"/>
                  <p:cNvSpPr/>
                  <p:nvPr/>
                </p:nvSpPr>
                <p:spPr>
                  <a:xfrm>
                    <a:off x="4495848" y="846748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41" name="Google Shape;4341;p35"/>
                <p:cNvGrpSpPr/>
                <p:nvPr/>
              </p:nvGrpSpPr>
              <p:grpSpPr>
                <a:xfrm>
                  <a:off x="4631620" y="8467483"/>
                  <a:ext cx="19806" cy="22261"/>
                  <a:chOff x="4631620" y="8467483"/>
                  <a:chExt cx="19806" cy="22261"/>
                </a:xfrm>
              </p:grpSpPr>
              <p:sp>
                <p:nvSpPr>
                  <p:cNvPr id="4342" name="Google Shape;4342;p35"/>
                  <p:cNvSpPr/>
                  <p:nvPr/>
                </p:nvSpPr>
                <p:spPr>
                  <a:xfrm>
                    <a:off x="4644411" y="8468006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43" name="Google Shape;4343;p35"/>
                  <p:cNvSpPr/>
                  <p:nvPr/>
                </p:nvSpPr>
                <p:spPr>
                  <a:xfrm>
                    <a:off x="4631620" y="846748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44" name="Google Shape;4344;p35"/>
                <p:cNvGrpSpPr/>
                <p:nvPr/>
              </p:nvGrpSpPr>
              <p:grpSpPr>
                <a:xfrm>
                  <a:off x="4767389" y="8467483"/>
                  <a:ext cx="19806" cy="22261"/>
                  <a:chOff x="4767389" y="8467483"/>
                  <a:chExt cx="19806" cy="22261"/>
                </a:xfrm>
              </p:grpSpPr>
              <p:sp>
                <p:nvSpPr>
                  <p:cNvPr id="4345" name="Google Shape;4345;p35"/>
                  <p:cNvSpPr/>
                  <p:nvPr/>
                </p:nvSpPr>
                <p:spPr>
                  <a:xfrm>
                    <a:off x="4780182" y="8468006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46" name="Google Shape;4346;p35"/>
                  <p:cNvSpPr/>
                  <p:nvPr/>
                </p:nvSpPr>
                <p:spPr>
                  <a:xfrm>
                    <a:off x="4767389" y="846748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47" name="Google Shape;4347;p35"/>
                <p:cNvGrpSpPr/>
                <p:nvPr/>
              </p:nvGrpSpPr>
              <p:grpSpPr>
                <a:xfrm>
                  <a:off x="4903162" y="8467483"/>
                  <a:ext cx="19806" cy="22261"/>
                  <a:chOff x="4903162" y="8467483"/>
                  <a:chExt cx="19806" cy="22261"/>
                </a:xfrm>
              </p:grpSpPr>
              <p:sp>
                <p:nvSpPr>
                  <p:cNvPr id="4348" name="Google Shape;4348;p35"/>
                  <p:cNvSpPr/>
                  <p:nvPr/>
                </p:nvSpPr>
                <p:spPr>
                  <a:xfrm>
                    <a:off x="4915952" y="8468006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49" name="Google Shape;4349;p35"/>
                  <p:cNvSpPr/>
                  <p:nvPr/>
                </p:nvSpPr>
                <p:spPr>
                  <a:xfrm>
                    <a:off x="4903162" y="846748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4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4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50" name="Google Shape;4350;p35"/>
                <p:cNvGrpSpPr/>
                <p:nvPr/>
              </p:nvGrpSpPr>
              <p:grpSpPr>
                <a:xfrm>
                  <a:off x="5038931" y="8467483"/>
                  <a:ext cx="19806" cy="22261"/>
                  <a:chOff x="5038931" y="8467483"/>
                  <a:chExt cx="19806" cy="22261"/>
                </a:xfrm>
              </p:grpSpPr>
              <p:sp>
                <p:nvSpPr>
                  <p:cNvPr id="4351" name="Google Shape;4351;p35"/>
                  <p:cNvSpPr/>
                  <p:nvPr/>
                </p:nvSpPr>
                <p:spPr>
                  <a:xfrm>
                    <a:off x="5051724" y="8468006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52" name="Google Shape;4352;p35"/>
                  <p:cNvSpPr/>
                  <p:nvPr/>
                </p:nvSpPr>
                <p:spPr>
                  <a:xfrm>
                    <a:off x="5038931" y="846748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53" name="Google Shape;4353;p35"/>
                <p:cNvGrpSpPr/>
                <p:nvPr/>
              </p:nvGrpSpPr>
              <p:grpSpPr>
                <a:xfrm>
                  <a:off x="5174704" y="8467483"/>
                  <a:ext cx="19806" cy="22261"/>
                  <a:chOff x="5174704" y="8467483"/>
                  <a:chExt cx="19806" cy="22261"/>
                </a:xfrm>
              </p:grpSpPr>
              <p:sp>
                <p:nvSpPr>
                  <p:cNvPr id="4354" name="Google Shape;4354;p35"/>
                  <p:cNvSpPr/>
                  <p:nvPr/>
                </p:nvSpPr>
                <p:spPr>
                  <a:xfrm>
                    <a:off x="5187494" y="8468006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55" name="Google Shape;4355;p35"/>
                  <p:cNvSpPr/>
                  <p:nvPr/>
                </p:nvSpPr>
                <p:spPr>
                  <a:xfrm>
                    <a:off x="5174704" y="846748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56" name="Google Shape;4356;p35"/>
                <p:cNvGrpSpPr/>
                <p:nvPr/>
              </p:nvGrpSpPr>
              <p:grpSpPr>
                <a:xfrm>
                  <a:off x="5310473" y="8467483"/>
                  <a:ext cx="19806" cy="22261"/>
                  <a:chOff x="5310473" y="8467483"/>
                  <a:chExt cx="19806" cy="22261"/>
                </a:xfrm>
              </p:grpSpPr>
              <p:sp>
                <p:nvSpPr>
                  <p:cNvPr id="4357" name="Google Shape;4357;p35"/>
                  <p:cNvSpPr/>
                  <p:nvPr/>
                </p:nvSpPr>
                <p:spPr>
                  <a:xfrm>
                    <a:off x="5323265" y="8468006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58" name="Google Shape;4358;p35"/>
                  <p:cNvSpPr/>
                  <p:nvPr/>
                </p:nvSpPr>
                <p:spPr>
                  <a:xfrm>
                    <a:off x="5310473" y="846748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59" name="Google Shape;4359;p35"/>
                <p:cNvGrpSpPr/>
                <p:nvPr/>
              </p:nvGrpSpPr>
              <p:grpSpPr>
                <a:xfrm>
                  <a:off x="5446222" y="8467472"/>
                  <a:ext cx="19826" cy="22266"/>
                  <a:chOff x="5446222" y="8467472"/>
                  <a:chExt cx="19826" cy="22266"/>
                </a:xfrm>
              </p:grpSpPr>
              <p:sp>
                <p:nvSpPr>
                  <p:cNvPr id="4360" name="Google Shape;4360;p35"/>
                  <p:cNvSpPr/>
                  <p:nvPr/>
                </p:nvSpPr>
                <p:spPr>
                  <a:xfrm>
                    <a:off x="5459035" y="8468006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61" name="Google Shape;4361;p35"/>
                  <p:cNvSpPr/>
                  <p:nvPr/>
                </p:nvSpPr>
                <p:spPr>
                  <a:xfrm>
                    <a:off x="5446222" y="8467472"/>
                    <a:ext cx="19826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6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5" y="1038"/>
                        </a:cubicBezTo>
                        <a:cubicBezTo>
                          <a:pt x="10598" y="-524"/>
                          <a:pt x="7575" y="-288"/>
                          <a:pt x="4870" y="1507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67" y="17664"/>
                          <a:pt x="19680" y="9591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4362" name="Google Shape;4362;p35"/>
              <p:cNvGrpSpPr/>
              <p:nvPr/>
            </p:nvGrpSpPr>
            <p:grpSpPr>
              <a:xfrm>
                <a:off x="4495848" y="8614377"/>
                <a:ext cx="970200" cy="22272"/>
                <a:chOff x="4495848" y="8614377"/>
                <a:chExt cx="970200" cy="22272"/>
              </a:xfrm>
            </p:grpSpPr>
            <p:grpSp>
              <p:nvGrpSpPr>
                <p:cNvPr id="4363" name="Google Shape;4363;p35"/>
                <p:cNvGrpSpPr/>
                <p:nvPr/>
              </p:nvGrpSpPr>
              <p:grpSpPr>
                <a:xfrm>
                  <a:off x="4495848" y="8614388"/>
                  <a:ext cx="19806" cy="22261"/>
                  <a:chOff x="4495848" y="8614388"/>
                  <a:chExt cx="19806" cy="22261"/>
                </a:xfrm>
              </p:grpSpPr>
              <p:sp>
                <p:nvSpPr>
                  <p:cNvPr id="4364" name="Google Shape;4364;p35"/>
                  <p:cNvSpPr/>
                  <p:nvPr/>
                </p:nvSpPr>
                <p:spPr>
                  <a:xfrm>
                    <a:off x="4508640" y="8614911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65" name="Google Shape;4365;p35"/>
                  <p:cNvSpPr/>
                  <p:nvPr/>
                </p:nvSpPr>
                <p:spPr>
                  <a:xfrm>
                    <a:off x="4495848" y="861438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66" name="Google Shape;4366;p35"/>
                <p:cNvGrpSpPr/>
                <p:nvPr/>
              </p:nvGrpSpPr>
              <p:grpSpPr>
                <a:xfrm>
                  <a:off x="4631620" y="8614388"/>
                  <a:ext cx="19806" cy="22261"/>
                  <a:chOff x="4631620" y="8614388"/>
                  <a:chExt cx="19806" cy="22261"/>
                </a:xfrm>
              </p:grpSpPr>
              <p:sp>
                <p:nvSpPr>
                  <p:cNvPr id="4367" name="Google Shape;4367;p35"/>
                  <p:cNvSpPr/>
                  <p:nvPr/>
                </p:nvSpPr>
                <p:spPr>
                  <a:xfrm>
                    <a:off x="4644411" y="8614911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68" name="Google Shape;4368;p35"/>
                  <p:cNvSpPr/>
                  <p:nvPr/>
                </p:nvSpPr>
                <p:spPr>
                  <a:xfrm>
                    <a:off x="4631620" y="861438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69" name="Google Shape;4369;p35"/>
                <p:cNvGrpSpPr/>
                <p:nvPr/>
              </p:nvGrpSpPr>
              <p:grpSpPr>
                <a:xfrm>
                  <a:off x="4767389" y="8614388"/>
                  <a:ext cx="19806" cy="22261"/>
                  <a:chOff x="4767389" y="8614388"/>
                  <a:chExt cx="19806" cy="22261"/>
                </a:xfrm>
              </p:grpSpPr>
              <p:sp>
                <p:nvSpPr>
                  <p:cNvPr id="4370" name="Google Shape;4370;p35"/>
                  <p:cNvSpPr/>
                  <p:nvPr/>
                </p:nvSpPr>
                <p:spPr>
                  <a:xfrm>
                    <a:off x="4780182" y="8614911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71" name="Google Shape;4371;p35"/>
                  <p:cNvSpPr/>
                  <p:nvPr/>
                </p:nvSpPr>
                <p:spPr>
                  <a:xfrm>
                    <a:off x="4767389" y="861438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72" name="Google Shape;4372;p35"/>
                <p:cNvGrpSpPr/>
                <p:nvPr/>
              </p:nvGrpSpPr>
              <p:grpSpPr>
                <a:xfrm>
                  <a:off x="4903162" y="8614388"/>
                  <a:ext cx="19806" cy="22261"/>
                  <a:chOff x="4903162" y="8614388"/>
                  <a:chExt cx="19806" cy="22261"/>
                </a:xfrm>
              </p:grpSpPr>
              <p:sp>
                <p:nvSpPr>
                  <p:cNvPr id="4373" name="Google Shape;4373;p35"/>
                  <p:cNvSpPr/>
                  <p:nvPr/>
                </p:nvSpPr>
                <p:spPr>
                  <a:xfrm>
                    <a:off x="4915952" y="8614911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74" name="Google Shape;4374;p35"/>
                  <p:cNvSpPr/>
                  <p:nvPr/>
                </p:nvSpPr>
                <p:spPr>
                  <a:xfrm>
                    <a:off x="4903162" y="861438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4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63"/>
                          <a:pt x="19764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75" name="Google Shape;4375;p35"/>
                <p:cNvGrpSpPr/>
                <p:nvPr/>
              </p:nvGrpSpPr>
              <p:grpSpPr>
                <a:xfrm>
                  <a:off x="5038931" y="8614388"/>
                  <a:ext cx="19806" cy="22261"/>
                  <a:chOff x="5038931" y="8614388"/>
                  <a:chExt cx="19806" cy="22261"/>
                </a:xfrm>
              </p:grpSpPr>
              <p:sp>
                <p:nvSpPr>
                  <p:cNvPr id="4376" name="Google Shape;4376;p35"/>
                  <p:cNvSpPr/>
                  <p:nvPr/>
                </p:nvSpPr>
                <p:spPr>
                  <a:xfrm>
                    <a:off x="5051724" y="8614911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77" name="Google Shape;4377;p35"/>
                  <p:cNvSpPr/>
                  <p:nvPr/>
                </p:nvSpPr>
                <p:spPr>
                  <a:xfrm>
                    <a:off x="5038931" y="861438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78" name="Google Shape;4378;p35"/>
                <p:cNvGrpSpPr/>
                <p:nvPr/>
              </p:nvGrpSpPr>
              <p:grpSpPr>
                <a:xfrm>
                  <a:off x="5174704" y="8614388"/>
                  <a:ext cx="19806" cy="22261"/>
                  <a:chOff x="5174704" y="8614388"/>
                  <a:chExt cx="19806" cy="22261"/>
                </a:xfrm>
              </p:grpSpPr>
              <p:sp>
                <p:nvSpPr>
                  <p:cNvPr id="4379" name="Google Shape;4379;p35"/>
                  <p:cNvSpPr/>
                  <p:nvPr/>
                </p:nvSpPr>
                <p:spPr>
                  <a:xfrm>
                    <a:off x="5187494" y="8614911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80" name="Google Shape;4380;p35"/>
                  <p:cNvSpPr/>
                  <p:nvPr/>
                </p:nvSpPr>
                <p:spPr>
                  <a:xfrm>
                    <a:off x="5174704" y="861438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81" name="Google Shape;4381;p35"/>
                <p:cNvGrpSpPr/>
                <p:nvPr/>
              </p:nvGrpSpPr>
              <p:grpSpPr>
                <a:xfrm>
                  <a:off x="5310473" y="8614388"/>
                  <a:ext cx="19806" cy="22261"/>
                  <a:chOff x="5310473" y="8614388"/>
                  <a:chExt cx="19806" cy="22261"/>
                </a:xfrm>
              </p:grpSpPr>
              <p:sp>
                <p:nvSpPr>
                  <p:cNvPr id="4382" name="Google Shape;4382;p35"/>
                  <p:cNvSpPr/>
                  <p:nvPr/>
                </p:nvSpPr>
                <p:spPr>
                  <a:xfrm>
                    <a:off x="5323265" y="8614911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83" name="Google Shape;4383;p35"/>
                  <p:cNvSpPr/>
                  <p:nvPr/>
                </p:nvSpPr>
                <p:spPr>
                  <a:xfrm>
                    <a:off x="5310473" y="861438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84" name="Google Shape;4384;p35"/>
                <p:cNvGrpSpPr/>
                <p:nvPr/>
              </p:nvGrpSpPr>
              <p:grpSpPr>
                <a:xfrm>
                  <a:off x="5446222" y="8614377"/>
                  <a:ext cx="19826" cy="22266"/>
                  <a:chOff x="5446222" y="8614377"/>
                  <a:chExt cx="19826" cy="22266"/>
                </a:xfrm>
              </p:grpSpPr>
              <p:sp>
                <p:nvSpPr>
                  <p:cNvPr id="4385" name="Google Shape;4385;p35"/>
                  <p:cNvSpPr/>
                  <p:nvPr/>
                </p:nvSpPr>
                <p:spPr>
                  <a:xfrm>
                    <a:off x="5459035" y="8614911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86" name="Google Shape;4386;p35"/>
                  <p:cNvSpPr/>
                  <p:nvPr/>
                </p:nvSpPr>
                <p:spPr>
                  <a:xfrm>
                    <a:off x="5446222" y="8614377"/>
                    <a:ext cx="19826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6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5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67" y="17668"/>
                          <a:pt x="19680" y="9591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4387" name="Google Shape;4387;p35"/>
              <p:cNvGrpSpPr/>
              <p:nvPr/>
            </p:nvGrpSpPr>
            <p:grpSpPr>
              <a:xfrm>
                <a:off x="4631620" y="8761286"/>
                <a:ext cx="834427" cy="22268"/>
                <a:chOff x="4631620" y="8761286"/>
                <a:chExt cx="834427" cy="22268"/>
              </a:xfrm>
            </p:grpSpPr>
            <p:grpSp>
              <p:nvGrpSpPr>
                <p:cNvPr id="4388" name="Google Shape;4388;p35"/>
                <p:cNvGrpSpPr/>
                <p:nvPr/>
              </p:nvGrpSpPr>
              <p:grpSpPr>
                <a:xfrm>
                  <a:off x="4631620" y="8761293"/>
                  <a:ext cx="19806" cy="22261"/>
                  <a:chOff x="4631620" y="8761293"/>
                  <a:chExt cx="19806" cy="22261"/>
                </a:xfrm>
              </p:grpSpPr>
              <p:sp>
                <p:nvSpPr>
                  <p:cNvPr id="4389" name="Google Shape;4389;p35"/>
                  <p:cNvSpPr/>
                  <p:nvPr/>
                </p:nvSpPr>
                <p:spPr>
                  <a:xfrm>
                    <a:off x="4644411" y="8761819"/>
                    <a:ext cx="11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8" extrusionOk="0">
                        <a:moveTo>
                          <a:pt x="11" y="9"/>
                        </a:moveTo>
                        <a:cubicBezTo>
                          <a:pt x="7" y="1"/>
                          <a:pt x="-12" y="-7"/>
                          <a:pt x="11" y="9"/>
                        </a:cubicBezTo>
                        <a:lnTo>
                          <a:pt x="11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90" name="Google Shape;4390;p35"/>
                  <p:cNvSpPr/>
                  <p:nvPr/>
                </p:nvSpPr>
                <p:spPr>
                  <a:xfrm>
                    <a:off x="4631620" y="876129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91" name="Google Shape;4391;p35"/>
                <p:cNvGrpSpPr/>
                <p:nvPr/>
              </p:nvGrpSpPr>
              <p:grpSpPr>
                <a:xfrm>
                  <a:off x="4767389" y="8761293"/>
                  <a:ext cx="19806" cy="22261"/>
                  <a:chOff x="4767389" y="8761293"/>
                  <a:chExt cx="19806" cy="22261"/>
                </a:xfrm>
              </p:grpSpPr>
              <p:sp>
                <p:nvSpPr>
                  <p:cNvPr id="4392" name="Google Shape;4392;p35"/>
                  <p:cNvSpPr/>
                  <p:nvPr/>
                </p:nvSpPr>
                <p:spPr>
                  <a:xfrm>
                    <a:off x="4780182" y="8761819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93" name="Google Shape;4393;p35"/>
                  <p:cNvSpPr/>
                  <p:nvPr/>
                </p:nvSpPr>
                <p:spPr>
                  <a:xfrm>
                    <a:off x="4767389" y="876129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94" name="Google Shape;4394;p35"/>
                <p:cNvGrpSpPr/>
                <p:nvPr/>
              </p:nvGrpSpPr>
              <p:grpSpPr>
                <a:xfrm>
                  <a:off x="4903162" y="8761293"/>
                  <a:ext cx="19806" cy="22261"/>
                  <a:chOff x="4903162" y="8761293"/>
                  <a:chExt cx="19806" cy="22261"/>
                </a:xfrm>
              </p:grpSpPr>
              <p:sp>
                <p:nvSpPr>
                  <p:cNvPr id="4395" name="Google Shape;4395;p35"/>
                  <p:cNvSpPr/>
                  <p:nvPr/>
                </p:nvSpPr>
                <p:spPr>
                  <a:xfrm>
                    <a:off x="4915952" y="8761819"/>
                    <a:ext cx="8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8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96" name="Google Shape;4396;p35"/>
                  <p:cNvSpPr/>
                  <p:nvPr/>
                </p:nvSpPr>
                <p:spPr>
                  <a:xfrm>
                    <a:off x="4903162" y="876129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4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4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97" name="Google Shape;4397;p35"/>
                <p:cNvGrpSpPr/>
                <p:nvPr/>
              </p:nvGrpSpPr>
              <p:grpSpPr>
                <a:xfrm>
                  <a:off x="5038931" y="8761293"/>
                  <a:ext cx="19806" cy="22261"/>
                  <a:chOff x="5038931" y="8761293"/>
                  <a:chExt cx="19806" cy="22261"/>
                </a:xfrm>
              </p:grpSpPr>
              <p:sp>
                <p:nvSpPr>
                  <p:cNvPr id="4398" name="Google Shape;4398;p35"/>
                  <p:cNvSpPr/>
                  <p:nvPr/>
                </p:nvSpPr>
                <p:spPr>
                  <a:xfrm>
                    <a:off x="5051724" y="8761819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99" name="Google Shape;4399;p35"/>
                  <p:cNvSpPr/>
                  <p:nvPr/>
                </p:nvSpPr>
                <p:spPr>
                  <a:xfrm>
                    <a:off x="5038931" y="876129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400" name="Google Shape;4400;p35"/>
                <p:cNvGrpSpPr/>
                <p:nvPr/>
              </p:nvGrpSpPr>
              <p:grpSpPr>
                <a:xfrm>
                  <a:off x="5174704" y="8761293"/>
                  <a:ext cx="19806" cy="22261"/>
                  <a:chOff x="5174704" y="8761293"/>
                  <a:chExt cx="19806" cy="22261"/>
                </a:xfrm>
              </p:grpSpPr>
              <p:sp>
                <p:nvSpPr>
                  <p:cNvPr id="4401" name="Google Shape;4401;p35"/>
                  <p:cNvSpPr/>
                  <p:nvPr/>
                </p:nvSpPr>
                <p:spPr>
                  <a:xfrm>
                    <a:off x="5187494" y="8761819"/>
                    <a:ext cx="8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8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402" name="Google Shape;4402;p35"/>
                  <p:cNvSpPr/>
                  <p:nvPr/>
                </p:nvSpPr>
                <p:spPr>
                  <a:xfrm>
                    <a:off x="5174704" y="876129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403" name="Google Shape;4403;p35"/>
                <p:cNvGrpSpPr/>
                <p:nvPr/>
              </p:nvGrpSpPr>
              <p:grpSpPr>
                <a:xfrm>
                  <a:off x="5310473" y="8761293"/>
                  <a:ext cx="19806" cy="22261"/>
                  <a:chOff x="5310473" y="8761293"/>
                  <a:chExt cx="19806" cy="22261"/>
                </a:xfrm>
              </p:grpSpPr>
              <p:sp>
                <p:nvSpPr>
                  <p:cNvPr id="4404" name="Google Shape;4404;p35"/>
                  <p:cNvSpPr/>
                  <p:nvPr/>
                </p:nvSpPr>
                <p:spPr>
                  <a:xfrm>
                    <a:off x="5323265" y="8761819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405" name="Google Shape;4405;p35"/>
                  <p:cNvSpPr/>
                  <p:nvPr/>
                </p:nvSpPr>
                <p:spPr>
                  <a:xfrm>
                    <a:off x="5310473" y="876129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406" name="Google Shape;4406;p35"/>
                <p:cNvGrpSpPr/>
                <p:nvPr/>
              </p:nvGrpSpPr>
              <p:grpSpPr>
                <a:xfrm>
                  <a:off x="5446235" y="8761286"/>
                  <a:ext cx="19812" cy="22258"/>
                  <a:chOff x="5446235" y="8761286"/>
                  <a:chExt cx="19812" cy="22258"/>
                </a:xfrm>
              </p:grpSpPr>
              <p:sp>
                <p:nvSpPr>
                  <p:cNvPr id="4407" name="Google Shape;4407;p35"/>
                  <p:cNvSpPr/>
                  <p:nvPr/>
                </p:nvSpPr>
                <p:spPr>
                  <a:xfrm>
                    <a:off x="5459035" y="8761819"/>
                    <a:ext cx="8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8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408" name="Google Shape;4408;p35"/>
                  <p:cNvSpPr/>
                  <p:nvPr/>
                </p:nvSpPr>
                <p:spPr>
                  <a:xfrm>
                    <a:off x="5446235" y="8761286"/>
                    <a:ext cx="19812" cy="222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12" h="22258" extrusionOk="0">
                        <a:moveTo>
                          <a:pt x="19776" y="10968"/>
                        </a:moveTo>
                        <a:cubicBezTo>
                          <a:pt x="18914" y="736"/>
                          <a:pt x="9541" y="-951"/>
                          <a:pt x="13682" y="1035"/>
                        </a:cubicBezTo>
                        <a:cubicBezTo>
                          <a:pt x="10585" y="-528"/>
                          <a:pt x="7570" y="-280"/>
                          <a:pt x="4857" y="1504"/>
                        </a:cubicBezTo>
                        <a:cubicBezTo>
                          <a:pt x="-5700" y="8579"/>
                          <a:pt x="2823" y="26000"/>
                          <a:pt x="12670" y="21537"/>
                        </a:cubicBezTo>
                        <a:cubicBezTo>
                          <a:pt x="21146" y="17640"/>
                          <a:pt x="19667" y="9591"/>
                          <a:pt x="19776" y="10968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</p:grpSp>
        <p:sp>
          <p:nvSpPr>
            <p:cNvPr id="4409" name="Google Shape;4409;p35"/>
            <p:cNvSpPr/>
            <p:nvPr/>
          </p:nvSpPr>
          <p:spPr>
            <a:xfrm>
              <a:off x="4265021" y="8518646"/>
              <a:ext cx="355834" cy="412652"/>
            </a:xfrm>
            <a:custGeom>
              <a:avLst/>
              <a:gdLst/>
              <a:ahLst/>
              <a:cxnLst/>
              <a:rect l="l" t="t" r="r" b="b"/>
              <a:pathLst>
                <a:path w="355834" h="412652" extrusionOk="0">
                  <a:moveTo>
                    <a:pt x="241400" y="329903"/>
                  </a:moveTo>
                  <a:cubicBezTo>
                    <a:pt x="265266" y="352995"/>
                    <a:pt x="291243" y="373823"/>
                    <a:pt x="319102" y="391906"/>
                  </a:cubicBezTo>
                  <a:cubicBezTo>
                    <a:pt x="333327" y="401141"/>
                    <a:pt x="346977" y="409306"/>
                    <a:pt x="355834" y="412652"/>
                  </a:cubicBezTo>
                  <a:cubicBezTo>
                    <a:pt x="326248" y="380794"/>
                    <a:pt x="317076" y="333260"/>
                    <a:pt x="302685" y="290077"/>
                  </a:cubicBezTo>
                  <a:cubicBezTo>
                    <a:pt x="284998" y="236537"/>
                    <a:pt x="297639" y="185300"/>
                    <a:pt x="282270" y="182137"/>
                  </a:cubicBezTo>
                  <a:cubicBezTo>
                    <a:pt x="157399" y="156606"/>
                    <a:pt x="57706" y="108393"/>
                    <a:pt x="0" y="0"/>
                  </a:cubicBezTo>
                  <a:cubicBezTo>
                    <a:pt x="3194" y="13031"/>
                    <a:pt x="7991" y="28086"/>
                    <a:pt x="14279" y="44463"/>
                  </a:cubicBezTo>
                  <a:cubicBezTo>
                    <a:pt x="41094" y="114310"/>
                    <a:pt x="83501" y="177131"/>
                    <a:pt x="137294" y="229174"/>
                  </a:cubicBezTo>
                </a:path>
              </a:pathLst>
            </a:custGeom>
            <a:solidFill>
              <a:srgbClr val="8CA65C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 rot="19920000">
            <a:off x="615950" y="929005"/>
            <a:ext cx="32550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</a:rPr>
              <a:t>Kiến trúc hệ thống</a:t>
            </a:r>
            <a:endParaRPr lang="en-US" sz="2800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33" name="Picture 33" descr="Diagram&#10;&#10;Description automatically generated"/>
          <p:cNvPicPr>
            <a:picLocks noChangeAspect="1"/>
          </p:cNvPicPr>
          <p:nvPr>
            <p:ph type="pic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005" y="339090"/>
            <a:ext cx="4834890" cy="45624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3" name="Google Shape;4063;p35"/>
          <p:cNvGrpSpPr/>
          <p:nvPr/>
        </p:nvGrpSpPr>
        <p:grpSpPr>
          <a:xfrm rot="5400000">
            <a:off x="2219960" y="-862965"/>
            <a:ext cx="4553585" cy="7078980"/>
            <a:chOff x="6017196" y="7138666"/>
            <a:chExt cx="1920193" cy="1698339"/>
          </a:xfrm>
        </p:grpSpPr>
        <p:sp>
          <p:nvSpPr>
            <p:cNvPr id="4064" name="Google Shape;4064;p35"/>
            <p:cNvSpPr/>
            <p:nvPr/>
          </p:nvSpPr>
          <p:spPr>
            <a:xfrm>
              <a:off x="6018219" y="7590168"/>
              <a:ext cx="1918196" cy="17677"/>
            </a:xfrm>
            <a:custGeom>
              <a:avLst/>
              <a:gdLst/>
              <a:ahLst/>
              <a:cxnLst/>
              <a:rect l="l" t="t" r="r" b="b"/>
              <a:pathLst>
                <a:path w="1918196" h="17677" extrusionOk="0">
                  <a:moveTo>
                    <a:pt x="1915920" y="7187"/>
                  </a:moveTo>
                  <a:cubicBezTo>
                    <a:pt x="1915846" y="-4363"/>
                    <a:pt x="2063068" y="-1064"/>
                    <a:pt x="2277" y="10490"/>
                  </a:cubicBezTo>
                  <a:cubicBezTo>
                    <a:pt x="2351" y="22040"/>
                    <a:pt x="-144876" y="18741"/>
                    <a:pt x="1915920" y="7187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65" name="Google Shape;4065;p35"/>
            <p:cNvSpPr/>
            <p:nvPr/>
          </p:nvSpPr>
          <p:spPr>
            <a:xfrm>
              <a:off x="6019202" y="7740519"/>
              <a:ext cx="1918187" cy="20899"/>
            </a:xfrm>
            <a:custGeom>
              <a:avLst/>
              <a:gdLst/>
              <a:ahLst/>
              <a:cxnLst/>
              <a:rect l="l" t="t" r="r" b="b"/>
              <a:pathLst>
                <a:path w="1918187" h="20899" extrusionOk="0">
                  <a:moveTo>
                    <a:pt x="1915911" y="7009"/>
                  </a:moveTo>
                  <a:cubicBezTo>
                    <a:pt x="1915837" y="-4544"/>
                    <a:pt x="2063075" y="-1516"/>
                    <a:pt x="2276" y="13891"/>
                  </a:cubicBezTo>
                  <a:cubicBezTo>
                    <a:pt x="2353" y="25441"/>
                    <a:pt x="-144877" y="22417"/>
                    <a:pt x="1915911" y="7009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66" name="Google Shape;4066;p35"/>
            <p:cNvSpPr/>
            <p:nvPr/>
          </p:nvSpPr>
          <p:spPr>
            <a:xfrm>
              <a:off x="6018553" y="7890852"/>
              <a:ext cx="1918255" cy="24178"/>
            </a:xfrm>
            <a:custGeom>
              <a:avLst/>
              <a:gdLst/>
              <a:ahLst/>
              <a:cxnLst/>
              <a:rect l="l" t="t" r="r" b="b"/>
              <a:pathLst>
                <a:path w="1918255" h="24178" extrusionOk="0">
                  <a:moveTo>
                    <a:pt x="1915932" y="6861"/>
                  </a:moveTo>
                  <a:cubicBezTo>
                    <a:pt x="1916005" y="-4693"/>
                    <a:pt x="2063197" y="-1944"/>
                    <a:pt x="2324" y="17317"/>
                  </a:cubicBezTo>
                  <a:cubicBezTo>
                    <a:pt x="2250" y="28871"/>
                    <a:pt x="-144941" y="26122"/>
                    <a:pt x="1915932" y="6861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67" name="Google Shape;4067;p35"/>
            <p:cNvSpPr/>
            <p:nvPr/>
          </p:nvSpPr>
          <p:spPr>
            <a:xfrm>
              <a:off x="6018282" y="7138666"/>
              <a:ext cx="1918195" cy="8860"/>
            </a:xfrm>
            <a:custGeom>
              <a:avLst/>
              <a:gdLst/>
              <a:ahLst/>
              <a:cxnLst/>
              <a:rect l="l" t="t" r="r" b="b"/>
              <a:pathLst>
                <a:path w="1918195" h="8860" extrusionOk="0">
                  <a:moveTo>
                    <a:pt x="2280" y="8145"/>
                  </a:moveTo>
                  <a:cubicBezTo>
                    <a:pt x="2063091" y="8145"/>
                    <a:pt x="1915853" y="12270"/>
                    <a:pt x="1915915" y="716"/>
                  </a:cubicBezTo>
                  <a:cubicBezTo>
                    <a:pt x="-144892" y="716"/>
                    <a:pt x="2346" y="-3409"/>
                    <a:pt x="2280" y="8145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68" name="Google Shape;4068;p35"/>
            <p:cNvSpPr/>
            <p:nvPr/>
          </p:nvSpPr>
          <p:spPr>
            <a:xfrm>
              <a:off x="6017237" y="7439769"/>
              <a:ext cx="1918207" cy="14545"/>
            </a:xfrm>
            <a:custGeom>
              <a:avLst/>
              <a:gdLst/>
              <a:ahLst/>
              <a:cxnLst/>
              <a:rect l="l" t="t" r="r" b="b"/>
              <a:pathLst>
                <a:path w="1918207" h="14545" extrusionOk="0">
                  <a:moveTo>
                    <a:pt x="1915931" y="7408"/>
                  </a:moveTo>
                  <a:cubicBezTo>
                    <a:pt x="1915857" y="-4142"/>
                    <a:pt x="2063084" y="-567"/>
                    <a:pt x="2277" y="7137"/>
                  </a:cubicBezTo>
                  <a:cubicBezTo>
                    <a:pt x="2351" y="18687"/>
                    <a:pt x="-144876" y="15112"/>
                    <a:pt x="1915931" y="7408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69" name="Google Shape;4069;p35"/>
            <p:cNvSpPr/>
            <p:nvPr/>
          </p:nvSpPr>
          <p:spPr>
            <a:xfrm>
              <a:off x="6017442" y="7289291"/>
              <a:ext cx="1918209" cy="11554"/>
            </a:xfrm>
            <a:custGeom>
              <a:avLst/>
              <a:gdLst/>
              <a:ahLst/>
              <a:cxnLst/>
              <a:rect l="l" t="t" r="r" b="b"/>
              <a:pathLst>
                <a:path w="1918209" h="11554" extrusionOk="0">
                  <a:moveTo>
                    <a:pt x="1915890" y="7701"/>
                  </a:moveTo>
                  <a:cubicBezTo>
                    <a:pt x="1915952" y="-3849"/>
                    <a:pt x="2063132" y="-2"/>
                    <a:pt x="2321" y="3851"/>
                  </a:cubicBezTo>
                  <a:cubicBezTo>
                    <a:pt x="2255" y="15405"/>
                    <a:pt x="-144925" y="11555"/>
                    <a:pt x="1915890" y="7701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70" name="Google Shape;4070;p35"/>
            <p:cNvSpPr/>
            <p:nvPr/>
          </p:nvSpPr>
          <p:spPr>
            <a:xfrm>
              <a:off x="6018181" y="8341741"/>
              <a:ext cx="1918145" cy="34225"/>
            </a:xfrm>
            <a:custGeom>
              <a:avLst/>
              <a:gdLst/>
              <a:ahLst/>
              <a:cxnLst/>
              <a:rect l="l" t="t" r="r" b="b"/>
              <a:pathLst>
                <a:path w="1918145" h="34225" extrusionOk="0">
                  <a:moveTo>
                    <a:pt x="1915869" y="6520"/>
                  </a:moveTo>
                  <a:cubicBezTo>
                    <a:pt x="1915795" y="-5034"/>
                    <a:pt x="2063014" y="-3111"/>
                    <a:pt x="2277" y="27708"/>
                  </a:cubicBezTo>
                  <a:cubicBezTo>
                    <a:pt x="2350" y="39258"/>
                    <a:pt x="-144868" y="37335"/>
                    <a:pt x="1915869" y="6520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71" name="Google Shape;4071;p35"/>
            <p:cNvSpPr/>
            <p:nvPr/>
          </p:nvSpPr>
          <p:spPr>
            <a:xfrm>
              <a:off x="6018708" y="8642263"/>
              <a:ext cx="1918287" cy="41041"/>
            </a:xfrm>
            <a:custGeom>
              <a:avLst/>
              <a:gdLst/>
              <a:ahLst/>
              <a:cxnLst/>
              <a:rect l="l" t="t" r="r" b="b"/>
              <a:pathLst>
                <a:path w="1918287" h="41041" extrusionOk="0">
                  <a:moveTo>
                    <a:pt x="1915966" y="6349"/>
                  </a:moveTo>
                  <a:cubicBezTo>
                    <a:pt x="1916032" y="-5205"/>
                    <a:pt x="2063216" y="-3828"/>
                    <a:pt x="2320" y="34691"/>
                  </a:cubicBezTo>
                  <a:cubicBezTo>
                    <a:pt x="2258" y="46245"/>
                    <a:pt x="-144930" y="44872"/>
                    <a:pt x="1915966" y="6349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72" name="Google Shape;4072;p35"/>
            <p:cNvSpPr/>
            <p:nvPr/>
          </p:nvSpPr>
          <p:spPr>
            <a:xfrm>
              <a:off x="6017569" y="8041170"/>
              <a:ext cx="1918264" cy="27499"/>
            </a:xfrm>
            <a:custGeom>
              <a:avLst/>
              <a:gdLst/>
              <a:ahLst/>
              <a:cxnLst/>
              <a:rect l="l" t="t" r="r" b="b"/>
              <a:pathLst>
                <a:path w="1918264" h="27499" extrusionOk="0">
                  <a:moveTo>
                    <a:pt x="1915941" y="6732"/>
                  </a:moveTo>
                  <a:cubicBezTo>
                    <a:pt x="1916015" y="-4822"/>
                    <a:pt x="2063187" y="-2348"/>
                    <a:pt x="2322" y="20767"/>
                  </a:cubicBezTo>
                  <a:cubicBezTo>
                    <a:pt x="2252" y="32321"/>
                    <a:pt x="-144924" y="29848"/>
                    <a:pt x="1915941" y="6732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73" name="Google Shape;4073;p35"/>
            <p:cNvSpPr/>
            <p:nvPr/>
          </p:nvSpPr>
          <p:spPr>
            <a:xfrm>
              <a:off x="6017869" y="8792532"/>
              <a:ext cx="1918292" cy="44473"/>
            </a:xfrm>
            <a:custGeom>
              <a:avLst/>
              <a:gdLst/>
              <a:ahLst/>
              <a:cxnLst/>
              <a:rect l="l" t="t" r="r" b="b"/>
              <a:pathLst>
                <a:path w="1918292" h="44473" extrusionOk="0">
                  <a:moveTo>
                    <a:pt x="1915971" y="6277"/>
                  </a:moveTo>
                  <a:cubicBezTo>
                    <a:pt x="1916037" y="-5277"/>
                    <a:pt x="2063232" y="-4180"/>
                    <a:pt x="2320" y="38197"/>
                  </a:cubicBezTo>
                  <a:cubicBezTo>
                    <a:pt x="2258" y="49751"/>
                    <a:pt x="-144941" y="48650"/>
                    <a:pt x="1915971" y="6277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74" name="Google Shape;4074;p35"/>
            <p:cNvSpPr/>
            <p:nvPr/>
          </p:nvSpPr>
          <p:spPr>
            <a:xfrm>
              <a:off x="6019166" y="8491997"/>
              <a:ext cx="1918135" cy="37621"/>
            </a:xfrm>
            <a:custGeom>
              <a:avLst/>
              <a:gdLst/>
              <a:ahLst/>
              <a:cxnLst/>
              <a:rect l="l" t="t" r="r" b="b"/>
              <a:pathLst>
                <a:path w="1918135" h="37621" extrusionOk="0">
                  <a:moveTo>
                    <a:pt x="1915858" y="6430"/>
                  </a:moveTo>
                  <a:cubicBezTo>
                    <a:pt x="1915784" y="-5124"/>
                    <a:pt x="2063022" y="-3472"/>
                    <a:pt x="2277" y="31193"/>
                  </a:cubicBezTo>
                  <a:cubicBezTo>
                    <a:pt x="2351" y="42743"/>
                    <a:pt x="-144887" y="41095"/>
                    <a:pt x="1915858" y="6430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75" name="Google Shape;4075;p35"/>
            <p:cNvSpPr/>
            <p:nvPr/>
          </p:nvSpPr>
          <p:spPr>
            <a:xfrm>
              <a:off x="6017196" y="8191473"/>
              <a:ext cx="1918156" cy="30848"/>
            </a:xfrm>
            <a:custGeom>
              <a:avLst/>
              <a:gdLst/>
              <a:ahLst/>
              <a:cxnLst/>
              <a:rect l="l" t="t" r="r" b="b"/>
              <a:pathLst>
                <a:path w="1918156" h="30848" extrusionOk="0">
                  <a:moveTo>
                    <a:pt x="1915879" y="6619"/>
                  </a:moveTo>
                  <a:cubicBezTo>
                    <a:pt x="1915806" y="-4935"/>
                    <a:pt x="2063028" y="-2733"/>
                    <a:pt x="2275" y="24229"/>
                  </a:cubicBezTo>
                  <a:cubicBezTo>
                    <a:pt x="2353" y="35783"/>
                    <a:pt x="-144869" y="33584"/>
                    <a:pt x="1915879" y="6619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4" name="Google Shape;4063;p35"/>
          <p:cNvGrpSpPr/>
          <p:nvPr/>
        </p:nvGrpSpPr>
        <p:grpSpPr>
          <a:xfrm rot="0">
            <a:off x="827405" y="400050"/>
            <a:ext cx="7194550" cy="4419600"/>
            <a:chOff x="6017196" y="7138666"/>
            <a:chExt cx="1920193" cy="1698339"/>
          </a:xfrm>
        </p:grpSpPr>
        <p:sp>
          <p:nvSpPr>
            <p:cNvPr id="2" name="Google Shape;4064;p35"/>
            <p:cNvSpPr/>
            <p:nvPr/>
          </p:nvSpPr>
          <p:spPr>
            <a:xfrm>
              <a:off x="6018219" y="7590168"/>
              <a:ext cx="1918196" cy="17677"/>
            </a:xfrm>
            <a:custGeom>
              <a:avLst/>
              <a:gdLst/>
              <a:ahLst/>
              <a:cxnLst/>
              <a:rect l="l" t="t" r="r" b="b"/>
              <a:pathLst>
                <a:path w="1918196" h="17677" extrusionOk="0">
                  <a:moveTo>
                    <a:pt x="1915920" y="7187"/>
                  </a:moveTo>
                  <a:cubicBezTo>
                    <a:pt x="1915846" y="-4363"/>
                    <a:pt x="2063068" y="-1064"/>
                    <a:pt x="2277" y="10490"/>
                  </a:cubicBezTo>
                  <a:cubicBezTo>
                    <a:pt x="2351" y="22040"/>
                    <a:pt x="-144876" y="18741"/>
                    <a:pt x="1915920" y="7187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" name="Google Shape;4065;p35"/>
            <p:cNvSpPr/>
            <p:nvPr/>
          </p:nvSpPr>
          <p:spPr>
            <a:xfrm>
              <a:off x="6019202" y="7740519"/>
              <a:ext cx="1918187" cy="20899"/>
            </a:xfrm>
            <a:custGeom>
              <a:avLst/>
              <a:gdLst/>
              <a:ahLst/>
              <a:cxnLst/>
              <a:rect l="l" t="t" r="r" b="b"/>
              <a:pathLst>
                <a:path w="1918187" h="20899" extrusionOk="0">
                  <a:moveTo>
                    <a:pt x="1915911" y="7009"/>
                  </a:moveTo>
                  <a:cubicBezTo>
                    <a:pt x="1915837" y="-4544"/>
                    <a:pt x="2063075" y="-1516"/>
                    <a:pt x="2276" y="13891"/>
                  </a:cubicBezTo>
                  <a:cubicBezTo>
                    <a:pt x="2353" y="25441"/>
                    <a:pt x="-144877" y="22417"/>
                    <a:pt x="1915911" y="7009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" name="Google Shape;4066;p35"/>
            <p:cNvSpPr/>
            <p:nvPr/>
          </p:nvSpPr>
          <p:spPr>
            <a:xfrm>
              <a:off x="6018553" y="7890852"/>
              <a:ext cx="1918255" cy="24178"/>
            </a:xfrm>
            <a:custGeom>
              <a:avLst/>
              <a:gdLst/>
              <a:ahLst/>
              <a:cxnLst/>
              <a:rect l="l" t="t" r="r" b="b"/>
              <a:pathLst>
                <a:path w="1918255" h="24178" extrusionOk="0">
                  <a:moveTo>
                    <a:pt x="1915932" y="6861"/>
                  </a:moveTo>
                  <a:cubicBezTo>
                    <a:pt x="1916005" y="-4693"/>
                    <a:pt x="2063197" y="-1944"/>
                    <a:pt x="2324" y="17317"/>
                  </a:cubicBezTo>
                  <a:cubicBezTo>
                    <a:pt x="2250" y="28871"/>
                    <a:pt x="-144941" y="26122"/>
                    <a:pt x="1915932" y="6861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" name="Google Shape;4067;p35"/>
            <p:cNvSpPr/>
            <p:nvPr/>
          </p:nvSpPr>
          <p:spPr>
            <a:xfrm>
              <a:off x="6018282" y="7138666"/>
              <a:ext cx="1918195" cy="8860"/>
            </a:xfrm>
            <a:custGeom>
              <a:avLst/>
              <a:gdLst/>
              <a:ahLst/>
              <a:cxnLst/>
              <a:rect l="l" t="t" r="r" b="b"/>
              <a:pathLst>
                <a:path w="1918195" h="8860" extrusionOk="0">
                  <a:moveTo>
                    <a:pt x="2280" y="8145"/>
                  </a:moveTo>
                  <a:cubicBezTo>
                    <a:pt x="2063091" y="8145"/>
                    <a:pt x="1915853" y="12270"/>
                    <a:pt x="1915915" y="716"/>
                  </a:cubicBezTo>
                  <a:cubicBezTo>
                    <a:pt x="-144892" y="716"/>
                    <a:pt x="2346" y="-3409"/>
                    <a:pt x="2280" y="8145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" name="Google Shape;4068;p35"/>
            <p:cNvSpPr/>
            <p:nvPr/>
          </p:nvSpPr>
          <p:spPr>
            <a:xfrm>
              <a:off x="6017237" y="7439769"/>
              <a:ext cx="1918207" cy="14545"/>
            </a:xfrm>
            <a:custGeom>
              <a:avLst/>
              <a:gdLst/>
              <a:ahLst/>
              <a:cxnLst/>
              <a:rect l="l" t="t" r="r" b="b"/>
              <a:pathLst>
                <a:path w="1918207" h="14545" extrusionOk="0">
                  <a:moveTo>
                    <a:pt x="1915931" y="7408"/>
                  </a:moveTo>
                  <a:cubicBezTo>
                    <a:pt x="1915857" y="-4142"/>
                    <a:pt x="2063084" y="-567"/>
                    <a:pt x="2277" y="7137"/>
                  </a:cubicBezTo>
                  <a:cubicBezTo>
                    <a:pt x="2351" y="18687"/>
                    <a:pt x="-144876" y="15112"/>
                    <a:pt x="1915931" y="7408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" name="Google Shape;4069;p35"/>
            <p:cNvSpPr/>
            <p:nvPr/>
          </p:nvSpPr>
          <p:spPr>
            <a:xfrm>
              <a:off x="6017442" y="7289291"/>
              <a:ext cx="1918209" cy="11554"/>
            </a:xfrm>
            <a:custGeom>
              <a:avLst/>
              <a:gdLst/>
              <a:ahLst/>
              <a:cxnLst/>
              <a:rect l="l" t="t" r="r" b="b"/>
              <a:pathLst>
                <a:path w="1918209" h="11554" extrusionOk="0">
                  <a:moveTo>
                    <a:pt x="1915890" y="7701"/>
                  </a:moveTo>
                  <a:cubicBezTo>
                    <a:pt x="1915952" y="-3849"/>
                    <a:pt x="2063132" y="-2"/>
                    <a:pt x="2321" y="3851"/>
                  </a:cubicBezTo>
                  <a:cubicBezTo>
                    <a:pt x="2255" y="15405"/>
                    <a:pt x="-144925" y="11555"/>
                    <a:pt x="1915890" y="7701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" name="Google Shape;4070;p35"/>
            <p:cNvSpPr/>
            <p:nvPr/>
          </p:nvSpPr>
          <p:spPr>
            <a:xfrm>
              <a:off x="6018181" y="8341741"/>
              <a:ext cx="1918145" cy="34225"/>
            </a:xfrm>
            <a:custGeom>
              <a:avLst/>
              <a:gdLst/>
              <a:ahLst/>
              <a:cxnLst/>
              <a:rect l="l" t="t" r="r" b="b"/>
              <a:pathLst>
                <a:path w="1918145" h="34225" extrusionOk="0">
                  <a:moveTo>
                    <a:pt x="1915869" y="6520"/>
                  </a:moveTo>
                  <a:cubicBezTo>
                    <a:pt x="1915795" y="-5034"/>
                    <a:pt x="2063014" y="-3111"/>
                    <a:pt x="2277" y="27708"/>
                  </a:cubicBezTo>
                  <a:cubicBezTo>
                    <a:pt x="2350" y="39258"/>
                    <a:pt x="-144868" y="37335"/>
                    <a:pt x="1915869" y="6520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" name="Google Shape;4071;p35"/>
            <p:cNvSpPr/>
            <p:nvPr/>
          </p:nvSpPr>
          <p:spPr>
            <a:xfrm>
              <a:off x="6018708" y="8642263"/>
              <a:ext cx="1918287" cy="41041"/>
            </a:xfrm>
            <a:custGeom>
              <a:avLst/>
              <a:gdLst/>
              <a:ahLst/>
              <a:cxnLst/>
              <a:rect l="l" t="t" r="r" b="b"/>
              <a:pathLst>
                <a:path w="1918287" h="41041" extrusionOk="0">
                  <a:moveTo>
                    <a:pt x="1915966" y="6349"/>
                  </a:moveTo>
                  <a:cubicBezTo>
                    <a:pt x="1916032" y="-5205"/>
                    <a:pt x="2063216" y="-3828"/>
                    <a:pt x="2320" y="34691"/>
                  </a:cubicBezTo>
                  <a:cubicBezTo>
                    <a:pt x="2258" y="46245"/>
                    <a:pt x="-144930" y="44872"/>
                    <a:pt x="1915966" y="6349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" name="Google Shape;4072;p35"/>
            <p:cNvSpPr/>
            <p:nvPr/>
          </p:nvSpPr>
          <p:spPr>
            <a:xfrm>
              <a:off x="6017569" y="8041170"/>
              <a:ext cx="1918264" cy="27499"/>
            </a:xfrm>
            <a:custGeom>
              <a:avLst/>
              <a:gdLst/>
              <a:ahLst/>
              <a:cxnLst/>
              <a:rect l="l" t="t" r="r" b="b"/>
              <a:pathLst>
                <a:path w="1918264" h="27499" extrusionOk="0">
                  <a:moveTo>
                    <a:pt x="1915941" y="6732"/>
                  </a:moveTo>
                  <a:cubicBezTo>
                    <a:pt x="1916015" y="-4822"/>
                    <a:pt x="2063187" y="-2348"/>
                    <a:pt x="2322" y="20767"/>
                  </a:cubicBezTo>
                  <a:cubicBezTo>
                    <a:pt x="2252" y="32321"/>
                    <a:pt x="-144924" y="29848"/>
                    <a:pt x="1915941" y="6732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" name="Google Shape;4073;p35"/>
            <p:cNvSpPr/>
            <p:nvPr/>
          </p:nvSpPr>
          <p:spPr>
            <a:xfrm>
              <a:off x="6017869" y="8792532"/>
              <a:ext cx="1918292" cy="44473"/>
            </a:xfrm>
            <a:custGeom>
              <a:avLst/>
              <a:gdLst/>
              <a:ahLst/>
              <a:cxnLst/>
              <a:rect l="l" t="t" r="r" b="b"/>
              <a:pathLst>
                <a:path w="1918292" h="44473" extrusionOk="0">
                  <a:moveTo>
                    <a:pt x="1915971" y="6277"/>
                  </a:moveTo>
                  <a:cubicBezTo>
                    <a:pt x="1916037" y="-5277"/>
                    <a:pt x="2063232" y="-4180"/>
                    <a:pt x="2320" y="38197"/>
                  </a:cubicBezTo>
                  <a:cubicBezTo>
                    <a:pt x="2258" y="49751"/>
                    <a:pt x="-144941" y="48650"/>
                    <a:pt x="1915971" y="6277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" name="Google Shape;4074;p35"/>
            <p:cNvSpPr/>
            <p:nvPr/>
          </p:nvSpPr>
          <p:spPr>
            <a:xfrm>
              <a:off x="6019166" y="8491997"/>
              <a:ext cx="1918135" cy="37621"/>
            </a:xfrm>
            <a:custGeom>
              <a:avLst/>
              <a:gdLst/>
              <a:ahLst/>
              <a:cxnLst/>
              <a:rect l="l" t="t" r="r" b="b"/>
              <a:pathLst>
                <a:path w="1918135" h="37621" extrusionOk="0">
                  <a:moveTo>
                    <a:pt x="1915858" y="6430"/>
                  </a:moveTo>
                  <a:cubicBezTo>
                    <a:pt x="1915784" y="-5124"/>
                    <a:pt x="2063022" y="-3472"/>
                    <a:pt x="2277" y="31193"/>
                  </a:cubicBezTo>
                  <a:cubicBezTo>
                    <a:pt x="2351" y="42743"/>
                    <a:pt x="-144887" y="41095"/>
                    <a:pt x="1915858" y="6430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" name="Google Shape;4075;p35"/>
            <p:cNvSpPr/>
            <p:nvPr/>
          </p:nvSpPr>
          <p:spPr>
            <a:xfrm>
              <a:off x="6017196" y="8191473"/>
              <a:ext cx="1918156" cy="30848"/>
            </a:xfrm>
            <a:custGeom>
              <a:avLst/>
              <a:gdLst/>
              <a:ahLst/>
              <a:cxnLst/>
              <a:rect l="l" t="t" r="r" b="b"/>
              <a:pathLst>
                <a:path w="1918156" h="30848" extrusionOk="0">
                  <a:moveTo>
                    <a:pt x="1915879" y="6619"/>
                  </a:moveTo>
                  <a:cubicBezTo>
                    <a:pt x="1915806" y="-4935"/>
                    <a:pt x="2063028" y="-2733"/>
                    <a:pt x="2275" y="24229"/>
                  </a:cubicBezTo>
                  <a:cubicBezTo>
                    <a:pt x="2353" y="35783"/>
                    <a:pt x="-144869" y="33584"/>
                    <a:pt x="1915879" y="6619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7" name="Google Shape;664;p13"/>
          <p:cNvSpPr/>
          <p:nvPr/>
        </p:nvSpPr>
        <p:spPr>
          <a:xfrm rot="800355">
            <a:off x="5737860" y="508635"/>
            <a:ext cx="3390900" cy="503555"/>
          </a:xfrm>
          <a:custGeom>
            <a:avLst/>
            <a:gdLst/>
            <a:ahLst/>
            <a:cxnLst/>
            <a:rect l="l" t="t" r="r" b="b"/>
            <a:pathLst>
              <a:path w="3006792" h="1011291" extrusionOk="0">
                <a:moveTo>
                  <a:pt x="2884660" y="829551"/>
                </a:moveTo>
                <a:cubicBezTo>
                  <a:pt x="3014476" y="754932"/>
                  <a:pt x="3001991" y="765190"/>
                  <a:pt x="2964563" y="710251"/>
                </a:cubicBezTo>
                <a:cubicBezTo>
                  <a:pt x="2933220" y="666912"/>
                  <a:pt x="2895779" y="629028"/>
                  <a:pt x="2858044" y="591384"/>
                </a:cubicBezTo>
                <a:cubicBezTo>
                  <a:pt x="3009983" y="481036"/>
                  <a:pt x="2992466" y="521918"/>
                  <a:pt x="2866277" y="343242"/>
                </a:cubicBezTo>
                <a:cubicBezTo>
                  <a:pt x="2938217" y="300878"/>
                  <a:pt x="2992670" y="281740"/>
                  <a:pt x="2962771" y="248744"/>
                </a:cubicBezTo>
                <a:cubicBezTo>
                  <a:pt x="2881521" y="131780"/>
                  <a:pt x="2910128" y="166919"/>
                  <a:pt x="2923694" y="120769"/>
                </a:cubicBezTo>
                <a:cubicBezTo>
                  <a:pt x="2930333" y="106538"/>
                  <a:pt x="2937989" y="93901"/>
                  <a:pt x="2945885" y="80127"/>
                </a:cubicBezTo>
                <a:cubicBezTo>
                  <a:pt x="2961616" y="56932"/>
                  <a:pt x="2978466" y="867"/>
                  <a:pt x="2935253" y="0"/>
                </a:cubicBezTo>
                <a:cubicBezTo>
                  <a:pt x="2505353" y="23683"/>
                  <a:pt x="348898" y="76449"/>
                  <a:pt x="348495" y="76437"/>
                </a:cubicBezTo>
                <a:cubicBezTo>
                  <a:pt x="273873" y="80621"/>
                  <a:pt x="120574" y="47228"/>
                  <a:pt x="64823" y="96376"/>
                </a:cubicBezTo>
                <a:cubicBezTo>
                  <a:pt x="46950" y="112311"/>
                  <a:pt x="59789" y="131172"/>
                  <a:pt x="81047" y="182204"/>
                </a:cubicBezTo>
                <a:cubicBezTo>
                  <a:pt x="95498" y="226145"/>
                  <a:pt x="76062" y="215929"/>
                  <a:pt x="29920" y="235163"/>
                </a:cubicBezTo>
                <a:cubicBezTo>
                  <a:pt x="-37541" y="257985"/>
                  <a:pt x="61828" y="307278"/>
                  <a:pt x="105174" y="376780"/>
                </a:cubicBezTo>
                <a:cubicBezTo>
                  <a:pt x="-9475" y="523453"/>
                  <a:pt x="-43657" y="461464"/>
                  <a:pt x="128338" y="639099"/>
                </a:cubicBezTo>
                <a:cubicBezTo>
                  <a:pt x="-23992" y="817962"/>
                  <a:pt x="-57909" y="737811"/>
                  <a:pt x="121164" y="861030"/>
                </a:cubicBezTo>
                <a:cubicBezTo>
                  <a:pt x="61605" y="942416"/>
                  <a:pt x="21459" y="991450"/>
                  <a:pt x="38561" y="1011292"/>
                </a:cubicBezTo>
                <a:cubicBezTo>
                  <a:pt x="353751" y="907547"/>
                  <a:pt x="2209737" y="976532"/>
                  <a:pt x="2945157" y="978013"/>
                </a:cubicBezTo>
                <a:cubicBezTo>
                  <a:pt x="3066914" y="948400"/>
                  <a:pt x="2987745" y="901178"/>
                  <a:pt x="2884660" y="829551"/>
                </a:cubicBezTo>
                <a:close/>
              </a:path>
            </a:pathLst>
          </a:custGeom>
          <a:solidFill>
            <a:srgbClr val="FDCFB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" name="Text Box 27"/>
          <p:cNvSpPr txBox="1"/>
          <p:nvPr/>
        </p:nvSpPr>
        <p:spPr>
          <a:xfrm rot="840000">
            <a:off x="5702935" y="450215"/>
            <a:ext cx="33629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/>
              <a:t>Kiến trúc phần mềm</a:t>
            </a:r>
            <a:endParaRPr lang="en-US" sz="2800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83260" y="483235"/>
            <a:ext cx="5285740" cy="45605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1" name="Google Shape;1181;p22"/>
          <p:cNvGrpSpPr/>
          <p:nvPr/>
        </p:nvGrpSpPr>
        <p:grpSpPr>
          <a:xfrm rot="748447">
            <a:off x="3618115" y="145866"/>
            <a:ext cx="4300598" cy="5783178"/>
            <a:chOff x="7236536" y="291309"/>
            <a:chExt cx="8601141" cy="11566281"/>
          </a:xfrm>
        </p:grpSpPr>
        <p:sp>
          <p:nvSpPr>
            <p:cNvPr id="1182" name="Google Shape;1182;p22"/>
            <p:cNvSpPr/>
            <p:nvPr/>
          </p:nvSpPr>
          <p:spPr>
            <a:xfrm>
              <a:off x="7245732" y="291309"/>
              <a:ext cx="8591945" cy="11566281"/>
            </a:xfrm>
            <a:custGeom>
              <a:avLst/>
              <a:gdLst/>
              <a:ahLst/>
              <a:cxnLst/>
              <a:rect l="l" t="t" r="r" b="b"/>
              <a:pathLst>
                <a:path w="8591945" h="11566281" extrusionOk="0">
                  <a:moveTo>
                    <a:pt x="8543762" y="11147548"/>
                  </a:moveTo>
                  <a:cubicBezTo>
                    <a:pt x="8527277" y="10867160"/>
                    <a:pt x="8571762" y="10537544"/>
                    <a:pt x="8553427" y="10195992"/>
                  </a:cubicBezTo>
                  <a:cubicBezTo>
                    <a:pt x="8508410" y="9405068"/>
                    <a:pt x="8534098" y="9979657"/>
                    <a:pt x="8534098" y="9200091"/>
                  </a:cubicBezTo>
                  <a:cubicBezTo>
                    <a:pt x="8535832" y="8321934"/>
                    <a:pt x="8418168" y="7765851"/>
                    <a:pt x="8459901" y="6346439"/>
                  </a:cubicBezTo>
                  <a:cubicBezTo>
                    <a:pt x="8475485" y="6013816"/>
                    <a:pt x="8481635" y="6189601"/>
                    <a:pt x="8436642" y="5396386"/>
                  </a:cubicBezTo>
                  <a:cubicBezTo>
                    <a:pt x="8358631" y="4272492"/>
                    <a:pt x="8351071" y="14464"/>
                    <a:pt x="8267603" y="12406"/>
                  </a:cubicBezTo>
                  <a:cubicBezTo>
                    <a:pt x="7561596" y="-7026"/>
                    <a:pt x="6748908" y="27349"/>
                    <a:pt x="6753302" y="27349"/>
                  </a:cubicBezTo>
                  <a:cubicBezTo>
                    <a:pt x="5956891" y="27349"/>
                    <a:pt x="6694782" y="-50862"/>
                    <a:pt x="5723713" y="57237"/>
                  </a:cubicBezTo>
                  <a:cubicBezTo>
                    <a:pt x="5292110" y="105051"/>
                    <a:pt x="4227840" y="45786"/>
                    <a:pt x="4177782" y="42779"/>
                  </a:cubicBezTo>
                  <a:cubicBezTo>
                    <a:pt x="4137828" y="45763"/>
                    <a:pt x="3240841" y="116016"/>
                    <a:pt x="3147755" y="108036"/>
                  </a:cubicBezTo>
                  <a:cubicBezTo>
                    <a:pt x="2229588" y="29755"/>
                    <a:pt x="464328" y="150322"/>
                    <a:pt x="573969" y="141948"/>
                  </a:cubicBezTo>
                  <a:cubicBezTo>
                    <a:pt x="545438" y="141948"/>
                    <a:pt x="79152" y="132972"/>
                    <a:pt x="83545" y="133481"/>
                  </a:cubicBezTo>
                  <a:cubicBezTo>
                    <a:pt x="80585" y="133481"/>
                    <a:pt x="78273" y="1517223"/>
                    <a:pt x="78273" y="2534291"/>
                  </a:cubicBezTo>
                  <a:cubicBezTo>
                    <a:pt x="78181" y="2536003"/>
                    <a:pt x="23684" y="3360978"/>
                    <a:pt x="18991" y="3733435"/>
                  </a:cubicBezTo>
                  <a:cubicBezTo>
                    <a:pt x="18991" y="3780278"/>
                    <a:pt x="76955" y="4329653"/>
                    <a:pt x="69487" y="4402520"/>
                  </a:cubicBezTo>
                  <a:cubicBezTo>
                    <a:pt x="-28362" y="5373046"/>
                    <a:pt x="122920" y="6330293"/>
                    <a:pt x="33048" y="8265514"/>
                  </a:cubicBezTo>
                  <a:cubicBezTo>
                    <a:pt x="-2489" y="8958541"/>
                    <a:pt x="45256" y="8855416"/>
                    <a:pt x="33488" y="9215567"/>
                  </a:cubicBezTo>
                  <a:cubicBezTo>
                    <a:pt x="-25680" y="10850550"/>
                    <a:pt x="7152" y="10003854"/>
                    <a:pt x="29094" y="11058882"/>
                  </a:cubicBezTo>
                  <a:cubicBezTo>
                    <a:pt x="38713" y="11508624"/>
                    <a:pt x="20355" y="11528171"/>
                    <a:pt x="49279" y="11528680"/>
                  </a:cubicBezTo>
                  <a:cubicBezTo>
                    <a:pt x="1902052" y="11556971"/>
                    <a:pt x="3491914" y="11574367"/>
                    <a:pt x="5900614" y="11531664"/>
                  </a:cubicBezTo>
                  <a:cubicBezTo>
                    <a:pt x="6856445" y="11513228"/>
                    <a:pt x="6870063" y="11573511"/>
                    <a:pt x="6972352" y="11565553"/>
                  </a:cubicBezTo>
                  <a:cubicBezTo>
                    <a:pt x="8917840" y="11417066"/>
                    <a:pt x="8588109" y="11806664"/>
                    <a:pt x="8543762" y="11147548"/>
                  </a:cubicBezTo>
                  <a:close/>
                  <a:moveTo>
                    <a:pt x="465531" y="1302229"/>
                  </a:moveTo>
                  <a:cubicBezTo>
                    <a:pt x="384306" y="1269358"/>
                    <a:pt x="341277" y="1159756"/>
                    <a:pt x="376398" y="1070557"/>
                  </a:cubicBezTo>
                  <a:cubicBezTo>
                    <a:pt x="435242" y="919594"/>
                    <a:pt x="637645" y="935556"/>
                    <a:pt x="690315" y="1081522"/>
                  </a:cubicBezTo>
                  <a:cubicBezTo>
                    <a:pt x="742130" y="1206090"/>
                    <a:pt x="615241" y="1363507"/>
                    <a:pt x="465531" y="1302229"/>
                  </a:cubicBezTo>
                  <a:close/>
                  <a:moveTo>
                    <a:pt x="450155" y="2248812"/>
                  </a:moveTo>
                  <a:cubicBezTo>
                    <a:pt x="385184" y="2213929"/>
                    <a:pt x="351358" y="2127251"/>
                    <a:pt x="370248" y="2049040"/>
                  </a:cubicBezTo>
                  <a:cubicBezTo>
                    <a:pt x="411959" y="1878160"/>
                    <a:pt x="635009" y="1877651"/>
                    <a:pt x="692072" y="2036086"/>
                  </a:cubicBezTo>
                  <a:cubicBezTo>
                    <a:pt x="747402" y="2168589"/>
                    <a:pt x="601645" y="2330516"/>
                    <a:pt x="450155" y="2248812"/>
                  </a:cubicBezTo>
                  <a:close/>
                  <a:moveTo>
                    <a:pt x="469045" y="3211819"/>
                  </a:moveTo>
                  <a:cubicBezTo>
                    <a:pt x="387820" y="3178948"/>
                    <a:pt x="344792" y="3070341"/>
                    <a:pt x="379474" y="2980656"/>
                  </a:cubicBezTo>
                  <a:cubicBezTo>
                    <a:pt x="437878" y="2828699"/>
                    <a:pt x="641599" y="2845146"/>
                    <a:pt x="693830" y="2991112"/>
                  </a:cubicBezTo>
                  <a:cubicBezTo>
                    <a:pt x="746084" y="3116166"/>
                    <a:pt x="618316" y="3272588"/>
                    <a:pt x="469045" y="3211819"/>
                  </a:cubicBezTo>
                  <a:close/>
                  <a:moveTo>
                    <a:pt x="471242" y="4166846"/>
                  </a:moveTo>
                  <a:cubicBezTo>
                    <a:pt x="390017" y="4133974"/>
                    <a:pt x="346988" y="4025367"/>
                    <a:pt x="381670" y="3936192"/>
                  </a:cubicBezTo>
                  <a:cubicBezTo>
                    <a:pt x="440074" y="3783748"/>
                    <a:pt x="643795" y="3800196"/>
                    <a:pt x="696026" y="3946162"/>
                  </a:cubicBezTo>
                  <a:cubicBezTo>
                    <a:pt x="748719" y="4072188"/>
                    <a:pt x="619194" y="4227129"/>
                    <a:pt x="471242" y="4166846"/>
                  </a:cubicBezTo>
                  <a:close/>
                  <a:moveTo>
                    <a:pt x="375959" y="4914142"/>
                  </a:moveTo>
                  <a:cubicBezTo>
                    <a:pt x="417670" y="4743262"/>
                    <a:pt x="640720" y="4742268"/>
                    <a:pt x="697783" y="4901188"/>
                  </a:cubicBezTo>
                  <a:cubicBezTo>
                    <a:pt x="812811" y="5176696"/>
                    <a:pt x="299567" y="5228513"/>
                    <a:pt x="375959" y="4914142"/>
                  </a:cubicBezTo>
                  <a:close/>
                  <a:moveTo>
                    <a:pt x="378156" y="5868683"/>
                  </a:moveTo>
                  <a:cubicBezTo>
                    <a:pt x="419866" y="5698312"/>
                    <a:pt x="642477" y="5696299"/>
                    <a:pt x="699980" y="5855729"/>
                  </a:cubicBezTo>
                  <a:cubicBezTo>
                    <a:pt x="815447" y="6132718"/>
                    <a:pt x="302202" y="6183054"/>
                    <a:pt x="378156" y="5868683"/>
                  </a:cubicBezTo>
                  <a:close/>
                  <a:moveTo>
                    <a:pt x="476953" y="7031462"/>
                  </a:moveTo>
                  <a:cubicBezTo>
                    <a:pt x="395728" y="6998591"/>
                    <a:pt x="352699" y="6889984"/>
                    <a:pt x="387381" y="6800808"/>
                  </a:cubicBezTo>
                  <a:cubicBezTo>
                    <a:pt x="445785" y="6648365"/>
                    <a:pt x="649506" y="6664812"/>
                    <a:pt x="701737" y="6810779"/>
                  </a:cubicBezTo>
                  <a:cubicBezTo>
                    <a:pt x="753991" y="6936319"/>
                    <a:pt x="625345" y="7091746"/>
                    <a:pt x="476953" y="7031462"/>
                  </a:cubicBezTo>
                  <a:close/>
                  <a:moveTo>
                    <a:pt x="381670" y="7778759"/>
                  </a:moveTo>
                  <a:cubicBezTo>
                    <a:pt x="423381" y="7607370"/>
                    <a:pt x="646431" y="7607370"/>
                    <a:pt x="703494" y="7765805"/>
                  </a:cubicBezTo>
                  <a:cubicBezTo>
                    <a:pt x="818522" y="8041313"/>
                    <a:pt x="305278" y="8093130"/>
                    <a:pt x="381670" y="7778759"/>
                  </a:cubicBezTo>
                  <a:close/>
                  <a:moveTo>
                    <a:pt x="463773" y="8933072"/>
                  </a:moveTo>
                  <a:cubicBezTo>
                    <a:pt x="398803" y="8898188"/>
                    <a:pt x="364977" y="8811510"/>
                    <a:pt x="383867" y="8733299"/>
                  </a:cubicBezTo>
                  <a:cubicBezTo>
                    <a:pt x="425577" y="8562419"/>
                    <a:pt x="648628" y="8561910"/>
                    <a:pt x="705691" y="8720345"/>
                  </a:cubicBezTo>
                  <a:cubicBezTo>
                    <a:pt x="761020" y="8852871"/>
                    <a:pt x="615680" y="9014776"/>
                    <a:pt x="463773" y="8933072"/>
                  </a:cubicBezTo>
                  <a:close/>
                  <a:moveTo>
                    <a:pt x="482640" y="9896079"/>
                  </a:moveTo>
                  <a:cubicBezTo>
                    <a:pt x="401416" y="9863207"/>
                    <a:pt x="358387" y="9754601"/>
                    <a:pt x="393069" y="9665425"/>
                  </a:cubicBezTo>
                  <a:cubicBezTo>
                    <a:pt x="451473" y="9512981"/>
                    <a:pt x="655194" y="9529429"/>
                    <a:pt x="707425" y="9675395"/>
                  </a:cubicBezTo>
                  <a:cubicBezTo>
                    <a:pt x="759702" y="9800935"/>
                    <a:pt x="631056" y="9956362"/>
                    <a:pt x="482640" y="9896079"/>
                  </a:cubicBezTo>
                  <a:close/>
                  <a:moveTo>
                    <a:pt x="484398" y="10851128"/>
                  </a:moveTo>
                  <a:cubicBezTo>
                    <a:pt x="312723" y="10781384"/>
                    <a:pt x="370248" y="10479967"/>
                    <a:pt x="575726" y="10514851"/>
                  </a:cubicBezTo>
                  <a:cubicBezTo>
                    <a:pt x="824673" y="10558178"/>
                    <a:pt x="719309" y="10946782"/>
                    <a:pt x="484398" y="108511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1183" name="Google Shape;1183;p22"/>
            <p:cNvGrpSpPr/>
            <p:nvPr/>
          </p:nvGrpSpPr>
          <p:grpSpPr>
            <a:xfrm>
              <a:off x="7236536" y="894150"/>
              <a:ext cx="8566836" cy="10544707"/>
              <a:chOff x="7236536" y="894150"/>
              <a:chExt cx="8566836" cy="10544707"/>
            </a:xfrm>
          </p:grpSpPr>
          <p:sp>
            <p:nvSpPr>
              <p:cNvPr id="1184" name="Google Shape;1184;p22"/>
              <p:cNvSpPr/>
              <p:nvPr/>
            </p:nvSpPr>
            <p:spPr>
              <a:xfrm>
                <a:off x="7314486" y="894150"/>
                <a:ext cx="8253286" cy="83623"/>
              </a:xfrm>
              <a:custGeom>
                <a:avLst/>
                <a:gdLst/>
                <a:ahLst/>
                <a:cxnLst/>
                <a:rect l="l" t="t" r="r" b="b"/>
                <a:pathLst>
                  <a:path w="8253286" h="83623" extrusionOk="0">
                    <a:moveTo>
                      <a:pt x="8249323" y="83623"/>
                    </a:moveTo>
                    <a:cubicBezTo>
                      <a:pt x="8247103" y="83646"/>
                      <a:pt x="14629" y="55748"/>
                      <a:pt x="11716" y="55725"/>
                    </a:cubicBezTo>
                    <a:cubicBezTo>
                      <a:pt x="11716" y="-29102"/>
                      <a:pt x="-582338" y="300"/>
                      <a:pt x="6689796" y="30811"/>
                    </a:cubicBezTo>
                    <a:cubicBezTo>
                      <a:pt x="8420419" y="37474"/>
                      <a:pt x="8247288" y="11843"/>
                      <a:pt x="8249323" y="83623"/>
                    </a:cubicBezTo>
                    <a:close/>
                  </a:path>
                </a:pathLst>
              </a:custGeom>
              <a:solidFill>
                <a:srgbClr val="E37364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85" name="Google Shape;1185;p22"/>
              <p:cNvSpPr/>
              <p:nvPr/>
            </p:nvSpPr>
            <p:spPr>
              <a:xfrm>
                <a:off x="7315030" y="1841428"/>
                <a:ext cx="8277000" cy="87393"/>
              </a:xfrm>
              <a:custGeom>
                <a:avLst/>
                <a:gdLst/>
                <a:ahLst/>
                <a:cxnLst/>
                <a:rect l="l" t="t" r="r" b="b"/>
                <a:pathLst>
                  <a:path w="8277000" h="87393" extrusionOk="0">
                    <a:moveTo>
                      <a:pt x="8272501" y="87393"/>
                    </a:moveTo>
                    <a:cubicBezTo>
                      <a:pt x="8269864" y="87440"/>
                      <a:pt x="11102" y="59519"/>
                      <a:pt x="9414" y="59496"/>
                    </a:cubicBezTo>
                    <a:cubicBezTo>
                      <a:pt x="11379" y="-29357"/>
                      <a:pt x="-550721" y="-1991"/>
                      <a:pt x="6711632" y="34582"/>
                    </a:cubicBezTo>
                    <a:cubicBezTo>
                      <a:pt x="8441285" y="41221"/>
                      <a:pt x="8272501" y="14734"/>
                      <a:pt x="8272501" y="87393"/>
                    </a:cubicBezTo>
                    <a:close/>
                  </a:path>
                </a:pathLst>
              </a:custGeom>
              <a:solidFill>
                <a:srgbClr val="E37364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86" name="Google Shape;1186;p22"/>
              <p:cNvSpPr/>
              <p:nvPr/>
            </p:nvSpPr>
            <p:spPr>
              <a:xfrm>
                <a:off x="7317417" y="2792196"/>
                <a:ext cx="8332001" cy="69187"/>
              </a:xfrm>
              <a:custGeom>
                <a:avLst/>
                <a:gdLst/>
                <a:ahLst/>
                <a:cxnLst/>
                <a:rect l="l" t="t" r="r" b="b"/>
                <a:pathLst>
                  <a:path w="8332001" h="69187" extrusionOk="0">
                    <a:moveTo>
                      <a:pt x="1106002" y="63776"/>
                    </a:moveTo>
                    <a:cubicBezTo>
                      <a:pt x="-153827" y="63776"/>
                      <a:pt x="6611" y="80455"/>
                      <a:pt x="6611" y="0"/>
                    </a:cubicBezTo>
                    <a:cubicBezTo>
                      <a:pt x="10149915" y="57739"/>
                      <a:pt x="11618344" y="80640"/>
                      <a:pt x="1106002" y="63776"/>
                    </a:cubicBezTo>
                    <a:close/>
                  </a:path>
                </a:pathLst>
              </a:custGeom>
              <a:solidFill>
                <a:srgbClr val="E37364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87" name="Google Shape;1187;p22"/>
              <p:cNvSpPr/>
              <p:nvPr/>
            </p:nvSpPr>
            <p:spPr>
              <a:xfrm>
                <a:off x="7262577" y="3746158"/>
                <a:ext cx="8364988" cy="84781"/>
              </a:xfrm>
              <a:custGeom>
                <a:avLst/>
                <a:gdLst/>
                <a:ahLst/>
                <a:cxnLst/>
                <a:rect l="l" t="t" r="r" b="b"/>
                <a:pathLst>
                  <a:path w="8364988" h="84781" extrusionOk="0">
                    <a:moveTo>
                      <a:pt x="8360514" y="84781"/>
                    </a:moveTo>
                    <a:cubicBezTo>
                      <a:pt x="8358711" y="84805"/>
                      <a:pt x="11255" y="56398"/>
                      <a:pt x="8735" y="56375"/>
                    </a:cubicBezTo>
                    <a:cubicBezTo>
                      <a:pt x="12827" y="-29794"/>
                      <a:pt x="-555377" y="579"/>
                      <a:pt x="6809311" y="31461"/>
                    </a:cubicBezTo>
                    <a:cubicBezTo>
                      <a:pt x="8528281" y="38100"/>
                      <a:pt x="8360514" y="12446"/>
                      <a:pt x="8360514" y="84781"/>
                    </a:cubicBezTo>
                    <a:close/>
                  </a:path>
                </a:pathLst>
              </a:custGeom>
              <a:solidFill>
                <a:srgbClr val="E37364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88" name="Google Shape;1188;p22"/>
              <p:cNvSpPr/>
              <p:nvPr/>
            </p:nvSpPr>
            <p:spPr>
              <a:xfrm>
                <a:off x="7301083" y="4697338"/>
                <a:ext cx="8347924" cy="84163"/>
              </a:xfrm>
              <a:custGeom>
                <a:avLst/>
                <a:gdLst/>
                <a:ahLst/>
                <a:cxnLst/>
                <a:rect l="l" t="t" r="r" b="b"/>
                <a:pathLst>
                  <a:path w="8347924" h="84163" extrusionOk="0">
                    <a:moveTo>
                      <a:pt x="8343951" y="84163"/>
                    </a:moveTo>
                    <a:cubicBezTo>
                      <a:pt x="8341916" y="84187"/>
                      <a:pt x="8657" y="55780"/>
                      <a:pt x="6229" y="55757"/>
                    </a:cubicBezTo>
                    <a:cubicBezTo>
                      <a:pt x="19015" y="-29463"/>
                      <a:pt x="-558253" y="493"/>
                      <a:pt x="6793626" y="31352"/>
                    </a:cubicBezTo>
                    <a:cubicBezTo>
                      <a:pt x="8514839" y="37991"/>
                      <a:pt x="8341869" y="12938"/>
                      <a:pt x="8343951" y="84163"/>
                    </a:cubicBezTo>
                    <a:close/>
                  </a:path>
                </a:pathLst>
              </a:custGeom>
              <a:solidFill>
                <a:srgbClr val="E37364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89" name="Google Shape;1189;p22"/>
              <p:cNvSpPr/>
              <p:nvPr/>
            </p:nvSpPr>
            <p:spPr>
              <a:xfrm>
                <a:off x="7271050" y="5647835"/>
                <a:ext cx="8417249" cy="84713"/>
              </a:xfrm>
              <a:custGeom>
                <a:avLst/>
                <a:gdLst/>
                <a:ahLst/>
                <a:cxnLst/>
                <a:rect l="l" t="t" r="r" b="b"/>
                <a:pathLst>
                  <a:path w="8417249" h="84713" extrusionOk="0">
                    <a:moveTo>
                      <a:pt x="8414815" y="84713"/>
                    </a:moveTo>
                    <a:cubicBezTo>
                      <a:pt x="8413127" y="84736"/>
                      <a:pt x="206457" y="57163"/>
                      <a:pt x="11244" y="55821"/>
                    </a:cubicBezTo>
                    <a:cubicBezTo>
                      <a:pt x="9348" y="-29931"/>
                      <a:pt x="-569862" y="788"/>
                      <a:pt x="6846063" y="31902"/>
                    </a:cubicBezTo>
                    <a:cubicBezTo>
                      <a:pt x="8586259" y="38564"/>
                      <a:pt x="8408294" y="12933"/>
                      <a:pt x="8414815" y="84713"/>
                    </a:cubicBezTo>
                    <a:close/>
                  </a:path>
                </a:pathLst>
              </a:custGeom>
              <a:solidFill>
                <a:srgbClr val="E37364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90" name="Google Shape;1190;p22"/>
              <p:cNvSpPr/>
              <p:nvPr/>
            </p:nvSpPr>
            <p:spPr>
              <a:xfrm>
                <a:off x="7296605" y="6595901"/>
                <a:ext cx="8434659" cy="77122"/>
              </a:xfrm>
              <a:custGeom>
                <a:avLst/>
                <a:gdLst/>
                <a:ahLst/>
                <a:cxnLst/>
                <a:rect l="l" t="t" r="r" b="b"/>
                <a:pathLst>
                  <a:path w="8434659" h="77122" extrusionOk="0">
                    <a:moveTo>
                      <a:pt x="3081505" y="67270"/>
                    </a:moveTo>
                    <a:cubicBezTo>
                      <a:pt x="-281616" y="54338"/>
                      <a:pt x="7492" y="92553"/>
                      <a:pt x="5458" y="0"/>
                    </a:cubicBezTo>
                    <a:cubicBezTo>
                      <a:pt x="8996561" y="25006"/>
                      <a:pt x="11964910" y="104744"/>
                      <a:pt x="3081505" y="67270"/>
                    </a:cubicBezTo>
                    <a:close/>
                  </a:path>
                </a:pathLst>
              </a:custGeom>
              <a:solidFill>
                <a:srgbClr val="E37364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91" name="Google Shape;1191;p22"/>
              <p:cNvSpPr/>
              <p:nvPr/>
            </p:nvSpPr>
            <p:spPr>
              <a:xfrm>
                <a:off x="7295106" y="7548052"/>
                <a:ext cx="8416302" cy="86592"/>
              </a:xfrm>
              <a:custGeom>
                <a:avLst/>
                <a:gdLst/>
                <a:ahLst/>
                <a:cxnLst/>
                <a:rect l="l" t="t" r="r" b="b"/>
                <a:pathLst>
                  <a:path w="8416302" h="86592" extrusionOk="0">
                    <a:moveTo>
                      <a:pt x="8411845" y="86592"/>
                    </a:moveTo>
                    <a:cubicBezTo>
                      <a:pt x="8410157" y="86615"/>
                      <a:pt x="190193" y="58925"/>
                      <a:pt x="10009" y="57699"/>
                    </a:cubicBezTo>
                    <a:cubicBezTo>
                      <a:pt x="10009" y="-32263"/>
                      <a:pt x="-558172" y="2135"/>
                      <a:pt x="6867232" y="33294"/>
                    </a:cubicBezTo>
                    <a:cubicBezTo>
                      <a:pt x="8578919" y="41576"/>
                      <a:pt x="8411845" y="11226"/>
                      <a:pt x="8411845" y="86592"/>
                    </a:cubicBezTo>
                    <a:close/>
                  </a:path>
                </a:pathLst>
              </a:custGeom>
              <a:solidFill>
                <a:srgbClr val="E37364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92" name="Google Shape;1192;p22"/>
              <p:cNvSpPr/>
              <p:nvPr/>
            </p:nvSpPr>
            <p:spPr>
              <a:xfrm>
                <a:off x="7270137" y="8497794"/>
                <a:ext cx="8479551" cy="87896"/>
              </a:xfrm>
              <a:custGeom>
                <a:avLst/>
                <a:gdLst/>
                <a:ahLst/>
                <a:cxnLst/>
                <a:rect l="l" t="t" r="r" b="b"/>
                <a:pathLst>
                  <a:path w="8479551" h="87896" extrusionOk="0">
                    <a:moveTo>
                      <a:pt x="8477647" y="87897"/>
                    </a:moveTo>
                    <a:cubicBezTo>
                      <a:pt x="8475958" y="87920"/>
                      <a:pt x="158630" y="59976"/>
                      <a:pt x="8643" y="59005"/>
                    </a:cubicBezTo>
                    <a:cubicBezTo>
                      <a:pt x="12967" y="-34104"/>
                      <a:pt x="-560232" y="3232"/>
                      <a:pt x="6915022" y="34600"/>
                    </a:cubicBezTo>
                    <a:cubicBezTo>
                      <a:pt x="8647911" y="41262"/>
                      <a:pt x="8469670" y="15562"/>
                      <a:pt x="8477647" y="87897"/>
                    </a:cubicBezTo>
                    <a:close/>
                  </a:path>
                </a:pathLst>
              </a:custGeom>
              <a:solidFill>
                <a:srgbClr val="E37364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93" name="Google Shape;1193;p22"/>
              <p:cNvSpPr/>
              <p:nvPr/>
            </p:nvSpPr>
            <p:spPr>
              <a:xfrm>
                <a:off x="7271813" y="9448072"/>
                <a:ext cx="8531559" cy="78619"/>
              </a:xfrm>
              <a:custGeom>
                <a:avLst/>
                <a:gdLst/>
                <a:ahLst/>
                <a:cxnLst/>
                <a:rect l="l" t="t" r="r" b="b"/>
                <a:pathLst>
                  <a:path w="8531559" h="78619" extrusionOk="0">
                    <a:moveTo>
                      <a:pt x="3174344" y="67756"/>
                    </a:moveTo>
                    <a:cubicBezTo>
                      <a:pt x="-333655" y="54292"/>
                      <a:pt x="9164" y="95677"/>
                      <a:pt x="9164" y="0"/>
                    </a:cubicBezTo>
                    <a:cubicBezTo>
                      <a:pt x="8945933" y="34445"/>
                      <a:pt x="12184338" y="105785"/>
                      <a:pt x="3174344" y="67756"/>
                    </a:cubicBezTo>
                    <a:close/>
                  </a:path>
                </a:pathLst>
              </a:custGeom>
              <a:solidFill>
                <a:srgbClr val="E37364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94" name="Google Shape;1194;p22"/>
              <p:cNvSpPr/>
              <p:nvPr/>
            </p:nvSpPr>
            <p:spPr>
              <a:xfrm>
                <a:off x="7236536" y="10401302"/>
                <a:ext cx="8565839" cy="85999"/>
              </a:xfrm>
              <a:custGeom>
                <a:avLst/>
                <a:gdLst/>
                <a:ahLst/>
                <a:cxnLst/>
                <a:rect l="l" t="t" r="r" b="b"/>
                <a:pathLst>
                  <a:path w="8565839" h="85999" extrusionOk="0">
                    <a:moveTo>
                      <a:pt x="8562623" y="85999"/>
                    </a:moveTo>
                    <a:cubicBezTo>
                      <a:pt x="8560866" y="86023"/>
                      <a:pt x="363236" y="59096"/>
                      <a:pt x="10638" y="56112"/>
                    </a:cubicBezTo>
                    <a:cubicBezTo>
                      <a:pt x="10638" y="-31005"/>
                      <a:pt x="-577566" y="1427"/>
                      <a:pt x="6993871" y="33187"/>
                    </a:cubicBezTo>
                    <a:cubicBezTo>
                      <a:pt x="8733558" y="39850"/>
                      <a:pt x="8558531" y="14196"/>
                      <a:pt x="8562623" y="85999"/>
                    </a:cubicBezTo>
                    <a:close/>
                  </a:path>
                </a:pathLst>
              </a:custGeom>
              <a:solidFill>
                <a:srgbClr val="E37364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95" name="Google Shape;1195;p22"/>
              <p:cNvSpPr/>
              <p:nvPr/>
            </p:nvSpPr>
            <p:spPr>
              <a:xfrm>
                <a:off x="7265199" y="11349965"/>
                <a:ext cx="8527372" cy="88892"/>
              </a:xfrm>
              <a:custGeom>
                <a:avLst/>
                <a:gdLst/>
                <a:ahLst/>
                <a:cxnLst/>
                <a:rect l="l" t="t" r="r" b="b"/>
                <a:pathLst>
                  <a:path w="8527372" h="88892" extrusionOk="0">
                    <a:moveTo>
                      <a:pt x="8524295" y="88892"/>
                    </a:moveTo>
                    <a:cubicBezTo>
                      <a:pt x="8522630" y="88916"/>
                      <a:pt x="234481" y="60370"/>
                      <a:pt x="10945" y="58496"/>
                    </a:cubicBezTo>
                    <a:cubicBezTo>
                      <a:pt x="8864" y="-28852"/>
                      <a:pt x="-570068" y="-2481"/>
                      <a:pt x="6987589" y="35572"/>
                    </a:cubicBezTo>
                    <a:cubicBezTo>
                      <a:pt x="8692502" y="42234"/>
                      <a:pt x="8519925" y="14637"/>
                      <a:pt x="8524295" y="88892"/>
                    </a:cubicBezTo>
                    <a:close/>
                  </a:path>
                </a:pathLst>
              </a:custGeom>
              <a:solidFill>
                <a:srgbClr val="E37364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1196" name="Google Shape;1196;p22"/>
            <p:cNvSpPr/>
            <p:nvPr/>
          </p:nvSpPr>
          <p:spPr>
            <a:xfrm>
              <a:off x="8365009" y="392888"/>
              <a:ext cx="230062" cy="11454998"/>
            </a:xfrm>
            <a:custGeom>
              <a:avLst/>
              <a:gdLst/>
              <a:ahLst/>
              <a:cxnLst/>
              <a:rect l="l" t="t" r="r" b="b"/>
              <a:pathLst>
                <a:path w="230062" h="11454998" extrusionOk="0">
                  <a:moveTo>
                    <a:pt x="230063" y="11454999"/>
                  </a:moveTo>
                  <a:cubicBezTo>
                    <a:pt x="103081" y="11454999"/>
                    <a:pt x="-96848" y="4837824"/>
                    <a:pt x="53995" y="3"/>
                  </a:cubicBezTo>
                  <a:cubicBezTo>
                    <a:pt x="182549" y="-3907"/>
                    <a:pt x="-127160" y="4463332"/>
                    <a:pt x="230063" y="11454999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197" name="Google Shape;1197;p22"/>
          <p:cNvGrpSpPr/>
          <p:nvPr/>
        </p:nvGrpSpPr>
        <p:grpSpPr>
          <a:xfrm>
            <a:off x="2226919" y="514346"/>
            <a:ext cx="4694642" cy="4759380"/>
            <a:chOff x="4453838" y="1028691"/>
            <a:chExt cx="9389284" cy="9518759"/>
          </a:xfrm>
        </p:grpSpPr>
        <p:sp>
          <p:nvSpPr>
            <p:cNvPr id="1198" name="Google Shape;1198;p22"/>
            <p:cNvSpPr/>
            <p:nvPr/>
          </p:nvSpPr>
          <p:spPr>
            <a:xfrm>
              <a:off x="4453838" y="1028691"/>
              <a:ext cx="9389284" cy="9518759"/>
            </a:xfrm>
            <a:custGeom>
              <a:avLst/>
              <a:gdLst/>
              <a:ahLst/>
              <a:cxnLst/>
              <a:rect l="l" t="t" r="r" b="b"/>
              <a:pathLst>
                <a:path w="9389284" h="9518759" extrusionOk="0">
                  <a:moveTo>
                    <a:pt x="2" y="155279"/>
                  </a:moveTo>
                  <a:cubicBezTo>
                    <a:pt x="-473" y="68525"/>
                    <a:pt x="70536" y="-1591"/>
                    <a:pt x="157223" y="27"/>
                  </a:cubicBezTo>
                  <a:cubicBezTo>
                    <a:pt x="9540642" y="175420"/>
                    <a:pt x="9380853" y="10803"/>
                    <a:pt x="9382356" y="280241"/>
                  </a:cubicBezTo>
                  <a:cubicBezTo>
                    <a:pt x="9384526" y="672510"/>
                    <a:pt x="9389282" y="9362293"/>
                    <a:pt x="9389282" y="9361018"/>
                  </a:cubicBezTo>
                  <a:cubicBezTo>
                    <a:pt x="9389758" y="9446972"/>
                    <a:pt x="9320004" y="9516764"/>
                    <a:pt x="9234098" y="9516287"/>
                  </a:cubicBezTo>
                  <a:cubicBezTo>
                    <a:pt x="-144394" y="9464543"/>
                    <a:pt x="8431" y="9628095"/>
                    <a:pt x="6928" y="9355839"/>
                  </a:cubicBezTo>
                  <a:cubicBezTo>
                    <a:pt x="4740" y="8958088"/>
                    <a:pt x="2" y="154022"/>
                    <a:pt x="2" y="15527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9" name="Google Shape;1199;p22"/>
            <p:cNvSpPr/>
            <p:nvPr/>
          </p:nvSpPr>
          <p:spPr>
            <a:xfrm>
              <a:off x="5102891" y="1794271"/>
              <a:ext cx="8132591" cy="8187102"/>
            </a:xfrm>
            <a:custGeom>
              <a:avLst/>
              <a:gdLst/>
              <a:ahLst/>
              <a:cxnLst/>
              <a:rect l="l" t="t" r="r" b="b"/>
              <a:pathLst>
                <a:path w="8132591" h="8187102" extrusionOk="0">
                  <a:moveTo>
                    <a:pt x="2351205" y="972537"/>
                  </a:moveTo>
                  <a:cubicBezTo>
                    <a:pt x="2353089" y="1026413"/>
                    <a:pt x="2283412" y="1068029"/>
                    <a:pt x="2232629" y="1020759"/>
                  </a:cubicBezTo>
                  <a:cubicBezTo>
                    <a:pt x="2191511" y="982475"/>
                    <a:pt x="2217236" y="902327"/>
                    <a:pt x="2282403" y="902764"/>
                  </a:cubicBezTo>
                  <a:cubicBezTo>
                    <a:pt x="2316443" y="902993"/>
                    <a:pt x="2349702" y="928751"/>
                    <a:pt x="2351205" y="972537"/>
                  </a:cubicBezTo>
                  <a:close/>
                  <a:moveTo>
                    <a:pt x="2288245" y="14320"/>
                  </a:moveTo>
                  <a:cubicBezTo>
                    <a:pt x="2223210" y="13882"/>
                    <a:pt x="2197276" y="93973"/>
                    <a:pt x="2238470" y="132315"/>
                  </a:cubicBezTo>
                  <a:cubicBezTo>
                    <a:pt x="2289291" y="179604"/>
                    <a:pt x="2358892" y="137912"/>
                    <a:pt x="2357065" y="84074"/>
                  </a:cubicBezTo>
                  <a:cubicBezTo>
                    <a:pt x="2355543" y="40306"/>
                    <a:pt x="2322303" y="14530"/>
                    <a:pt x="2288245" y="14320"/>
                  </a:cubicBezTo>
                  <a:close/>
                  <a:moveTo>
                    <a:pt x="2276524" y="1791209"/>
                  </a:moveTo>
                  <a:cubicBezTo>
                    <a:pt x="2211547" y="1790790"/>
                    <a:pt x="2185518" y="1870824"/>
                    <a:pt x="2226768" y="1909223"/>
                  </a:cubicBezTo>
                  <a:cubicBezTo>
                    <a:pt x="2277570" y="1956512"/>
                    <a:pt x="2347228" y="1914781"/>
                    <a:pt x="2345345" y="1861000"/>
                  </a:cubicBezTo>
                  <a:cubicBezTo>
                    <a:pt x="2343841" y="1817271"/>
                    <a:pt x="2310658" y="1791437"/>
                    <a:pt x="2276524" y="1791209"/>
                  </a:cubicBezTo>
                  <a:close/>
                  <a:moveTo>
                    <a:pt x="2270664" y="2679653"/>
                  </a:moveTo>
                  <a:cubicBezTo>
                    <a:pt x="2205648" y="2679215"/>
                    <a:pt x="2179677" y="2759287"/>
                    <a:pt x="2220889" y="2797648"/>
                  </a:cubicBezTo>
                  <a:cubicBezTo>
                    <a:pt x="2271691" y="2844937"/>
                    <a:pt x="2341349" y="2803264"/>
                    <a:pt x="2339465" y="2749425"/>
                  </a:cubicBezTo>
                  <a:cubicBezTo>
                    <a:pt x="2337981" y="2705639"/>
                    <a:pt x="2304722" y="2679881"/>
                    <a:pt x="2270664" y="2679653"/>
                  </a:cubicBezTo>
                  <a:close/>
                  <a:moveTo>
                    <a:pt x="2957444" y="8015116"/>
                  </a:moveTo>
                  <a:cubicBezTo>
                    <a:pt x="2892542" y="8014678"/>
                    <a:pt x="2866380" y="8094693"/>
                    <a:pt x="2907669" y="8133111"/>
                  </a:cubicBezTo>
                  <a:cubicBezTo>
                    <a:pt x="2958490" y="8180399"/>
                    <a:pt x="3028091" y="8138707"/>
                    <a:pt x="3026264" y="8084869"/>
                  </a:cubicBezTo>
                  <a:cubicBezTo>
                    <a:pt x="3024742" y="8041102"/>
                    <a:pt x="2991502" y="8015344"/>
                    <a:pt x="2957444" y="8015116"/>
                  </a:cubicBezTo>
                  <a:close/>
                  <a:moveTo>
                    <a:pt x="2969164" y="6238227"/>
                  </a:moveTo>
                  <a:cubicBezTo>
                    <a:pt x="2904168" y="6237789"/>
                    <a:pt x="2878158" y="6317842"/>
                    <a:pt x="2919409" y="6356222"/>
                  </a:cubicBezTo>
                  <a:cubicBezTo>
                    <a:pt x="2970192" y="6403492"/>
                    <a:pt x="3039831" y="6361876"/>
                    <a:pt x="3037985" y="6308000"/>
                  </a:cubicBezTo>
                  <a:cubicBezTo>
                    <a:pt x="3036482" y="6264214"/>
                    <a:pt x="3003223" y="6238456"/>
                    <a:pt x="2969164" y="6238227"/>
                  </a:cubicBezTo>
                  <a:close/>
                  <a:moveTo>
                    <a:pt x="2963304" y="7126672"/>
                  </a:moveTo>
                  <a:cubicBezTo>
                    <a:pt x="2898327" y="7126234"/>
                    <a:pt x="2872298" y="7206286"/>
                    <a:pt x="2913548" y="7244666"/>
                  </a:cubicBezTo>
                  <a:cubicBezTo>
                    <a:pt x="2964332" y="7291937"/>
                    <a:pt x="3033970" y="7250320"/>
                    <a:pt x="3032125" y="7196425"/>
                  </a:cubicBezTo>
                  <a:cubicBezTo>
                    <a:pt x="3030622" y="7152658"/>
                    <a:pt x="2997362" y="7126900"/>
                    <a:pt x="2963304" y="7126672"/>
                  </a:cubicBezTo>
                  <a:close/>
                  <a:moveTo>
                    <a:pt x="2253083" y="5345005"/>
                  </a:moveTo>
                  <a:cubicBezTo>
                    <a:pt x="2188086" y="5344567"/>
                    <a:pt x="2162077" y="5424620"/>
                    <a:pt x="2203327" y="5462999"/>
                  </a:cubicBezTo>
                  <a:cubicBezTo>
                    <a:pt x="2253844" y="5510022"/>
                    <a:pt x="2323768" y="5468939"/>
                    <a:pt x="2321923" y="5414778"/>
                  </a:cubicBezTo>
                  <a:cubicBezTo>
                    <a:pt x="2320381" y="5370972"/>
                    <a:pt x="2287141" y="5345233"/>
                    <a:pt x="2253083" y="5345005"/>
                  </a:cubicBezTo>
                  <a:close/>
                  <a:moveTo>
                    <a:pt x="2235483" y="8010356"/>
                  </a:moveTo>
                  <a:cubicBezTo>
                    <a:pt x="2170505" y="8009918"/>
                    <a:pt x="2144476" y="8089990"/>
                    <a:pt x="2185727" y="8128351"/>
                  </a:cubicBezTo>
                  <a:cubicBezTo>
                    <a:pt x="2236510" y="8175621"/>
                    <a:pt x="2306149" y="8134005"/>
                    <a:pt x="2304303" y="8080110"/>
                  </a:cubicBezTo>
                  <a:cubicBezTo>
                    <a:pt x="2302800" y="8036343"/>
                    <a:pt x="2269541" y="8010585"/>
                    <a:pt x="2235483" y="8010356"/>
                  </a:cubicBezTo>
                  <a:close/>
                  <a:moveTo>
                    <a:pt x="2241343" y="7121893"/>
                  </a:moveTo>
                  <a:cubicBezTo>
                    <a:pt x="2176347" y="7121455"/>
                    <a:pt x="2150337" y="7201508"/>
                    <a:pt x="2191587" y="7239888"/>
                  </a:cubicBezTo>
                  <a:cubicBezTo>
                    <a:pt x="2242371" y="7287158"/>
                    <a:pt x="2312009" y="7245542"/>
                    <a:pt x="2310164" y="7191666"/>
                  </a:cubicBezTo>
                  <a:cubicBezTo>
                    <a:pt x="2308661" y="7147898"/>
                    <a:pt x="2275401" y="7122121"/>
                    <a:pt x="2241343" y="7121893"/>
                  </a:cubicBezTo>
                  <a:close/>
                  <a:moveTo>
                    <a:pt x="1560442" y="897986"/>
                  </a:moveTo>
                  <a:cubicBezTo>
                    <a:pt x="1495522" y="897548"/>
                    <a:pt x="1469398" y="977563"/>
                    <a:pt x="1510668" y="1015981"/>
                  </a:cubicBezTo>
                  <a:cubicBezTo>
                    <a:pt x="1561489" y="1063270"/>
                    <a:pt x="1631089" y="1021578"/>
                    <a:pt x="1629263" y="967739"/>
                  </a:cubicBezTo>
                  <a:cubicBezTo>
                    <a:pt x="1627741" y="923972"/>
                    <a:pt x="1594482" y="898214"/>
                    <a:pt x="1560442" y="897986"/>
                  </a:cubicBezTo>
                  <a:close/>
                  <a:moveTo>
                    <a:pt x="2975025" y="5349783"/>
                  </a:moveTo>
                  <a:cubicBezTo>
                    <a:pt x="2910028" y="5349345"/>
                    <a:pt x="2884038" y="5429417"/>
                    <a:pt x="2925269" y="5467778"/>
                  </a:cubicBezTo>
                  <a:cubicBezTo>
                    <a:pt x="2976109" y="5515086"/>
                    <a:pt x="3045729" y="5473261"/>
                    <a:pt x="3043846" y="5419537"/>
                  </a:cubicBezTo>
                  <a:cubicBezTo>
                    <a:pt x="3042342" y="5375769"/>
                    <a:pt x="3009083" y="5349992"/>
                    <a:pt x="2975025" y="5349783"/>
                  </a:cubicBezTo>
                  <a:close/>
                  <a:moveTo>
                    <a:pt x="2258943" y="4456561"/>
                  </a:moveTo>
                  <a:cubicBezTo>
                    <a:pt x="2193985" y="4456123"/>
                    <a:pt x="2167918" y="4536176"/>
                    <a:pt x="2209187" y="4574555"/>
                  </a:cubicBezTo>
                  <a:cubicBezTo>
                    <a:pt x="2260009" y="4621882"/>
                    <a:pt x="2329609" y="4580076"/>
                    <a:pt x="2327764" y="4526314"/>
                  </a:cubicBezTo>
                  <a:cubicBezTo>
                    <a:pt x="2326261" y="4482547"/>
                    <a:pt x="2293001" y="4456789"/>
                    <a:pt x="2258943" y="4456561"/>
                  </a:cubicBezTo>
                  <a:close/>
                  <a:moveTo>
                    <a:pt x="2247222" y="6233449"/>
                  </a:moveTo>
                  <a:cubicBezTo>
                    <a:pt x="2182226" y="6233011"/>
                    <a:pt x="2156216" y="6313064"/>
                    <a:pt x="2197467" y="6351444"/>
                  </a:cubicBezTo>
                  <a:cubicBezTo>
                    <a:pt x="2248307" y="6398752"/>
                    <a:pt x="2317927" y="6356926"/>
                    <a:pt x="2316043" y="6303203"/>
                  </a:cubicBezTo>
                  <a:cubicBezTo>
                    <a:pt x="2314521" y="6259435"/>
                    <a:pt x="2281262" y="6233677"/>
                    <a:pt x="2247222" y="6233449"/>
                  </a:cubicBezTo>
                  <a:close/>
                  <a:moveTo>
                    <a:pt x="2264803" y="3568116"/>
                  </a:moveTo>
                  <a:cubicBezTo>
                    <a:pt x="2199826" y="3567678"/>
                    <a:pt x="2173797" y="3647750"/>
                    <a:pt x="2215048" y="3686111"/>
                  </a:cubicBezTo>
                  <a:cubicBezTo>
                    <a:pt x="2265831" y="3733381"/>
                    <a:pt x="2335470" y="3691765"/>
                    <a:pt x="2333624" y="3637870"/>
                  </a:cubicBezTo>
                  <a:cubicBezTo>
                    <a:pt x="2332121" y="3594083"/>
                    <a:pt x="2298862" y="3568325"/>
                    <a:pt x="2264803" y="3568116"/>
                  </a:cubicBezTo>
                  <a:close/>
                  <a:moveTo>
                    <a:pt x="1566303" y="9542"/>
                  </a:moveTo>
                  <a:cubicBezTo>
                    <a:pt x="1501325" y="9104"/>
                    <a:pt x="1475277" y="89157"/>
                    <a:pt x="1516547" y="127536"/>
                  </a:cubicBezTo>
                  <a:cubicBezTo>
                    <a:pt x="1567007" y="174502"/>
                    <a:pt x="1636988" y="133533"/>
                    <a:pt x="1635123" y="79314"/>
                  </a:cubicBezTo>
                  <a:cubicBezTo>
                    <a:pt x="1633601" y="35528"/>
                    <a:pt x="1600342" y="9770"/>
                    <a:pt x="1566303" y="9542"/>
                  </a:cubicBezTo>
                  <a:close/>
                  <a:moveTo>
                    <a:pt x="3696986" y="5354543"/>
                  </a:moveTo>
                  <a:cubicBezTo>
                    <a:pt x="3631989" y="5354105"/>
                    <a:pt x="3605979" y="5434157"/>
                    <a:pt x="3647211" y="5472537"/>
                  </a:cubicBezTo>
                  <a:cubicBezTo>
                    <a:pt x="3697994" y="5519808"/>
                    <a:pt x="3767671" y="5478172"/>
                    <a:pt x="3765787" y="5424315"/>
                  </a:cubicBezTo>
                  <a:cubicBezTo>
                    <a:pt x="3764303" y="5380529"/>
                    <a:pt x="3731044" y="5354771"/>
                    <a:pt x="3696986" y="5354543"/>
                  </a:cubicBezTo>
                  <a:close/>
                  <a:moveTo>
                    <a:pt x="3685265" y="7131431"/>
                  </a:moveTo>
                  <a:cubicBezTo>
                    <a:pt x="3620364" y="7130993"/>
                    <a:pt x="3594202" y="7211008"/>
                    <a:pt x="3635491" y="7249426"/>
                  </a:cubicBezTo>
                  <a:cubicBezTo>
                    <a:pt x="3686311" y="7296715"/>
                    <a:pt x="3755912" y="7255022"/>
                    <a:pt x="3754086" y="7201203"/>
                  </a:cubicBezTo>
                  <a:cubicBezTo>
                    <a:pt x="3752564" y="7157417"/>
                    <a:pt x="3719323" y="7131659"/>
                    <a:pt x="3685265" y="7131431"/>
                  </a:cubicBezTo>
                  <a:close/>
                  <a:moveTo>
                    <a:pt x="3702846" y="4466099"/>
                  </a:moveTo>
                  <a:cubicBezTo>
                    <a:pt x="3637850" y="4465660"/>
                    <a:pt x="3611859" y="4545732"/>
                    <a:pt x="3653090" y="4584093"/>
                  </a:cubicBezTo>
                  <a:cubicBezTo>
                    <a:pt x="3703931" y="4631401"/>
                    <a:pt x="3773550" y="4589576"/>
                    <a:pt x="3771667" y="4535871"/>
                  </a:cubicBezTo>
                  <a:cubicBezTo>
                    <a:pt x="3770164" y="4492085"/>
                    <a:pt x="3736904" y="4466327"/>
                    <a:pt x="3702846" y="4466099"/>
                  </a:cubicBezTo>
                  <a:close/>
                  <a:moveTo>
                    <a:pt x="3691125" y="6242987"/>
                  </a:moveTo>
                  <a:cubicBezTo>
                    <a:pt x="3626148" y="6242549"/>
                    <a:pt x="3600119" y="6322601"/>
                    <a:pt x="3641370" y="6360982"/>
                  </a:cubicBezTo>
                  <a:cubicBezTo>
                    <a:pt x="3692153" y="6408252"/>
                    <a:pt x="3761792" y="6366636"/>
                    <a:pt x="3759946" y="6312740"/>
                  </a:cubicBezTo>
                  <a:cubicBezTo>
                    <a:pt x="3758443" y="6268973"/>
                    <a:pt x="3725184" y="6243215"/>
                    <a:pt x="3691125" y="6242987"/>
                  </a:cubicBezTo>
                  <a:close/>
                  <a:moveTo>
                    <a:pt x="3726287" y="912302"/>
                  </a:moveTo>
                  <a:cubicBezTo>
                    <a:pt x="3661177" y="911864"/>
                    <a:pt x="3635376" y="991993"/>
                    <a:pt x="3676532" y="1030297"/>
                  </a:cubicBezTo>
                  <a:cubicBezTo>
                    <a:pt x="3727334" y="1077586"/>
                    <a:pt x="3796992" y="1035856"/>
                    <a:pt x="3795108" y="982056"/>
                  </a:cubicBezTo>
                  <a:cubicBezTo>
                    <a:pt x="3793605" y="938288"/>
                    <a:pt x="3760346" y="912531"/>
                    <a:pt x="3726287" y="912302"/>
                  </a:cubicBezTo>
                  <a:close/>
                  <a:moveTo>
                    <a:pt x="3714567" y="2689191"/>
                  </a:moveTo>
                  <a:cubicBezTo>
                    <a:pt x="3649532" y="2688753"/>
                    <a:pt x="3623579" y="2768844"/>
                    <a:pt x="3664811" y="2807186"/>
                  </a:cubicBezTo>
                  <a:cubicBezTo>
                    <a:pt x="3715594" y="2854455"/>
                    <a:pt x="3785233" y="2812840"/>
                    <a:pt x="3783387" y="2758963"/>
                  </a:cubicBezTo>
                  <a:cubicBezTo>
                    <a:pt x="3781884" y="2715177"/>
                    <a:pt x="3748625" y="2689419"/>
                    <a:pt x="3714567" y="2689191"/>
                  </a:cubicBezTo>
                  <a:close/>
                  <a:moveTo>
                    <a:pt x="3708706" y="3577654"/>
                  </a:moveTo>
                  <a:cubicBezTo>
                    <a:pt x="3643824" y="3577216"/>
                    <a:pt x="3617624" y="3657193"/>
                    <a:pt x="3658932" y="3695649"/>
                  </a:cubicBezTo>
                  <a:cubicBezTo>
                    <a:pt x="3709448" y="3742671"/>
                    <a:pt x="3779373" y="3701588"/>
                    <a:pt x="3777527" y="3647408"/>
                  </a:cubicBezTo>
                  <a:cubicBezTo>
                    <a:pt x="3776005" y="3603545"/>
                    <a:pt x="3742479" y="3577863"/>
                    <a:pt x="3708706" y="3577654"/>
                  </a:cubicBezTo>
                  <a:close/>
                  <a:moveTo>
                    <a:pt x="3010206" y="19080"/>
                  </a:moveTo>
                  <a:cubicBezTo>
                    <a:pt x="2945229" y="18642"/>
                    <a:pt x="2919199" y="98695"/>
                    <a:pt x="2960431" y="137074"/>
                  </a:cubicBezTo>
                  <a:cubicBezTo>
                    <a:pt x="3011195" y="184325"/>
                    <a:pt x="3080891" y="142747"/>
                    <a:pt x="3079007" y="88852"/>
                  </a:cubicBezTo>
                  <a:cubicBezTo>
                    <a:pt x="3077523" y="45066"/>
                    <a:pt x="3044264" y="19308"/>
                    <a:pt x="3010206" y="19080"/>
                  </a:cubicBezTo>
                  <a:close/>
                  <a:moveTo>
                    <a:pt x="2992625" y="2684431"/>
                  </a:moveTo>
                  <a:cubicBezTo>
                    <a:pt x="2927647" y="2683993"/>
                    <a:pt x="2901618" y="2764065"/>
                    <a:pt x="2942869" y="2802426"/>
                  </a:cubicBezTo>
                  <a:cubicBezTo>
                    <a:pt x="2993652" y="2849696"/>
                    <a:pt x="3063291" y="2808080"/>
                    <a:pt x="3061445" y="2754185"/>
                  </a:cubicBezTo>
                  <a:cubicBezTo>
                    <a:pt x="3059923" y="2710418"/>
                    <a:pt x="3026664" y="2684660"/>
                    <a:pt x="2992625" y="2684431"/>
                  </a:cubicBezTo>
                  <a:close/>
                  <a:moveTo>
                    <a:pt x="3679405" y="8019894"/>
                  </a:moveTo>
                  <a:cubicBezTo>
                    <a:pt x="3614409" y="8019456"/>
                    <a:pt x="3588399" y="8099509"/>
                    <a:pt x="3629630" y="8137889"/>
                  </a:cubicBezTo>
                  <a:cubicBezTo>
                    <a:pt x="3680413" y="8185159"/>
                    <a:pt x="3750090" y="8143543"/>
                    <a:pt x="3748206" y="8089647"/>
                  </a:cubicBezTo>
                  <a:cubicBezTo>
                    <a:pt x="3746703" y="8045880"/>
                    <a:pt x="3713444" y="8020123"/>
                    <a:pt x="3679405" y="8019894"/>
                  </a:cubicBezTo>
                  <a:close/>
                  <a:moveTo>
                    <a:pt x="2998485" y="1795968"/>
                  </a:moveTo>
                  <a:cubicBezTo>
                    <a:pt x="2933508" y="1795549"/>
                    <a:pt x="2907479" y="1875583"/>
                    <a:pt x="2948729" y="1913982"/>
                  </a:cubicBezTo>
                  <a:cubicBezTo>
                    <a:pt x="2999531" y="1961271"/>
                    <a:pt x="3069189" y="1919541"/>
                    <a:pt x="3067306" y="1865760"/>
                  </a:cubicBezTo>
                  <a:cubicBezTo>
                    <a:pt x="3065784" y="1821973"/>
                    <a:pt x="3032524" y="1796196"/>
                    <a:pt x="2998485" y="1795968"/>
                  </a:cubicBezTo>
                  <a:close/>
                  <a:moveTo>
                    <a:pt x="2986764" y="3572876"/>
                  </a:moveTo>
                  <a:cubicBezTo>
                    <a:pt x="2921806" y="3572438"/>
                    <a:pt x="2895739" y="3652491"/>
                    <a:pt x="2936990" y="3690870"/>
                  </a:cubicBezTo>
                  <a:cubicBezTo>
                    <a:pt x="2987773" y="3738141"/>
                    <a:pt x="3057412" y="3696524"/>
                    <a:pt x="3055566" y="3642629"/>
                  </a:cubicBezTo>
                  <a:cubicBezTo>
                    <a:pt x="3054063" y="3598862"/>
                    <a:pt x="3020804" y="3573104"/>
                    <a:pt x="2986764" y="3572876"/>
                  </a:cubicBezTo>
                  <a:close/>
                  <a:moveTo>
                    <a:pt x="2980885" y="4461320"/>
                  </a:moveTo>
                  <a:cubicBezTo>
                    <a:pt x="2915984" y="4460882"/>
                    <a:pt x="2889822" y="4540878"/>
                    <a:pt x="2931110" y="4579315"/>
                  </a:cubicBezTo>
                  <a:cubicBezTo>
                    <a:pt x="2981627" y="4626337"/>
                    <a:pt x="3051551" y="4585254"/>
                    <a:pt x="3049706" y="4531074"/>
                  </a:cubicBezTo>
                  <a:cubicBezTo>
                    <a:pt x="3048202" y="4487306"/>
                    <a:pt x="3014943" y="4461548"/>
                    <a:pt x="2980885" y="4461320"/>
                  </a:cubicBezTo>
                  <a:close/>
                  <a:moveTo>
                    <a:pt x="3004345" y="907524"/>
                  </a:moveTo>
                  <a:cubicBezTo>
                    <a:pt x="2939197" y="907086"/>
                    <a:pt x="2913453" y="987253"/>
                    <a:pt x="2954590" y="1025519"/>
                  </a:cubicBezTo>
                  <a:cubicBezTo>
                    <a:pt x="3005392" y="1072808"/>
                    <a:pt x="3075050" y="1031077"/>
                    <a:pt x="3073166" y="977277"/>
                  </a:cubicBezTo>
                  <a:cubicBezTo>
                    <a:pt x="3071663" y="933586"/>
                    <a:pt x="3038480" y="907752"/>
                    <a:pt x="3004345" y="907524"/>
                  </a:cubicBezTo>
                  <a:close/>
                  <a:moveTo>
                    <a:pt x="3720427" y="1800746"/>
                  </a:moveTo>
                  <a:cubicBezTo>
                    <a:pt x="3655488" y="1800328"/>
                    <a:pt x="3629383" y="1880342"/>
                    <a:pt x="3670671" y="1918741"/>
                  </a:cubicBezTo>
                  <a:cubicBezTo>
                    <a:pt x="3721474" y="1966030"/>
                    <a:pt x="3791131" y="1924319"/>
                    <a:pt x="3789248" y="1870500"/>
                  </a:cubicBezTo>
                  <a:cubicBezTo>
                    <a:pt x="3787745" y="1826733"/>
                    <a:pt x="3754485" y="1800975"/>
                    <a:pt x="3720427" y="1800746"/>
                  </a:cubicBezTo>
                  <a:close/>
                  <a:moveTo>
                    <a:pt x="110660" y="1776911"/>
                  </a:moveTo>
                  <a:cubicBezTo>
                    <a:pt x="45664" y="1776474"/>
                    <a:pt x="19654" y="1856545"/>
                    <a:pt x="60904" y="1894906"/>
                  </a:cubicBezTo>
                  <a:cubicBezTo>
                    <a:pt x="111687" y="1942176"/>
                    <a:pt x="181326" y="1900560"/>
                    <a:pt x="179480" y="1846684"/>
                  </a:cubicBezTo>
                  <a:cubicBezTo>
                    <a:pt x="177958" y="1802898"/>
                    <a:pt x="144718" y="1777121"/>
                    <a:pt x="110660" y="1776911"/>
                  </a:cubicBezTo>
                  <a:close/>
                  <a:moveTo>
                    <a:pt x="803300" y="6223911"/>
                  </a:moveTo>
                  <a:cubicBezTo>
                    <a:pt x="738418" y="6223473"/>
                    <a:pt x="712218" y="6303450"/>
                    <a:pt x="753525" y="6341906"/>
                  </a:cubicBezTo>
                  <a:cubicBezTo>
                    <a:pt x="804042" y="6388928"/>
                    <a:pt x="873967" y="6347846"/>
                    <a:pt x="872121" y="6293665"/>
                  </a:cubicBezTo>
                  <a:cubicBezTo>
                    <a:pt x="870599" y="6249897"/>
                    <a:pt x="837359" y="6224139"/>
                    <a:pt x="803300" y="6223911"/>
                  </a:cubicBezTo>
                  <a:close/>
                  <a:moveTo>
                    <a:pt x="116520" y="888448"/>
                  </a:moveTo>
                  <a:cubicBezTo>
                    <a:pt x="51410" y="888010"/>
                    <a:pt x="25609" y="968139"/>
                    <a:pt x="66764" y="1006443"/>
                  </a:cubicBezTo>
                  <a:cubicBezTo>
                    <a:pt x="117548" y="1053713"/>
                    <a:pt x="187186" y="1012097"/>
                    <a:pt x="185341" y="958202"/>
                  </a:cubicBezTo>
                  <a:cubicBezTo>
                    <a:pt x="183838" y="914434"/>
                    <a:pt x="150578" y="888677"/>
                    <a:pt x="116520" y="888448"/>
                  </a:cubicBezTo>
                  <a:close/>
                  <a:moveTo>
                    <a:pt x="104799" y="2665356"/>
                  </a:moveTo>
                  <a:cubicBezTo>
                    <a:pt x="40089" y="2664937"/>
                    <a:pt x="13603" y="2744799"/>
                    <a:pt x="55025" y="2783351"/>
                  </a:cubicBezTo>
                  <a:cubicBezTo>
                    <a:pt x="105808" y="2830621"/>
                    <a:pt x="175466" y="2789005"/>
                    <a:pt x="173620" y="2735128"/>
                  </a:cubicBezTo>
                  <a:cubicBezTo>
                    <a:pt x="172098" y="2691247"/>
                    <a:pt x="138572" y="2665584"/>
                    <a:pt x="104799" y="2665356"/>
                  </a:cubicBezTo>
                  <a:close/>
                  <a:moveTo>
                    <a:pt x="797440" y="7112355"/>
                  </a:moveTo>
                  <a:cubicBezTo>
                    <a:pt x="732329" y="7111917"/>
                    <a:pt x="706529" y="7192046"/>
                    <a:pt x="747684" y="7230350"/>
                  </a:cubicBezTo>
                  <a:cubicBezTo>
                    <a:pt x="798524" y="7277658"/>
                    <a:pt x="868144" y="7235833"/>
                    <a:pt x="866261" y="7182109"/>
                  </a:cubicBezTo>
                  <a:cubicBezTo>
                    <a:pt x="864757" y="7138341"/>
                    <a:pt x="831498" y="7112583"/>
                    <a:pt x="797440" y="7112355"/>
                  </a:cubicBezTo>
                  <a:close/>
                  <a:moveTo>
                    <a:pt x="791580" y="8000819"/>
                  </a:moveTo>
                  <a:cubicBezTo>
                    <a:pt x="726431" y="8000380"/>
                    <a:pt x="700688" y="8080548"/>
                    <a:pt x="741824" y="8118813"/>
                  </a:cubicBezTo>
                  <a:cubicBezTo>
                    <a:pt x="792626" y="8166103"/>
                    <a:pt x="862284" y="8124429"/>
                    <a:pt x="860400" y="8070572"/>
                  </a:cubicBezTo>
                  <a:cubicBezTo>
                    <a:pt x="858897" y="8026805"/>
                    <a:pt x="825638" y="8001047"/>
                    <a:pt x="791580" y="8000819"/>
                  </a:cubicBezTo>
                  <a:close/>
                  <a:moveTo>
                    <a:pt x="73272" y="19974"/>
                  </a:moveTo>
                  <a:cubicBezTo>
                    <a:pt x="31298" y="58468"/>
                    <a:pt x="56851" y="138197"/>
                    <a:pt x="121467" y="138616"/>
                  </a:cubicBezTo>
                  <a:cubicBezTo>
                    <a:pt x="186597" y="139054"/>
                    <a:pt x="212359" y="58906"/>
                    <a:pt x="171223" y="20622"/>
                  </a:cubicBezTo>
                  <a:cubicBezTo>
                    <a:pt x="139847" y="-8582"/>
                    <a:pt x="98482" y="-4908"/>
                    <a:pt x="73272" y="19974"/>
                  </a:cubicBezTo>
                  <a:close/>
                  <a:moveTo>
                    <a:pt x="98939" y="3553800"/>
                  </a:moveTo>
                  <a:cubicBezTo>
                    <a:pt x="33943" y="3553362"/>
                    <a:pt x="7933" y="3633415"/>
                    <a:pt x="49183" y="3671795"/>
                  </a:cubicBezTo>
                  <a:cubicBezTo>
                    <a:pt x="99986" y="3719084"/>
                    <a:pt x="169644" y="3677354"/>
                    <a:pt x="167760" y="3623553"/>
                  </a:cubicBezTo>
                  <a:cubicBezTo>
                    <a:pt x="166257" y="3579862"/>
                    <a:pt x="133074" y="3554028"/>
                    <a:pt x="98939" y="3553800"/>
                  </a:cubicBezTo>
                  <a:close/>
                  <a:moveTo>
                    <a:pt x="75479" y="7107596"/>
                  </a:moveTo>
                  <a:cubicBezTo>
                    <a:pt x="10578" y="7107158"/>
                    <a:pt x="-15584" y="7187154"/>
                    <a:pt x="25723" y="7225590"/>
                  </a:cubicBezTo>
                  <a:cubicBezTo>
                    <a:pt x="76240" y="7272613"/>
                    <a:pt x="146164" y="7231530"/>
                    <a:pt x="144319" y="7177369"/>
                  </a:cubicBezTo>
                  <a:cubicBezTo>
                    <a:pt x="142796" y="7133563"/>
                    <a:pt x="109556" y="7107824"/>
                    <a:pt x="75479" y="7107596"/>
                  </a:cubicBezTo>
                  <a:close/>
                  <a:moveTo>
                    <a:pt x="93079" y="4442244"/>
                  </a:moveTo>
                  <a:cubicBezTo>
                    <a:pt x="28064" y="4441807"/>
                    <a:pt x="2092" y="4521878"/>
                    <a:pt x="43304" y="4560239"/>
                  </a:cubicBezTo>
                  <a:cubicBezTo>
                    <a:pt x="94144" y="4607547"/>
                    <a:pt x="163764" y="4565721"/>
                    <a:pt x="161880" y="4512017"/>
                  </a:cubicBezTo>
                  <a:cubicBezTo>
                    <a:pt x="160396" y="4468231"/>
                    <a:pt x="127118" y="4442472"/>
                    <a:pt x="93079" y="4442244"/>
                  </a:cubicBezTo>
                  <a:close/>
                  <a:moveTo>
                    <a:pt x="8062963" y="191103"/>
                  </a:moveTo>
                  <a:cubicBezTo>
                    <a:pt x="8128016" y="191522"/>
                    <a:pt x="8153912" y="111431"/>
                    <a:pt x="8112737" y="73108"/>
                  </a:cubicBezTo>
                  <a:cubicBezTo>
                    <a:pt x="8062182" y="26066"/>
                    <a:pt x="7992467" y="67035"/>
                    <a:pt x="7994142" y="121349"/>
                  </a:cubicBezTo>
                  <a:cubicBezTo>
                    <a:pt x="7995816" y="165288"/>
                    <a:pt x="8029132" y="190874"/>
                    <a:pt x="8062963" y="191103"/>
                  </a:cubicBezTo>
                  <a:close/>
                  <a:moveTo>
                    <a:pt x="69619" y="7996040"/>
                  </a:moveTo>
                  <a:cubicBezTo>
                    <a:pt x="4508" y="7995602"/>
                    <a:pt x="-21293" y="8075731"/>
                    <a:pt x="19863" y="8114035"/>
                  </a:cubicBezTo>
                  <a:cubicBezTo>
                    <a:pt x="70380" y="8161057"/>
                    <a:pt x="140133" y="8120108"/>
                    <a:pt x="138439" y="8065794"/>
                  </a:cubicBezTo>
                  <a:cubicBezTo>
                    <a:pt x="136765" y="8021855"/>
                    <a:pt x="103449" y="7996268"/>
                    <a:pt x="69619" y="7996040"/>
                  </a:cubicBezTo>
                  <a:close/>
                  <a:moveTo>
                    <a:pt x="1554582" y="1786449"/>
                  </a:moveTo>
                  <a:cubicBezTo>
                    <a:pt x="1489586" y="1786012"/>
                    <a:pt x="1463576" y="1866064"/>
                    <a:pt x="1504807" y="1904444"/>
                  </a:cubicBezTo>
                  <a:cubicBezTo>
                    <a:pt x="1555590" y="1951714"/>
                    <a:pt x="1625267" y="1910098"/>
                    <a:pt x="1623384" y="1856203"/>
                  </a:cubicBezTo>
                  <a:cubicBezTo>
                    <a:pt x="1621880" y="1812436"/>
                    <a:pt x="1588621" y="1786659"/>
                    <a:pt x="1554582" y="1786449"/>
                  </a:cubicBezTo>
                  <a:close/>
                  <a:moveTo>
                    <a:pt x="87218" y="5330707"/>
                  </a:moveTo>
                  <a:cubicBezTo>
                    <a:pt x="22241" y="5330269"/>
                    <a:pt x="-3807" y="5410323"/>
                    <a:pt x="37463" y="5448702"/>
                  </a:cubicBezTo>
                  <a:cubicBezTo>
                    <a:pt x="88246" y="5495972"/>
                    <a:pt x="157885" y="5454356"/>
                    <a:pt x="156039" y="5400461"/>
                  </a:cubicBezTo>
                  <a:cubicBezTo>
                    <a:pt x="154517" y="5356693"/>
                    <a:pt x="121258" y="5330917"/>
                    <a:pt x="87218" y="5330707"/>
                  </a:cubicBezTo>
                  <a:close/>
                  <a:moveTo>
                    <a:pt x="81358" y="6219152"/>
                  </a:moveTo>
                  <a:cubicBezTo>
                    <a:pt x="16324" y="6218714"/>
                    <a:pt x="-9629" y="6298805"/>
                    <a:pt x="31603" y="6337146"/>
                  </a:cubicBezTo>
                  <a:cubicBezTo>
                    <a:pt x="82386" y="6384417"/>
                    <a:pt x="152025" y="6342800"/>
                    <a:pt x="150179" y="6288924"/>
                  </a:cubicBezTo>
                  <a:cubicBezTo>
                    <a:pt x="148657" y="6245138"/>
                    <a:pt x="115397" y="6219380"/>
                    <a:pt x="81358" y="6219152"/>
                  </a:cubicBezTo>
                  <a:close/>
                  <a:moveTo>
                    <a:pt x="1513541" y="8005578"/>
                  </a:moveTo>
                  <a:cubicBezTo>
                    <a:pt x="1448544" y="8005140"/>
                    <a:pt x="1422553" y="8085212"/>
                    <a:pt x="1463785" y="8123573"/>
                  </a:cubicBezTo>
                  <a:cubicBezTo>
                    <a:pt x="1514568" y="8170843"/>
                    <a:pt x="1584207" y="8129227"/>
                    <a:pt x="1582361" y="8075351"/>
                  </a:cubicBezTo>
                  <a:cubicBezTo>
                    <a:pt x="1580839" y="8031564"/>
                    <a:pt x="1547580" y="8005806"/>
                    <a:pt x="1513541" y="8005578"/>
                  </a:cubicBezTo>
                  <a:close/>
                  <a:moveTo>
                    <a:pt x="1531122" y="5340226"/>
                  </a:moveTo>
                  <a:cubicBezTo>
                    <a:pt x="1466239" y="5339807"/>
                    <a:pt x="1440039" y="5419765"/>
                    <a:pt x="1481347" y="5458221"/>
                  </a:cubicBezTo>
                  <a:cubicBezTo>
                    <a:pt x="1532130" y="5505491"/>
                    <a:pt x="1601788" y="5463875"/>
                    <a:pt x="1599942" y="5409980"/>
                  </a:cubicBezTo>
                  <a:cubicBezTo>
                    <a:pt x="1598420" y="5366231"/>
                    <a:pt x="1565180" y="5340455"/>
                    <a:pt x="1531122" y="5340226"/>
                  </a:cubicBezTo>
                  <a:close/>
                  <a:moveTo>
                    <a:pt x="1519401" y="7117134"/>
                  </a:moveTo>
                  <a:cubicBezTo>
                    <a:pt x="1454405" y="7116696"/>
                    <a:pt x="1428395" y="7196749"/>
                    <a:pt x="1469626" y="7235128"/>
                  </a:cubicBezTo>
                  <a:cubicBezTo>
                    <a:pt x="1520428" y="7282418"/>
                    <a:pt x="1590086" y="7240744"/>
                    <a:pt x="1588203" y="7186887"/>
                  </a:cubicBezTo>
                  <a:cubicBezTo>
                    <a:pt x="1586718" y="7143120"/>
                    <a:pt x="1553440" y="7117362"/>
                    <a:pt x="1519401" y="7117134"/>
                  </a:cubicBezTo>
                  <a:close/>
                  <a:moveTo>
                    <a:pt x="1525261" y="6228690"/>
                  </a:moveTo>
                  <a:cubicBezTo>
                    <a:pt x="1460113" y="6228251"/>
                    <a:pt x="1434369" y="6308419"/>
                    <a:pt x="1475506" y="6346684"/>
                  </a:cubicBezTo>
                  <a:cubicBezTo>
                    <a:pt x="1526346" y="6393992"/>
                    <a:pt x="1595966" y="6352167"/>
                    <a:pt x="1594082" y="6298462"/>
                  </a:cubicBezTo>
                  <a:cubicBezTo>
                    <a:pt x="1592579" y="6254752"/>
                    <a:pt x="1559396" y="6228918"/>
                    <a:pt x="1525261" y="6228690"/>
                  </a:cubicBezTo>
                  <a:close/>
                  <a:moveTo>
                    <a:pt x="1548703" y="2674894"/>
                  </a:moveTo>
                  <a:cubicBezTo>
                    <a:pt x="1483706" y="2674456"/>
                    <a:pt x="1457696" y="2754508"/>
                    <a:pt x="1498947" y="2792888"/>
                  </a:cubicBezTo>
                  <a:cubicBezTo>
                    <a:pt x="1549787" y="2840197"/>
                    <a:pt x="1619407" y="2798371"/>
                    <a:pt x="1617523" y="2744647"/>
                  </a:cubicBezTo>
                  <a:cubicBezTo>
                    <a:pt x="1616020" y="2700956"/>
                    <a:pt x="1582837" y="2675122"/>
                    <a:pt x="1548703" y="2674894"/>
                  </a:cubicBezTo>
                  <a:close/>
                  <a:moveTo>
                    <a:pt x="1542842" y="3563338"/>
                  </a:moveTo>
                  <a:cubicBezTo>
                    <a:pt x="1477865" y="3562900"/>
                    <a:pt x="1451836" y="3642953"/>
                    <a:pt x="1493087" y="3681332"/>
                  </a:cubicBezTo>
                  <a:cubicBezTo>
                    <a:pt x="1543889" y="3728622"/>
                    <a:pt x="1613547" y="3686948"/>
                    <a:pt x="1611663" y="3633110"/>
                  </a:cubicBezTo>
                  <a:cubicBezTo>
                    <a:pt x="1610160" y="3589324"/>
                    <a:pt x="1576901" y="3563566"/>
                    <a:pt x="1542842" y="3563338"/>
                  </a:cubicBezTo>
                  <a:close/>
                  <a:moveTo>
                    <a:pt x="1536982" y="4451782"/>
                  </a:moveTo>
                  <a:cubicBezTo>
                    <a:pt x="1472005" y="4451344"/>
                    <a:pt x="1445976" y="4531416"/>
                    <a:pt x="1487226" y="4569777"/>
                  </a:cubicBezTo>
                  <a:cubicBezTo>
                    <a:pt x="1538009" y="4617047"/>
                    <a:pt x="1607648" y="4575431"/>
                    <a:pt x="1605803" y="4521555"/>
                  </a:cubicBezTo>
                  <a:cubicBezTo>
                    <a:pt x="1604300" y="4477768"/>
                    <a:pt x="1571040" y="4452010"/>
                    <a:pt x="1536982" y="4451782"/>
                  </a:cubicBezTo>
                  <a:close/>
                  <a:moveTo>
                    <a:pt x="809161" y="5335467"/>
                  </a:moveTo>
                  <a:cubicBezTo>
                    <a:pt x="744183" y="5335029"/>
                    <a:pt x="718154" y="5415101"/>
                    <a:pt x="759386" y="5453461"/>
                  </a:cubicBezTo>
                  <a:cubicBezTo>
                    <a:pt x="810169" y="5500732"/>
                    <a:pt x="879808" y="5459116"/>
                    <a:pt x="877962" y="5405240"/>
                  </a:cubicBezTo>
                  <a:cubicBezTo>
                    <a:pt x="876478" y="5361453"/>
                    <a:pt x="843219" y="5335695"/>
                    <a:pt x="809161" y="5335467"/>
                  </a:cubicBezTo>
                  <a:close/>
                  <a:moveTo>
                    <a:pt x="820881" y="3558578"/>
                  </a:moveTo>
                  <a:cubicBezTo>
                    <a:pt x="755733" y="3558141"/>
                    <a:pt x="729989" y="3638308"/>
                    <a:pt x="771126" y="3676573"/>
                  </a:cubicBezTo>
                  <a:cubicBezTo>
                    <a:pt x="821966" y="3723881"/>
                    <a:pt x="891586" y="3682056"/>
                    <a:pt x="889702" y="3628332"/>
                  </a:cubicBezTo>
                  <a:cubicBezTo>
                    <a:pt x="888199" y="3584565"/>
                    <a:pt x="854939" y="3558788"/>
                    <a:pt x="820881" y="3558578"/>
                  </a:cubicBezTo>
                  <a:close/>
                  <a:moveTo>
                    <a:pt x="815021" y="4447023"/>
                  </a:moveTo>
                  <a:cubicBezTo>
                    <a:pt x="750044" y="4446585"/>
                    <a:pt x="724015" y="4526638"/>
                    <a:pt x="765265" y="4565017"/>
                  </a:cubicBezTo>
                  <a:cubicBezTo>
                    <a:pt x="816067" y="4612307"/>
                    <a:pt x="885725" y="4570634"/>
                    <a:pt x="883842" y="4516776"/>
                  </a:cubicBezTo>
                  <a:cubicBezTo>
                    <a:pt x="882338" y="4473009"/>
                    <a:pt x="849079" y="4447251"/>
                    <a:pt x="815021" y="4447023"/>
                  </a:cubicBezTo>
                  <a:close/>
                  <a:moveTo>
                    <a:pt x="826761" y="2670115"/>
                  </a:moveTo>
                  <a:cubicBezTo>
                    <a:pt x="761612" y="2669677"/>
                    <a:pt x="735869" y="2749844"/>
                    <a:pt x="777005" y="2788110"/>
                  </a:cubicBezTo>
                  <a:cubicBezTo>
                    <a:pt x="827845" y="2835418"/>
                    <a:pt x="897465" y="2793593"/>
                    <a:pt x="895581" y="2739869"/>
                  </a:cubicBezTo>
                  <a:cubicBezTo>
                    <a:pt x="894059" y="2696177"/>
                    <a:pt x="860876" y="2670344"/>
                    <a:pt x="826761" y="2670115"/>
                  </a:cubicBezTo>
                  <a:close/>
                  <a:moveTo>
                    <a:pt x="832621" y="1781671"/>
                  </a:moveTo>
                  <a:cubicBezTo>
                    <a:pt x="767644" y="1781233"/>
                    <a:pt x="741615" y="1861286"/>
                    <a:pt x="782846" y="1899665"/>
                  </a:cubicBezTo>
                  <a:cubicBezTo>
                    <a:pt x="833667" y="1946955"/>
                    <a:pt x="903268" y="1905263"/>
                    <a:pt x="901442" y="1851424"/>
                  </a:cubicBezTo>
                  <a:cubicBezTo>
                    <a:pt x="899919" y="1807657"/>
                    <a:pt x="866660" y="1781899"/>
                    <a:pt x="832621" y="1781671"/>
                  </a:cubicBezTo>
                  <a:close/>
                  <a:moveTo>
                    <a:pt x="844341" y="4782"/>
                  </a:moveTo>
                  <a:cubicBezTo>
                    <a:pt x="779345" y="4345"/>
                    <a:pt x="753335" y="84397"/>
                    <a:pt x="794586" y="122777"/>
                  </a:cubicBezTo>
                  <a:cubicBezTo>
                    <a:pt x="845369" y="170047"/>
                    <a:pt x="915008" y="128431"/>
                    <a:pt x="913162" y="74536"/>
                  </a:cubicBezTo>
                  <a:cubicBezTo>
                    <a:pt x="911659" y="30769"/>
                    <a:pt x="878400" y="4992"/>
                    <a:pt x="844341" y="4782"/>
                  </a:cubicBezTo>
                  <a:close/>
                  <a:moveTo>
                    <a:pt x="838481" y="893227"/>
                  </a:moveTo>
                  <a:cubicBezTo>
                    <a:pt x="773504" y="892789"/>
                    <a:pt x="747456" y="972842"/>
                    <a:pt x="788726" y="1011221"/>
                  </a:cubicBezTo>
                  <a:cubicBezTo>
                    <a:pt x="839509" y="1058492"/>
                    <a:pt x="909147" y="1016875"/>
                    <a:pt x="907302" y="962999"/>
                  </a:cubicBezTo>
                  <a:cubicBezTo>
                    <a:pt x="905799" y="919213"/>
                    <a:pt x="872540" y="893455"/>
                    <a:pt x="838481" y="893227"/>
                  </a:cubicBezTo>
                  <a:close/>
                  <a:moveTo>
                    <a:pt x="7312632" y="4489933"/>
                  </a:moveTo>
                  <a:cubicBezTo>
                    <a:pt x="7247922" y="4489514"/>
                    <a:pt x="7221436" y="4569377"/>
                    <a:pt x="7262858" y="4607928"/>
                  </a:cubicBezTo>
                  <a:cubicBezTo>
                    <a:pt x="7313640" y="4655198"/>
                    <a:pt x="7383318" y="4613582"/>
                    <a:pt x="7381434" y="4559687"/>
                  </a:cubicBezTo>
                  <a:cubicBezTo>
                    <a:pt x="7379931" y="4515919"/>
                    <a:pt x="7346672" y="4490162"/>
                    <a:pt x="7312632" y="4489933"/>
                  </a:cubicBezTo>
                  <a:close/>
                  <a:moveTo>
                    <a:pt x="6614113" y="931378"/>
                  </a:moveTo>
                  <a:cubicBezTo>
                    <a:pt x="6549078" y="930959"/>
                    <a:pt x="6523144" y="1011012"/>
                    <a:pt x="6564357" y="1049373"/>
                  </a:cubicBezTo>
                  <a:cubicBezTo>
                    <a:pt x="6614874" y="1096395"/>
                    <a:pt x="6684798" y="1055312"/>
                    <a:pt x="6682952" y="1001150"/>
                  </a:cubicBezTo>
                  <a:cubicBezTo>
                    <a:pt x="6681411" y="957345"/>
                    <a:pt x="6648171" y="931606"/>
                    <a:pt x="6614113" y="931378"/>
                  </a:cubicBezTo>
                  <a:close/>
                  <a:moveTo>
                    <a:pt x="6619973" y="42934"/>
                  </a:moveTo>
                  <a:cubicBezTo>
                    <a:pt x="6554957" y="42496"/>
                    <a:pt x="6528986" y="122587"/>
                    <a:pt x="6570217" y="160928"/>
                  </a:cubicBezTo>
                  <a:cubicBezTo>
                    <a:pt x="6621000" y="208199"/>
                    <a:pt x="6690639" y="166582"/>
                    <a:pt x="6688793" y="112706"/>
                  </a:cubicBezTo>
                  <a:cubicBezTo>
                    <a:pt x="6687291" y="68920"/>
                    <a:pt x="6654031" y="43143"/>
                    <a:pt x="6619973" y="42934"/>
                  </a:cubicBezTo>
                  <a:close/>
                  <a:moveTo>
                    <a:pt x="6608252" y="1819822"/>
                  </a:moveTo>
                  <a:cubicBezTo>
                    <a:pt x="6543256" y="1819384"/>
                    <a:pt x="6517246" y="1899437"/>
                    <a:pt x="6558497" y="1937817"/>
                  </a:cubicBezTo>
                  <a:cubicBezTo>
                    <a:pt x="6609280" y="1985087"/>
                    <a:pt x="6678956" y="1943433"/>
                    <a:pt x="6677073" y="1889576"/>
                  </a:cubicBezTo>
                  <a:cubicBezTo>
                    <a:pt x="6675570" y="1845808"/>
                    <a:pt x="6642311" y="1820051"/>
                    <a:pt x="6608252" y="1819822"/>
                  </a:cubicBezTo>
                  <a:close/>
                  <a:moveTo>
                    <a:pt x="6602392" y="2708266"/>
                  </a:moveTo>
                  <a:cubicBezTo>
                    <a:pt x="6537243" y="2707828"/>
                    <a:pt x="6511500" y="2787995"/>
                    <a:pt x="6552636" y="2826261"/>
                  </a:cubicBezTo>
                  <a:cubicBezTo>
                    <a:pt x="6603438" y="2873550"/>
                    <a:pt x="6673096" y="2831877"/>
                    <a:pt x="6671213" y="2778039"/>
                  </a:cubicBezTo>
                  <a:cubicBezTo>
                    <a:pt x="6669709" y="2734253"/>
                    <a:pt x="6636451" y="2708495"/>
                    <a:pt x="6602392" y="2708266"/>
                  </a:cubicBezTo>
                  <a:close/>
                  <a:moveTo>
                    <a:pt x="7300893" y="6266841"/>
                  </a:moveTo>
                  <a:cubicBezTo>
                    <a:pt x="7235896" y="6266403"/>
                    <a:pt x="7209905" y="6346474"/>
                    <a:pt x="7251137" y="6384835"/>
                  </a:cubicBezTo>
                  <a:cubicBezTo>
                    <a:pt x="7301939" y="6432125"/>
                    <a:pt x="7371597" y="6390452"/>
                    <a:pt x="7369713" y="6336594"/>
                  </a:cubicBezTo>
                  <a:cubicBezTo>
                    <a:pt x="7368210" y="6292827"/>
                    <a:pt x="7334951" y="6267069"/>
                    <a:pt x="7300893" y="6266841"/>
                  </a:cubicBezTo>
                  <a:close/>
                  <a:moveTo>
                    <a:pt x="7289172" y="8043729"/>
                  </a:moveTo>
                  <a:cubicBezTo>
                    <a:pt x="7224214" y="8043291"/>
                    <a:pt x="7198147" y="8123344"/>
                    <a:pt x="7239416" y="8161724"/>
                  </a:cubicBezTo>
                  <a:cubicBezTo>
                    <a:pt x="7290257" y="8209070"/>
                    <a:pt x="7359838" y="8167206"/>
                    <a:pt x="7357993" y="8113502"/>
                  </a:cubicBezTo>
                  <a:cubicBezTo>
                    <a:pt x="7356490" y="8069715"/>
                    <a:pt x="7323230" y="8043957"/>
                    <a:pt x="7289172" y="8043729"/>
                  </a:cubicBezTo>
                  <a:close/>
                  <a:moveTo>
                    <a:pt x="7295032" y="7155285"/>
                  </a:moveTo>
                  <a:cubicBezTo>
                    <a:pt x="7230036" y="7154847"/>
                    <a:pt x="7204026" y="7234919"/>
                    <a:pt x="7245277" y="7273280"/>
                  </a:cubicBezTo>
                  <a:cubicBezTo>
                    <a:pt x="7296060" y="7320550"/>
                    <a:pt x="7365699" y="7278934"/>
                    <a:pt x="7363853" y="7225039"/>
                  </a:cubicBezTo>
                  <a:cubicBezTo>
                    <a:pt x="7362350" y="7181271"/>
                    <a:pt x="7329091" y="7155513"/>
                    <a:pt x="7295032" y="7155285"/>
                  </a:cubicBezTo>
                  <a:close/>
                  <a:moveTo>
                    <a:pt x="6578932" y="6262062"/>
                  </a:moveTo>
                  <a:cubicBezTo>
                    <a:pt x="6513821" y="6261624"/>
                    <a:pt x="6488020" y="6341753"/>
                    <a:pt x="6529176" y="6380057"/>
                  </a:cubicBezTo>
                  <a:cubicBezTo>
                    <a:pt x="6580016" y="6427365"/>
                    <a:pt x="6649636" y="6385540"/>
                    <a:pt x="6647752" y="6331816"/>
                  </a:cubicBezTo>
                  <a:cubicBezTo>
                    <a:pt x="6646249" y="6288125"/>
                    <a:pt x="6613066" y="6262291"/>
                    <a:pt x="6578932" y="6262062"/>
                  </a:cubicBezTo>
                  <a:close/>
                  <a:moveTo>
                    <a:pt x="7306753" y="5378397"/>
                  </a:moveTo>
                  <a:cubicBezTo>
                    <a:pt x="7241776" y="5377959"/>
                    <a:pt x="7215747" y="5458012"/>
                    <a:pt x="7256997" y="5496391"/>
                  </a:cubicBezTo>
                  <a:cubicBezTo>
                    <a:pt x="7307837" y="5543699"/>
                    <a:pt x="7377457" y="5501874"/>
                    <a:pt x="7375573" y="5448150"/>
                  </a:cubicBezTo>
                  <a:cubicBezTo>
                    <a:pt x="7374071" y="5404440"/>
                    <a:pt x="7340887" y="5378606"/>
                    <a:pt x="7306753" y="5378397"/>
                  </a:cubicBezTo>
                  <a:close/>
                  <a:moveTo>
                    <a:pt x="6573071" y="7150506"/>
                  </a:moveTo>
                  <a:cubicBezTo>
                    <a:pt x="6508075" y="7150068"/>
                    <a:pt x="6482065" y="7230141"/>
                    <a:pt x="6523316" y="7268501"/>
                  </a:cubicBezTo>
                  <a:cubicBezTo>
                    <a:pt x="6574118" y="7315790"/>
                    <a:pt x="6643776" y="7274117"/>
                    <a:pt x="6641892" y="7220279"/>
                  </a:cubicBezTo>
                  <a:cubicBezTo>
                    <a:pt x="6640389" y="7176512"/>
                    <a:pt x="6607130" y="7150735"/>
                    <a:pt x="6573071" y="7150506"/>
                  </a:cubicBezTo>
                  <a:close/>
                  <a:moveTo>
                    <a:pt x="6567211" y="8038970"/>
                  </a:moveTo>
                  <a:cubicBezTo>
                    <a:pt x="6502214" y="8038532"/>
                    <a:pt x="6476204" y="8118603"/>
                    <a:pt x="6517455" y="8156964"/>
                  </a:cubicBezTo>
                  <a:cubicBezTo>
                    <a:pt x="6568238" y="8204235"/>
                    <a:pt x="6637877" y="8162618"/>
                    <a:pt x="6636032" y="8108723"/>
                  </a:cubicBezTo>
                  <a:cubicBezTo>
                    <a:pt x="6634529" y="8064956"/>
                    <a:pt x="6601269" y="8039198"/>
                    <a:pt x="6567211" y="8038970"/>
                  </a:cubicBezTo>
                  <a:close/>
                  <a:moveTo>
                    <a:pt x="6596531" y="3596730"/>
                  </a:moveTo>
                  <a:cubicBezTo>
                    <a:pt x="6531555" y="3596292"/>
                    <a:pt x="6505525" y="3676345"/>
                    <a:pt x="6546776" y="3714724"/>
                  </a:cubicBezTo>
                  <a:cubicBezTo>
                    <a:pt x="6597559" y="3761994"/>
                    <a:pt x="6667198" y="3720378"/>
                    <a:pt x="6665352" y="3666483"/>
                  </a:cubicBezTo>
                  <a:cubicBezTo>
                    <a:pt x="6663849" y="3622716"/>
                    <a:pt x="6630571" y="3596939"/>
                    <a:pt x="6596531" y="3596730"/>
                  </a:cubicBezTo>
                  <a:close/>
                  <a:moveTo>
                    <a:pt x="6584811" y="5373618"/>
                  </a:moveTo>
                  <a:cubicBezTo>
                    <a:pt x="6519815" y="5373180"/>
                    <a:pt x="6493786" y="5453233"/>
                    <a:pt x="6535036" y="5491613"/>
                  </a:cubicBezTo>
                  <a:cubicBezTo>
                    <a:pt x="6585819" y="5538883"/>
                    <a:pt x="6655496" y="5497267"/>
                    <a:pt x="6653612" y="5443391"/>
                  </a:cubicBezTo>
                  <a:cubicBezTo>
                    <a:pt x="6652110" y="5399604"/>
                    <a:pt x="6618850" y="5373846"/>
                    <a:pt x="6584811" y="5373618"/>
                  </a:cubicBezTo>
                  <a:close/>
                  <a:moveTo>
                    <a:pt x="6590671" y="4485174"/>
                  </a:moveTo>
                  <a:cubicBezTo>
                    <a:pt x="6525770" y="4484755"/>
                    <a:pt x="6499608" y="4564751"/>
                    <a:pt x="6540897" y="4603168"/>
                  </a:cubicBezTo>
                  <a:cubicBezTo>
                    <a:pt x="6591718" y="4650458"/>
                    <a:pt x="6661318" y="4608766"/>
                    <a:pt x="6659492" y="4554947"/>
                  </a:cubicBezTo>
                  <a:cubicBezTo>
                    <a:pt x="6657970" y="4511065"/>
                    <a:pt x="6624425" y="4485384"/>
                    <a:pt x="6590671" y="4485174"/>
                  </a:cubicBezTo>
                  <a:close/>
                  <a:moveTo>
                    <a:pt x="7341934" y="47693"/>
                  </a:moveTo>
                  <a:cubicBezTo>
                    <a:pt x="7277052" y="47255"/>
                    <a:pt x="7250852" y="127232"/>
                    <a:pt x="7292159" y="165688"/>
                  </a:cubicBezTo>
                  <a:cubicBezTo>
                    <a:pt x="7342942" y="212958"/>
                    <a:pt x="7412600" y="171342"/>
                    <a:pt x="7410754" y="117447"/>
                  </a:cubicBezTo>
                  <a:cubicBezTo>
                    <a:pt x="7409233" y="73679"/>
                    <a:pt x="7375992" y="47921"/>
                    <a:pt x="7341934" y="47693"/>
                  </a:cubicBezTo>
                  <a:close/>
                  <a:moveTo>
                    <a:pt x="8034574" y="4494712"/>
                  </a:moveTo>
                  <a:cubicBezTo>
                    <a:pt x="7969426" y="4494274"/>
                    <a:pt x="7943682" y="4574441"/>
                    <a:pt x="7984819" y="4612706"/>
                  </a:cubicBezTo>
                  <a:cubicBezTo>
                    <a:pt x="8035659" y="4660014"/>
                    <a:pt x="8105279" y="4618189"/>
                    <a:pt x="8103395" y="4564485"/>
                  </a:cubicBezTo>
                  <a:cubicBezTo>
                    <a:pt x="8101892" y="4520774"/>
                    <a:pt x="8068709" y="4494940"/>
                    <a:pt x="8034574" y="4494712"/>
                  </a:cubicBezTo>
                  <a:close/>
                  <a:moveTo>
                    <a:pt x="8040434" y="3606267"/>
                  </a:moveTo>
                  <a:cubicBezTo>
                    <a:pt x="7975438" y="3605829"/>
                    <a:pt x="7949428" y="3685882"/>
                    <a:pt x="7990660" y="3724262"/>
                  </a:cubicBezTo>
                  <a:cubicBezTo>
                    <a:pt x="8041481" y="3771551"/>
                    <a:pt x="8111082" y="3729859"/>
                    <a:pt x="8109255" y="3676021"/>
                  </a:cubicBezTo>
                  <a:cubicBezTo>
                    <a:pt x="8107733" y="3632254"/>
                    <a:pt x="8074493" y="3606477"/>
                    <a:pt x="8040434" y="3606267"/>
                  </a:cubicBezTo>
                  <a:close/>
                  <a:moveTo>
                    <a:pt x="8028714" y="5383156"/>
                  </a:moveTo>
                  <a:cubicBezTo>
                    <a:pt x="7963718" y="5382718"/>
                    <a:pt x="7937708" y="5462771"/>
                    <a:pt x="7978958" y="5501151"/>
                  </a:cubicBezTo>
                  <a:cubicBezTo>
                    <a:pt x="8029798" y="5548459"/>
                    <a:pt x="8099418" y="5506633"/>
                    <a:pt x="8097535" y="5452910"/>
                  </a:cubicBezTo>
                  <a:cubicBezTo>
                    <a:pt x="8096032" y="5409142"/>
                    <a:pt x="8062772" y="5383384"/>
                    <a:pt x="8028714" y="5383156"/>
                  </a:cubicBezTo>
                  <a:close/>
                  <a:moveTo>
                    <a:pt x="8022854" y="6271600"/>
                  </a:moveTo>
                  <a:cubicBezTo>
                    <a:pt x="7957876" y="6271162"/>
                    <a:pt x="7931847" y="6351215"/>
                    <a:pt x="7973098" y="6389595"/>
                  </a:cubicBezTo>
                  <a:cubicBezTo>
                    <a:pt x="8023881" y="6436865"/>
                    <a:pt x="8093520" y="6395249"/>
                    <a:pt x="8091675" y="6341373"/>
                  </a:cubicBezTo>
                  <a:cubicBezTo>
                    <a:pt x="8090171" y="6297586"/>
                    <a:pt x="8056893" y="6271828"/>
                    <a:pt x="8022854" y="6271600"/>
                  </a:cubicBezTo>
                  <a:close/>
                  <a:moveTo>
                    <a:pt x="8058015" y="940916"/>
                  </a:moveTo>
                  <a:cubicBezTo>
                    <a:pt x="7993019" y="940478"/>
                    <a:pt x="7967009" y="1020531"/>
                    <a:pt x="8008260" y="1058910"/>
                  </a:cubicBezTo>
                  <a:cubicBezTo>
                    <a:pt x="8059062" y="1106200"/>
                    <a:pt x="8128720" y="1064526"/>
                    <a:pt x="8126836" y="1010669"/>
                  </a:cubicBezTo>
                  <a:cubicBezTo>
                    <a:pt x="8125333" y="966902"/>
                    <a:pt x="8092074" y="941144"/>
                    <a:pt x="8058015" y="940916"/>
                  </a:cubicBezTo>
                  <a:close/>
                  <a:moveTo>
                    <a:pt x="8046295" y="2717804"/>
                  </a:moveTo>
                  <a:cubicBezTo>
                    <a:pt x="7981317" y="2717366"/>
                    <a:pt x="7955289" y="2797438"/>
                    <a:pt x="7996539" y="2835799"/>
                  </a:cubicBezTo>
                  <a:cubicBezTo>
                    <a:pt x="8047322" y="2883069"/>
                    <a:pt x="8116961" y="2841453"/>
                    <a:pt x="8115116" y="2787577"/>
                  </a:cubicBezTo>
                  <a:cubicBezTo>
                    <a:pt x="8113612" y="2743790"/>
                    <a:pt x="8080353" y="2718032"/>
                    <a:pt x="8046295" y="2717804"/>
                  </a:cubicBezTo>
                  <a:close/>
                  <a:moveTo>
                    <a:pt x="8052155" y="1829360"/>
                  </a:moveTo>
                  <a:cubicBezTo>
                    <a:pt x="7987045" y="1828922"/>
                    <a:pt x="7961244" y="1909051"/>
                    <a:pt x="8002380" y="1947355"/>
                  </a:cubicBezTo>
                  <a:cubicBezTo>
                    <a:pt x="8053164" y="1994625"/>
                    <a:pt x="8122802" y="1953009"/>
                    <a:pt x="8120957" y="1899113"/>
                  </a:cubicBezTo>
                  <a:cubicBezTo>
                    <a:pt x="8119473" y="1855346"/>
                    <a:pt x="8086213" y="1829588"/>
                    <a:pt x="8052155" y="1829360"/>
                  </a:cubicBezTo>
                  <a:close/>
                  <a:moveTo>
                    <a:pt x="7330213" y="1824600"/>
                  </a:moveTo>
                  <a:cubicBezTo>
                    <a:pt x="7265103" y="1824163"/>
                    <a:pt x="7239302" y="1904292"/>
                    <a:pt x="7280458" y="1942595"/>
                  </a:cubicBezTo>
                  <a:cubicBezTo>
                    <a:pt x="7331298" y="1989923"/>
                    <a:pt x="7400917" y="1948116"/>
                    <a:pt x="7399034" y="1894354"/>
                  </a:cubicBezTo>
                  <a:cubicBezTo>
                    <a:pt x="7397512" y="1850587"/>
                    <a:pt x="7364252" y="1824810"/>
                    <a:pt x="7330213" y="1824600"/>
                  </a:cubicBezTo>
                  <a:close/>
                  <a:moveTo>
                    <a:pt x="8016993" y="7160044"/>
                  </a:moveTo>
                  <a:cubicBezTo>
                    <a:pt x="7951978" y="7159606"/>
                    <a:pt x="7926006" y="7239697"/>
                    <a:pt x="7967238" y="7278039"/>
                  </a:cubicBezTo>
                  <a:cubicBezTo>
                    <a:pt x="8018021" y="7325309"/>
                    <a:pt x="8087660" y="7283693"/>
                    <a:pt x="8085814" y="7229817"/>
                  </a:cubicBezTo>
                  <a:cubicBezTo>
                    <a:pt x="8084311" y="7186030"/>
                    <a:pt x="8051032" y="7160273"/>
                    <a:pt x="8016993" y="7160044"/>
                  </a:cubicBezTo>
                  <a:close/>
                  <a:moveTo>
                    <a:pt x="7324353" y="2713045"/>
                  </a:moveTo>
                  <a:cubicBezTo>
                    <a:pt x="7259356" y="2712607"/>
                    <a:pt x="7233366" y="2792679"/>
                    <a:pt x="7274597" y="2831039"/>
                  </a:cubicBezTo>
                  <a:cubicBezTo>
                    <a:pt x="7325380" y="2878310"/>
                    <a:pt x="7395019" y="2836693"/>
                    <a:pt x="7393174" y="2782798"/>
                  </a:cubicBezTo>
                  <a:cubicBezTo>
                    <a:pt x="7391651" y="2739031"/>
                    <a:pt x="7358392" y="2713273"/>
                    <a:pt x="7324353" y="2713045"/>
                  </a:cubicBezTo>
                  <a:close/>
                  <a:moveTo>
                    <a:pt x="7336074" y="936137"/>
                  </a:moveTo>
                  <a:cubicBezTo>
                    <a:pt x="7271077" y="935718"/>
                    <a:pt x="7245068" y="1015752"/>
                    <a:pt x="7286299" y="1054132"/>
                  </a:cubicBezTo>
                  <a:cubicBezTo>
                    <a:pt x="7337139" y="1101440"/>
                    <a:pt x="7406759" y="1059615"/>
                    <a:pt x="7404875" y="1005891"/>
                  </a:cubicBezTo>
                  <a:cubicBezTo>
                    <a:pt x="7403391" y="962200"/>
                    <a:pt x="7370189" y="936366"/>
                    <a:pt x="7336074" y="936137"/>
                  </a:cubicBezTo>
                  <a:close/>
                  <a:moveTo>
                    <a:pt x="7318492" y="3601489"/>
                  </a:moveTo>
                  <a:cubicBezTo>
                    <a:pt x="7253534" y="3601051"/>
                    <a:pt x="7227467" y="3681104"/>
                    <a:pt x="7268718" y="3719484"/>
                  </a:cubicBezTo>
                  <a:cubicBezTo>
                    <a:pt x="7319539" y="3766773"/>
                    <a:pt x="7389140" y="3725081"/>
                    <a:pt x="7387313" y="3671262"/>
                  </a:cubicBezTo>
                  <a:cubicBezTo>
                    <a:pt x="7385772" y="3627399"/>
                    <a:pt x="7352247" y="3601718"/>
                    <a:pt x="7318492" y="3601489"/>
                  </a:cubicBezTo>
                  <a:close/>
                  <a:moveTo>
                    <a:pt x="8011114" y="8048508"/>
                  </a:moveTo>
                  <a:cubicBezTo>
                    <a:pt x="7946099" y="8048070"/>
                    <a:pt x="7920127" y="8128141"/>
                    <a:pt x="7961359" y="8166502"/>
                  </a:cubicBezTo>
                  <a:cubicBezTo>
                    <a:pt x="8011875" y="8213525"/>
                    <a:pt x="8081609" y="8172613"/>
                    <a:pt x="8079954" y="8118261"/>
                  </a:cubicBezTo>
                  <a:cubicBezTo>
                    <a:pt x="8078260" y="8074303"/>
                    <a:pt x="8044963" y="8048717"/>
                    <a:pt x="8011114" y="8048508"/>
                  </a:cubicBezTo>
                  <a:close/>
                  <a:moveTo>
                    <a:pt x="5898031" y="38155"/>
                  </a:moveTo>
                  <a:cubicBezTo>
                    <a:pt x="5833053" y="37717"/>
                    <a:pt x="5807006" y="117789"/>
                    <a:pt x="5848275" y="156150"/>
                  </a:cubicBezTo>
                  <a:cubicBezTo>
                    <a:pt x="5899058" y="203420"/>
                    <a:pt x="5968697" y="161804"/>
                    <a:pt x="5966852" y="107909"/>
                  </a:cubicBezTo>
                  <a:cubicBezTo>
                    <a:pt x="5965330" y="64141"/>
                    <a:pt x="5932070" y="38384"/>
                    <a:pt x="5898031" y="38155"/>
                  </a:cubicBezTo>
                  <a:close/>
                  <a:moveTo>
                    <a:pt x="5152609" y="3587192"/>
                  </a:moveTo>
                  <a:cubicBezTo>
                    <a:pt x="5087613" y="3586754"/>
                    <a:pt x="5061603" y="3666807"/>
                    <a:pt x="5102854" y="3705187"/>
                  </a:cubicBezTo>
                  <a:cubicBezTo>
                    <a:pt x="5153637" y="3752457"/>
                    <a:pt x="5223314" y="3710821"/>
                    <a:pt x="5221430" y="3656945"/>
                  </a:cubicBezTo>
                  <a:cubicBezTo>
                    <a:pt x="5219927" y="3613159"/>
                    <a:pt x="5186668" y="3587401"/>
                    <a:pt x="5152609" y="3587192"/>
                  </a:cubicBezTo>
                  <a:close/>
                  <a:moveTo>
                    <a:pt x="4454109" y="28617"/>
                  </a:moveTo>
                  <a:cubicBezTo>
                    <a:pt x="4388998" y="28180"/>
                    <a:pt x="4363198" y="108309"/>
                    <a:pt x="4404353" y="146612"/>
                  </a:cubicBezTo>
                  <a:cubicBezTo>
                    <a:pt x="4455193" y="193920"/>
                    <a:pt x="4524813" y="152095"/>
                    <a:pt x="4522929" y="98390"/>
                  </a:cubicBezTo>
                  <a:cubicBezTo>
                    <a:pt x="4521426" y="54604"/>
                    <a:pt x="4488167" y="28846"/>
                    <a:pt x="4454109" y="28617"/>
                  </a:cubicBezTo>
                  <a:close/>
                  <a:moveTo>
                    <a:pt x="5892171" y="926599"/>
                  </a:moveTo>
                  <a:cubicBezTo>
                    <a:pt x="5827136" y="926181"/>
                    <a:pt x="5801202" y="1006252"/>
                    <a:pt x="5842415" y="1044613"/>
                  </a:cubicBezTo>
                  <a:cubicBezTo>
                    <a:pt x="5893179" y="1091883"/>
                    <a:pt x="5962837" y="1050286"/>
                    <a:pt x="5960992" y="996372"/>
                  </a:cubicBezTo>
                  <a:cubicBezTo>
                    <a:pt x="5959469" y="952586"/>
                    <a:pt x="5926210" y="926828"/>
                    <a:pt x="5892171" y="926599"/>
                  </a:cubicBezTo>
                  <a:close/>
                  <a:moveTo>
                    <a:pt x="5140889" y="5364080"/>
                  </a:moveTo>
                  <a:cubicBezTo>
                    <a:pt x="5075911" y="5363643"/>
                    <a:pt x="5049864" y="5443695"/>
                    <a:pt x="5091133" y="5482075"/>
                  </a:cubicBezTo>
                  <a:cubicBezTo>
                    <a:pt x="5141917" y="5529345"/>
                    <a:pt x="5211555" y="5487729"/>
                    <a:pt x="5209710" y="5433834"/>
                  </a:cubicBezTo>
                  <a:cubicBezTo>
                    <a:pt x="5208206" y="5390067"/>
                    <a:pt x="5174947" y="5364309"/>
                    <a:pt x="5140889" y="5364080"/>
                  </a:cubicBezTo>
                  <a:close/>
                  <a:moveTo>
                    <a:pt x="5135029" y="6252524"/>
                  </a:moveTo>
                  <a:cubicBezTo>
                    <a:pt x="5070051" y="6252087"/>
                    <a:pt x="5044022" y="6332139"/>
                    <a:pt x="5085254" y="6370519"/>
                  </a:cubicBezTo>
                  <a:cubicBezTo>
                    <a:pt x="5136075" y="6417808"/>
                    <a:pt x="5205676" y="6376116"/>
                    <a:pt x="5203849" y="6322278"/>
                  </a:cubicBezTo>
                  <a:cubicBezTo>
                    <a:pt x="5202327" y="6278435"/>
                    <a:pt x="5168802" y="6252753"/>
                    <a:pt x="5135029" y="6252524"/>
                  </a:cubicBezTo>
                  <a:close/>
                  <a:moveTo>
                    <a:pt x="5123308" y="8029432"/>
                  </a:moveTo>
                  <a:cubicBezTo>
                    <a:pt x="5058312" y="8028994"/>
                    <a:pt x="5032302" y="8109047"/>
                    <a:pt x="5073552" y="8147426"/>
                  </a:cubicBezTo>
                  <a:cubicBezTo>
                    <a:pt x="5124355" y="8194716"/>
                    <a:pt x="5194012" y="8152985"/>
                    <a:pt x="5192128" y="8099185"/>
                  </a:cubicBezTo>
                  <a:cubicBezTo>
                    <a:pt x="5190626" y="8055418"/>
                    <a:pt x="5157366" y="8029660"/>
                    <a:pt x="5123308" y="8029432"/>
                  </a:cubicBezTo>
                  <a:close/>
                  <a:moveTo>
                    <a:pt x="4436528" y="2693969"/>
                  </a:moveTo>
                  <a:cubicBezTo>
                    <a:pt x="4371646" y="2693531"/>
                    <a:pt x="4345445" y="2773508"/>
                    <a:pt x="4386753" y="2811964"/>
                  </a:cubicBezTo>
                  <a:cubicBezTo>
                    <a:pt x="4437536" y="2859234"/>
                    <a:pt x="4507175" y="2817618"/>
                    <a:pt x="4505348" y="2763723"/>
                  </a:cubicBezTo>
                  <a:cubicBezTo>
                    <a:pt x="4503826" y="2719955"/>
                    <a:pt x="4470586" y="2694197"/>
                    <a:pt x="4436528" y="2693969"/>
                  </a:cubicBezTo>
                  <a:close/>
                  <a:moveTo>
                    <a:pt x="5129168" y="7140968"/>
                  </a:moveTo>
                  <a:cubicBezTo>
                    <a:pt x="5064172" y="7140531"/>
                    <a:pt x="5038162" y="7220584"/>
                    <a:pt x="5079413" y="7258963"/>
                  </a:cubicBezTo>
                  <a:cubicBezTo>
                    <a:pt x="5130215" y="7306253"/>
                    <a:pt x="5199873" y="7264522"/>
                    <a:pt x="5197989" y="7210722"/>
                  </a:cubicBezTo>
                  <a:cubicBezTo>
                    <a:pt x="5196486" y="7167031"/>
                    <a:pt x="5163303" y="7141197"/>
                    <a:pt x="5129168" y="7140968"/>
                  </a:cubicBezTo>
                  <a:close/>
                  <a:moveTo>
                    <a:pt x="4442388" y="1805525"/>
                  </a:moveTo>
                  <a:cubicBezTo>
                    <a:pt x="4377392" y="1805087"/>
                    <a:pt x="4351382" y="1885159"/>
                    <a:pt x="4392633" y="1923520"/>
                  </a:cubicBezTo>
                  <a:cubicBezTo>
                    <a:pt x="4443416" y="1970790"/>
                    <a:pt x="4513054" y="1929174"/>
                    <a:pt x="4511209" y="1875297"/>
                  </a:cubicBezTo>
                  <a:cubicBezTo>
                    <a:pt x="4509706" y="1831511"/>
                    <a:pt x="4476447" y="1805734"/>
                    <a:pt x="4442388" y="1805525"/>
                  </a:cubicBezTo>
                  <a:close/>
                  <a:moveTo>
                    <a:pt x="4407226" y="7136209"/>
                  </a:moveTo>
                  <a:cubicBezTo>
                    <a:pt x="4342249" y="7135772"/>
                    <a:pt x="4316201" y="7215824"/>
                    <a:pt x="4357452" y="7254204"/>
                  </a:cubicBezTo>
                  <a:cubicBezTo>
                    <a:pt x="4408235" y="7301474"/>
                    <a:pt x="4477912" y="7259858"/>
                    <a:pt x="4476028" y="7205963"/>
                  </a:cubicBezTo>
                  <a:cubicBezTo>
                    <a:pt x="4474525" y="7162196"/>
                    <a:pt x="4441266" y="7136438"/>
                    <a:pt x="4407226" y="7136209"/>
                  </a:cubicBezTo>
                  <a:close/>
                  <a:moveTo>
                    <a:pt x="4430667" y="3582413"/>
                  </a:moveTo>
                  <a:cubicBezTo>
                    <a:pt x="4365671" y="3581976"/>
                    <a:pt x="4339661" y="3662028"/>
                    <a:pt x="4380912" y="3700408"/>
                  </a:cubicBezTo>
                  <a:cubicBezTo>
                    <a:pt x="4431714" y="3747697"/>
                    <a:pt x="4501372" y="3705967"/>
                    <a:pt x="4499488" y="3652186"/>
                  </a:cubicBezTo>
                  <a:cubicBezTo>
                    <a:pt x="4497985" y="3608476"/>
                    <a:pt x="4464802" y="3582642"/>
                    <a:pt x="4430667" y="3582413"/>
                  </a:cubicBezTo>
                  <a:close/>
                  <a:moveTo>
                    <a:pt x="4401347" y="8024653"/>
                  </a:moveTo>
                  <a:cubicBezTo>
                    <a:pt x="4336351" y="8024216"/>
                    <a:pt x="4310341" y="8104268"/>
                    <a:pt x="4351591" y="8142648"/>
                  </a:cubicBezTo>
                  <a:cubicBezTo>
                    <a:pt x="4402393" y="8189937"/>
                    <a:pt x="4472051" y="8148207"/>
                    <a:pt x="4470167" y="8094426"/>
                  </a:cubicBezTo>
                  <a:cubicBezTo>
                    <a:pt x="4468665" y="8050716"/>
                    <a:pt x="4435481" y="8024882"/>
                    <a:pt x="4401347" y="8024653"/>
                  </a:cubicBezTo>
                  <a:close/>
                  <a:moveTo>
                    <a:pt x="4413086" y="6247765"/>
                  </a:moveTo>
                  <a:cubicBezTo>
                    <a:pt x="4348109" y="6247327"/>
                    <a:pt x="4322061" y="6327380"/>
                    <a:pt x="4363331" y="6365760"/>
                  </a:cubicBezTo>
                  <a:cubicBezTo>
                    <a:pt x="4414114" y="6413030"/>
                    <a:pt x="4483753" y="6371414"/>
                    <a:pt x="4481907" y="6317538"/>
                  </a:cubicBezTo>
                  <a:cubicBezTo>
                    <a:pt x="4480366" y="6273656"/>
                    <a:pt x="4446841" y="6247975"/>
                    <a:pt x="4413086" y="6247765"/>
                  </a:cubicBezTo>
                  <a:close/>
                  <a:moveTo>
                    <a:pt x="4424807" y="4470858"/>
                  </a:moveTo>
                  <a:cubicBezTo>
                    <a:pt x="4359811" y="4470420"/>
                    <a:pt x="4333801" y="4550472"/>
                    <a:pt x="4375051" y="4588853"/>
                  </a:cubicBezTo>
                  <a:cubicBezTo>
                    <a:pt x="4425835" y="4636123"/>
                    <a:pt x="4495511" y="4594487"/>
                    <a:pt x="4493628" y="4540630"/>
                  </a:cubicBezTo>
                  <a:cubicBezTo>
                    <a:pt x="4492106" y="4496844"/>
                    <a:pt x="4458846" y="4471086"/>
                    <a:pt x="4424807" y="4470858"/>
                  </a:cubicBezTo>
                  <a:close/>
                  <a:moveTo>
                    <a:pt x="4418947" y="5359321"/>
                  </a:moveTo>
                  <a:cubicBezTo>
                    <a:pt x="4353837" y="5358883"/>
                    <a:pt x="4328036" y="5439012"/>
                    <a:pt x="4369191" y="5477315"/>
                  </a:cubicBezTo>
                  <a:cubicBezTo>
                    <a:pt x="4419974" y="5524586"/>
                    <a:pt x="4489613" y="5482969"/>
                    <a:pt x="4487768" y="5429074"/>
                  </a:cubicBezTo>
                  <a:cubicBezTo>
                    <a:pt x="4486245" y="5385288"/>
                    <a:pt x="4452986" y="5359530"/>
                    <a:pt x="4418947" y="5359321"/>
                  </a:cubicBezTo>
                  <a:close/>
                  <a:moveTo>
                    <a:pt x="4448249" y="917062"/>
                  </a:moveTo>
                  <a:cubicBezTo>
                    <a:pt x="4383271" y="916624"/>
                    <a:pt x="4357242" y="996677"/>
                    <a:pt x="4398474" y="1035056"/>
                  </a:cubicBezTo>
                  <a:cubicBezTo>
                    <a:pt x="4449276" y="1082327"/>
                    <a:pt x="4518934" y="1040672"/>
                    <a:pt x="4517050" y="986834"/>
                  </a:cubicBezTo>
                  <a:cubicBezTo>
                    <a:pt x="4515566" y="943048"/>
                    <a:pt x="4482307" y="917290"/>
                    <a:pt x="4448249" y="917062"/>
                  </a:cubicBezTo>
                  <a:close/>
                  <a:moveTo>
                    <a:pt x="5868710" y="4480395"/>
                  </a:moveTo>
                  <a:cubicBezTo>
                    <a:pt x="5803733" y="4479958"/>
                    <a:pt x="5777685" y="4560010"/>
                    <a:pt x="5818954" y="4598390"/>
                  </a:cubicBezTo>
                  <a:cubicBezTo>
                    <a:pt x="5869738" y="4645660"/>
                    <a:pt x="5939377" y="4604044"/>
                    <a:pt x="5937531" y="4550149"/>
                  </a:cubicBezTo>
                  <a:cubicBezTo>
                    <a:pt x="5936028" y="4506382"/>
                    <a:pt x="5902768" y="4480624"/>
                    <a:pt x="5868710" y="4480395"/>
                  </a:cubicBezTo>
                  <a:close/>
                  <a:moveTo>
                    <a:pt x="5862850" y="5368839"/>
                  </a:moveTo>
                  <a:cubicBezTo>
                    <a:pt x="5797872" y="5368402"/>
                    <a:pt x="5771844" y="5448455"/>
                    <a:pt x="5813075" y="5486834"/>
                  </a:cubicBezTo>
                  <a:cubicBezTo>
                    <a:pt x="5863896" y="5534124"/>
                    <a:pt x="5933497" y="5492431"/>
                    <a:pt x="5931671" y="5438612"/>
                  </a:cubicBezTo>
                  <a:cubicBezTo>
                    <a:pt x="5930149" y="5394750"/>
                    <a:pt x="5896623" y="5369068"/>
                    <a:pt x="5862850" y="5368839"/>
                  </a:cubicBezTo>
                  <a:close/>
                  <a:moveTo>
                    <a:pt x="5851129" y="7145747"/>
                  </a:moveTo>
                  <a:cubicBezTo>
                    <a:pt x="5786019" y="7145309"/>
                    <a:pt x="5760218" y="7225438"/>
                    <a:pt x="5801374" y="7263742"/>
                  </a:cubicBezTo>
                  <a:cubicBezTo>
                    <a:pt x="5852214" y="7311050"/>
                    <a:pt x="5921834" y="7269224"/>
                    <a:pt x="5919950" y="7215501"/>
                  </a:cubicBezTo>
                  <a:cubicBezTo>
                    <a:pt x="5918428" y="7171733"/>
                    <a:pt x="5885169" y="7145975"/>
                    <a:pt x="5851129" y="7145747"/>
                  </a:cubicBezTo>
                  <a:close/>
                  <a:moveTo>
                    <a:pt x="5856990" y="6257303"/>
                  </a:moveTo>
                  <a:cubicBezTo>
                    <a:pt x="5791993" y="6256865"/>
                    <a:pt x="5765983" y="6336918"/>
                    <a:pt x="5807215" y="6375297"/>
                  </a:cubicBezTo>
                  <a:cubicBezTo>
                    <a:pt x="5858017" y="6422587"/>
                    <a:pt x="5927675" y="6380856"/>
                    <a:pt x="5925791" y="6327076"/>
                  </a:cubicBezTo>
                  <a:cubicBezTo>
                    <a:pt x="5924288" y="6283289"/>
                    <a:pt x="5891048" y="6257531"/>
                    <a:pt x="5856990" y="6257303"/>
                  </a:cubicBezTo>
                  <a:close/>
                  <a:moveTo>
                    <a:pt x="5886291" y="1815063"/>
                  </a:moveTo>
                  <a:cubicBezTo>
                    <a:pt x="5821390" y="1814625"/>
                    <a:pt x="5795228" y="1894620"/>
                    <a:pt x="5836536" y="1933057"/>
                  </a:cubicBezTo>
                  <a:cubicBezTo>
                    <a:pt x="5887052" y="1980080"/>
                    <a:pt x="5956976" y="1938997"/>
                    <a:pt x="5955131" y="1884835"/>
                  </a:cubicBezTo>
                  <a:cubicBezTo>
                    <a:pt x="5953609" y="1841030"/>
                    <a:pt x="5920349" y="1815272"/>
                    <a:pt x="5886291" y="1815063"/>
                  </a:cubicBezTo>
                  <a:close/>
                  <a:moveTo>
                    <a:pt x="5146749" y="4475636"/>
                  </a:moveTo>
                  <a:cubicBezTo>
                    <a:pt x="5081639" y="4475198"/>
                    <a:pt x="5055838" y="4555327"/>
                    <a:pt x="5096993" y="4593631"/>
                  </a:cubicBezTo>
                  <a:cubicBezTo>
                    <a:pt x="5147777" y="4640901"/>
                    <a:pt x="5217415" y="4599285"/>
                    <a:pt x="5215570" y="4545389"/>
                  </a:cubicBezTo>
                  <a:cubicBezTo>
                    <a:pt x="5214067" y="4501623"/>
                    <a:pt x="5180807" y="4475865"/>
                    <a:pt x="5146749" y="4475636"/>
                  </a:cubicBezTo>
                  <a:close/>
                  <a:moveTo>
                    <a:pt x="5874570" y="3591951"/>
                  </a:moveTo>
                  <a:cubicBezTo>
                    <a:pt x="5809422" y="3591513"/>
                    <a:pt x="5783679" y="3671680"/>
                    <a:pt x="5824796" y="3709946"/>
                  </a:cubicBezTo>
                  <a:cubicBezTo>
                    <a:pt x="5875579" y="3757216"/>
                    <a:pt x="5945218" y="3715600"/>
                    <a:pt x="5943372" y="3661724"/>
                  </a:cubicBezTo>
                  <a:cubicBezTo>
                    <a:pt x="5941888" y="3617937"/>
                    <a:pt x="5908629" y="3592180"/>
                    <a:pt x="5874570" y="3591951"/>
                  </a:cubicBezTo>
                  <a:close/>
                  <a:moveTo>
                    <a:pt x="5880431" y="2703507"/>
                  </a:moveTo>
                  <a:cubicBezTo>
                    <a:pt x="5815321" y="2703069"/>
                    <a:pt x="5789520" y="2783198"/>
                    <a:pt x="5830675" y="2821502"/>
                  </a:cubicBezTo>
                  <a:cubicBezTo>
                    <a:pt x="5881516" y="2868810"/>
                    <a:pt x="5951135" y="2826984"/>
                    <a:pt x="5949252" y="2773260"/>
                  </a:cubicBezTo>
                  <a:cubicBezTo>
                    <a:pt x="5947748" y="2729493"/>
                    <a:pt x="5914489" y="2703735"/>
                    <a:pt x="5880431" y="2703507"/>
                  </a:cubicBezTo>
                  <a:close/>
                  <a:moveTo>
                    <a:pt x="5158489" y="2698729"/>
                  </a:moveTo>
                  <a:cubicBezTo>
                    <a:pt x="5093493" y="2698291"/>
                    <a:pt x="5067483" y="2778344"/>
                    <a:pt x="5108714" y="2816723"/>
                  </a:cubicBezTo>
                  <a:cubicBezTo>
                    <a:pt x="5159231" y="2863746"/>
                    <a:pt x="5229155" y="2822663"/>
                    <a:pt x="5227309" y="2768501"/>
                  </a:cubicBezTo>
                  <a:cubicBezTo>
                    <a:pt x="5225787" y="2724715"/>
                    <a:pt x="5192547" y="2698957"/>
                    <a:pt x="5158489" y="2698729"/>
                  </a:cubicBezTo>
                  <a:close/>
                  <a:moveTo>
                    <a:pt x="5845269" y="8034191"/>
                  </a:moveTo>
                  <a:cubicBezTo>
                    <a:pt x="5780292" y="8033754"/>
                    <a:pt x="5754263" y="8113806"/>
                    <a:pt x="5795513" y="8152186"/>
                  </a:cubicBezTo>
                  <a:cubicBezTo>
                    <a:pt x="5846316" y="8199475"/>
                    <a:pt x="5915973" y="8157802"/>
                    <a:pt x="5914089" y="8103964"/>
                  </a:cubicBezTo>
                  <a:cubicBezTo>
                    <a:pt x="5912568" y="8060177"/>
                    <a:pt x="5879308" y="8034419"/>
                    <a:pt x="5845269" y="8034191"/>
                  </a:cubicBezTo>
                  <a:close/>
                  <a:moveTo>
                    <a:pt x="5164349" y="1810284"/>
                  </a:moveTo>
                  <a:cubicBezTo>
                    <a:pt x="5099448" y="1809846"/>
                    <a:pt x="5073267" y="1889842"/>
                    <a:pt x="5114574" y="1928279"/>
                  </a:cubicBezTo>
                  <a:cubicBezTo>
                    <a:pt x="5165395" y="1975606"/>
                    <a:pt x="5234997" y="1933800"/>
                    <a:pt x="5233151" y="1880038"/>
                  </a:cubicBezTo>
                  <a:cubicBezTo>
                    <a:pt x="5231648" y="1836175"/>
                    <a:pt x="5198332" y="1810513"/>
                    <a:pt x="5164349" y="1810284"/>
                  </a:cubicBezTo>
                  <a:close/>
                  <a:moveTo>
                    <a:pt x="3732167" y="23858"/>
                  </a:moveTo>
                  <a:cubicBezTo>
                    <a:pt x="3667056" y="23420"/>
                    <a:pt x="3641256" y="103549"/>
                    <a:pt x="3682411" y="141853"/>
                  </a:cubicBezTo>
                  <a:cubicBezTo>
                    <a:pt x="3733251" y="189161"/>
                    <a:pt x="3802871" y="147335"/>
                    <a:pt x="3800987" y="93612"/>
                  </a:cubicBezTo>
                  <a:cubicBezTo>
                    <a:pt x="3799465" y="49901"/>
                    <a:pt x="3766282" y="24067"/>
                    <a:pt x="3732167" y="23858"/>
                  </a:cubicBezTo>
                  <a:close/>
                  <a:moveTo>
                    <a:pt x="5176070" y="33396"/>
                  </a:moveTo>
                  <a:cubicBezTo>
                    <a:pt x="5110959" y="32958"/>
                    <a:pt x="5085159" y="113087"/>
                    <a:pt x="5126314" y="151391"/>
                  </a:cubicBezTo>
                  <a:cubicBezTo>
                    <a:pt x="5177116" y="198680"/>
                    <a:pt x="5246774" y="157007"/>
                    <a:pt x="5244890" y="103149"/>
                  </a:cubicBezTo>
                  <a:cubicBezTo>
                    <a:pt x="5243387" y="59382"/>
                    <a:pt x="5210128" y="33605"/>
                    <a:pt x="5176070" y="33396"/>
                  </a:cubicBezTo>
                  <a:close/>
                  <a:moveTo>
                    <a:pt x="5170210" y="921840"/>
                  </a:moveTo>
                  <a:cubicBezTo>
                    <a:pt x="5105270" y="921421"/>
                    <a:pt x="5079165" y="1001436"/>
                    <a:pt x="5120454" y="1039854"/>
                  </a:cubicBezTo>
                  <a:cubicBezTo>
                    <a:pt x="5171237" y="1087124"/>
                    <a:pt x="5240876" y="1045508"/>
                    <a:pt x="5239030" y="991613"/>
                  </a:cubicBezTo>
                  <a:cubicBezTo>
                    <a:pt x="5237527" y="947826"/>
                    <a:pt x="5204249" y="922069"/>
                    <a:pt x="5170210" y="9218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201" name="Google Shape;1201;p22"/>
          <p:cNvSpPr txBox="1"/>
          <p:nvPr/>
        </p:nvSpPr>
        <p:spPr>
          <a:xfrm>
            <a:off x="2696210" y="1901190"/>
            <a:ext cx="3750945" cy="12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Thank you for listening.</a:t>
            </a:r>
            <a:endParaRPr lang="en-US" sz="700" b="1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203" name="Google Shape;1203;p22"/>
          <p:cNvGrpSpPr/>
          <p:nvPr/>
        </p:nvGrpSpPr>
        <p:grpSpPr>
          <a:xfrm rot="1433352">
            <a:off x="1667508" y="3415814"/>
            <a:ext cx="910381" cy="1470798"/>
            <a:chOff x="3334207" y="6830865"/>
            <a:chExt cx="1820624" cy="2941611"/>
          </a:xfrm>
        </p:grpSpPr>
        <p:sp>
          <p:nvSpPr>
            <p:cNvPr id="1204" name="Google Shape;1204;p22"/>
            <p:cNvSpPr/>
            <p:nvPr/>
          </p:nvSpPr>
          <p:spPr>
            <a:xfrm>
              <a:off x="4739842" y="8733983"/>
              <a:ext cx="414989" cy="991397"/>
            </a:xfrm>
            <a:custGeom>
              <a:avLst/>
              <a:gdLst/>
              <a:ahLst/>
              <a:cxnLst/>
              <a:rect l="l" t="t" r="r" b="b"/>
              <a:pathLst>
                <a:path w="414989" h="991397" extrusionOk="0">
                  <a:moveTo>
                    <a:pt x="414989" y="844783"/>
                  </a:moveTo>
                  <a:cubicBezTo>
                    <a:pt x="411329" y="935626"/>
                    <a:pt x="366503" y="1028981"/>
                    <a:pt x="261927" y="975956"/>
                  </a:cubicBezTo>
                  <a:cubicBezTo>
                    <a:pt x="214960" y="948246"/>
                    <a:pt x="189666" y="896520"/>
                    <a:pt x="162795" y="851255"/>
                  </a:cubicBezTo>
                  <a:cubicBezTo>
                    <a:pt x="109013" y="757106"/>
                    <a:pt x="56837" y="662080"/>
                    <a:pt x="0" y="569831"/>
                  </a:cubicBezTo>
                  <a:cubicBezTo>
                    <a:pt x="11423" y="551752"/>
                    <a:pt x="21939" y="533067"/>
                    <a:pt x="31308" y="513787"/>
                  </a:cubicBezTo>
                  <a:cubicBezTo>
                    <a:pt x="110443" y="355605"/>
                    <a:pt x="158176" y="176373"/>
                    <a:pt x="144746" y="0"/>
                  </a:cubicBezTo>
                  <a:cubicBezTo>
                    <a:pt x="205644" y="64674"/>
                    <a:pt x="258914" y="137297"/>
                    <a:pt x="308683" y="210278"/>
                  </a:cubicBezTo>
                  <a:cubicBezTo>
                    <a:pt x="372182" y="297520"/>
                    <a:pt x="378497" y="405819"/>
                    <a:pt x="385747" y="509552"/>
                  </a:cubicBezTo>
                  <a:cubicBezTo>
                    <a:pt x="395151" y="621339"/>
                    <a:pt x="414359" y="732420"/>
                    <a:pt x="414989" y="844783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5" name="Google Shape;1205;p22"/>
            <p:cNvSpPr/>
            <p:nvPr/>
          </p:nvSpPr>
          <p:spPr>
            <a:xfrm>
              <a:off x="3334207" y="8736813"/>
              <a:ext cx="400667" cy="993888"/>
            </a:xfrm>
            <a:custGeom>
              <a:avLst/>
              <a:gdLst/>
              <a:ahLst/>
              <a:cxnLst/>
              <a:rect l="l" t="t" r="r" b="b"/>
              <a:pathLst>
                <a:path w="400667" h="993888" extrusionOk="0">
                  <a:moveTo>
                    <a:pt x="366983" y="644224"/>
                  </a:moveTo>
                  <a:cubicBezTo>
                    <a:pt x="316949" y="731114"/>
                    <a:pt x="187956" y="1009596"/>
                    <a:pt x="74330" y="993193"/>
                  </a:cubicBezTo>
                  <a:cubicBezTo>
                    <a:pt x="41886" y="989816"/>
                    <a:pt x="18558" y="962559"/>
                    <a:pt x="14827" y="931173"/>
                  </a:cubicBezTo>
                  <a:cubicBezTo>
                    <a:pt x="-17270" y="701356"/>
                    <a:pt x="3387" y="463557"/>
                    <a:pt x="70557" y="241877"/>
                  </a:cubicBezTo>
                  <a:cubicBezTo>
                    <a:pt x="105632" y="169596"/>
                    <a:pt x="161504" y="110369"/>
                    <a:pt x="209331" y="46507"/>
                  </a:cubicBezTo>
                  <a:cubicBezTo>
                    <a:pt x="222560" y="31216"/>
                    <a:pt x="235454" y="15608"/>
                    <a:pt x="248354" y="0"/>
                  </a:cubicBezTo>
                  <a:cubicBezTo>
                    <a:pt x="248966" y="33399"/>
                    <a:pt x="251302" y="66833"/>
                    <a:pt x="252508" y="99403"/>
                  </a:cubicBezTo>
                  <a:cubicBezTo>
                    <a:pt x="261471" y="271128"/>
                    <a:pt x="315042" y="439171"/>
                    <a:pt x="400668" y="587804"/>
                  </a:cubicBezTo>
                  <a:cubicBezTo>
                    <a:pt x="389575" y="606725"/>
                    <a:pt x="378211" y="625422"/>
                    <a:pt x="366983" y="644224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6" name="Google Shape;1206;p22"/>
            <p:cNvSpPr/>
            <p:nvPr/>
          </p:nvSpPr>
          <p:spPr>
            <a:xfrm>
              <a:off x="3582560" y="8587724"/>
              <a:ext cx="234252" cy="736898"/>
            </a:xfrm>
            <a:custGeom>
              <a:avLst/>
              <a:gdLst/>
              <a:ahLst/>
              <a:cxnLst/>
              <a:rect l="l" t="t" r="r" b="b"/>
              <a:pathLst>
                <a:path w="234252" h="736898" extrusionOk="0">
                  <a:moveTo>
                    <a:pt x="181410" y="685044"/>
                  </a:moveTo>
                  <a:cubicBezTo>
                    <a:pt x="172200" y="702588"/>
                    <a:pt x="162383" y="719796"/>
                    <a:pt x="152314" y="736899"/>
                  </a:cubicBezTo>
                  <a:cubicBezTo>
                    <a:pt x="66688" y="588259"/>
                    <a:pt x="13118" y="420217"/>
                    <a:pt x="4155" y="248497"/>
                  </a:cubicBezTo>
                  <a:cubicBezTo>
                    <a:pt x="2948" y="215928"/>
                    <a:pt x="612" y="182494"/>
                    <a:pt x="0" y="149095"/>
                  </a:cubicBezTo>
                  <a:cubicBezTo>
                    <a:pt x="16407" y="129280"/>
                    <a:pt x="32673" y="109354"/>
                    <a:pt x="49469" y="89951"/>
                  </a:cubicBezTo>
                  <a:cubicBezTo>
                    <a:pt x="73986" y="61493"/>
                    <a:pt x="99485" y="33984"/>
                    <a:pt x="127639" y="9062"/>
                  </a:cubicBezTo>
                  <a:cubicBezTo>
                    <a:pt x="139950" y="-1939"/>
                    <a:pt x="159029" y="-2945"/>
                    <a:pt x="172664" y="6162"/>
                  </a:cubicBezTo>
                  <a:cubicBezTo>
                    <a:pt x="227147" y="45291"/>
                    <a:pt x="125526" y="126332"/>
                    <a:pt x="103663" y="164485"/>
                  </a:cubicBezTo>
                  <a:cubicBezTo>
                    <a:pt x="128739" y="180217"/>
                    <a:pt x="128257" y="212475"/>
                    <a:pt x="115192" y="236072"/>
                  </a:cubicBezTo>
                  <a:cubicBezTo>
                    <a:pt x="145611" y="261517"/>
                    <a:pt x="145617" y="307424"/>
                    <a:pt x="152744" y="343735"/>
                  </a:cubicBezTo>
                  <a:cubicBezTo>
                    <a:pt x="171511" y="399008"/>
                    <a:pt x="188360" y="455081"/>
                    <a:pt x="205043" y="511001"/>
                  </a:cubicBezTo>
                  <a:cubicBezTo>
                    <a:pt x="257567" y="533810"/>
                    <a:pt x="226376" y="586388"/>
                    <a:pt x="210393" y="623612"/>
                  </a:cubicBezTo>
                  <a:cubicBezTo>
                    <a:pt x="201789" y="644621"/>
                    <a:pt x="192002" y="665006"/>
                    <a:pt x="181410" y="6850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7" name="Google Shape;1207;p22"/>
            <p:cNvSpPr/>
            <p:nvPr/>
          </p:nvSpPr>
          <p:spPr>
            <a:xfrm>
              <a:off x="4631174" y="8656597"/>
              <a:ext cx="255672" cy="647223"/>
            </a:xfrm>
            <a:custGeom>
              <a:avLst/>
              <a:gdLst/>
              <a:ahLst/>
              <a:cxnLst/>
              <a:rect l="l" t="t" r="r" b="b"/>
              <a:pathLst>
                <a:path w="255672" h="647223" extrusionOk="0">
                  <a:moveTo>
                    <a:pt x="108668" y="647224"/>
                  </a:moveTo>
                  <a:cubicBezTo>
                    <a:pt x="98599" y="630874"/>
                    <a:pt x="88359" y="614566"/>
                    <a:pt x="77931" y="598375"/>
                  </a:cubicBezTo>
                  <a:cubicBezTo>
                    <a:pt x="77872" y="598281"/>
                    <a:pt x="77783" y="598140"/>
                    <a:pt x="77725" y="598046"/>
                  </a:cubicBezTo>
                  <a:cubicBezTo>
                    <a:pt x="17116" y="503197"/>
                    <a:pt x="-15793" y="508062"/>
                    <a:pt x="7535" y="385591"/>
                  </a:cubicBezTo>
                  <a:cubicBezTo>
                    <a:pt x="16180" y="302732"/>
                    <a:pt x="22118" y="219402"/>
                    <a:pt x="41244" y="138084"/>
                  </a:cubicBezTo>
                  <a:cubicBezTo>
                    <a:pt x="51242" y="93048"/>
                    <a:pt x="61200" y="41258"/>
                    <a:pt x="102235" y="13971"/>
                  </a:cubicBezTo>
                  <a:cubicBezTo>
                    <a:pt x="127470" y="-2354"/>
                    <a:pt x="163233" y="-6720"/>
                    <a:pt x="187514" y="13689"/>
                  </a:cubicBezTo>
                  <a:cubicBezTo>
                    <a:pt x="191445" y="17172"/>
                    <a:pt x="195353" y="20608"/>
                    <a:pt x="199190" y="24144"/>
                  </a:cubicBezTo>
                  <a:cubicBezTo>
                    <a:pt x="203916" y="28374"/>
                    <a:pt x="208547" y="32657"/>
                    <a:pt x="213161" y="37016"/>
                  </a:cubicBezTo>
                  <a:cubicBezTo>
                    <a:pt x="217610" y="41222"/>
                    <a:pt x="222012" y="45452"/>
                    <a:pt x="226320" y="49741"/>
                  </a:cubicBezTo>
                  <a:cubicBezTo>
                    <a:pt x="227008" y="50424"/>
                    <a:pt x="227661" y="51059"/>
                    <a:pt x="228350" y="51736"/>
                  </a:cubicBezTo>
                  <a:cubicBezTo>
                    <a:pt x="232181" y="55478"/>
                    <a:pt x="235924" y="59272"/>
                    <a:pt x="239661" y="63073"/>
                  </a:cubicBezTo>
                  <a:cubicBezTo>
                    <a:pt x="241120" y="64573"/>
                    <a:pt x="242609" y="66126"/>
                    <a:pt x="244069" y="67626"/>
                  </a:cubicBezTo>
                  <a:cubicBezTo>
                    <a:pt x="247182" y="70839"/>
                    <a:pt x="250324" y="74098"/>
                    <a:pt x="253420" y="77381"/>
                  </a:cubicBezTo>
                  <a:cubicBezTo>
                    <a:pt x="266849" y="253754"/>
                    <a:pt x="219116" y="432986"/>
                    <a:pt x="139981" y="591168"/>
                  </a:cubicBezTo>
                  <a:cubicBezTo>
                    <a:pt x="130613" y="610453"/>
                    <a:pt x="120090" y="629144"/>
                    <a:pt x="108668" y="647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8" name="Google Shape;1208;p22"/>
            <p:cNvSpPr/>
            <p:nvPr/>
          </p:nvSpPr>
          <p:spPr>
            <a:xfrm>
              <a:off x="3758026" y="9179072"/>
              <a:ext cx="919019" cy="593404"/>
            </a:xfrm>
            <a:custGeom>
              <a:avLst/>
              <a:gdLst/>
              <a:ahLst/>
              <a:cxnLst/>
              <a:rect l="l" t="t" r="r" b="b"/>
              <a:pathLst>
                <a:path w="919019" h="593404" extrusionOk="0">
                  <a:moveTo>
                    <a:pt x="918770" y="405737"/>
                  </a:moveTo>
                  <a:cubicBezTo>
                    <a:pt x="894001" y="329231"/>
                    <a:pt x="863122" y="254120"/>
                    <a:pt x="830084" y="180362"/>
                  </a:cubicBezTo>
                  <a:cubicBezTo>
                    <a:pt x="826689" y="172826"/>
                    <a:pt x="823322" y="165343"/>
                    <a:pt x="819880" y="157836"/>
                  </a:cubicBezTo>
                  <a:cubicBezTo>
                    <a:pt x="814077" y="145087"/>
                    <a:pt x="808257" y="132408"/>
                    <a:pt x="802390" y="119765"/>
                  </a:cubicBezTo>
                  <a:cubicBezTo>
                    <a:pt x="800083" y="112205"/>
                    <a:pt x="792126" y="103734"/>
                    <a:pt x="785000" y="106740"/>
                  </a:cubicBezTo>
                  <a:cubicBezTo>
                    <a:pt x="781563" y="99557"/>
                    <a:pt x="778002" y="92385"/>
                    <a:pt x="774424" y="85290"/>
                  </a:cubicBezTo>
                  <a:cubicBezTo>
                    <a:pt x="773147" y="82825"/>
                    <a:pt x="771841" y="80312"/>
                    <a:pt x="770564" y="77847"/>
                  </a:cubicBezTo>
                  <a:cubicBezTo>
                    <a:pt x="769287" y="75382"/>
                    <a:pt x="768010" y="72917"/>
                    <a:pt x="766686" y="70482"/>
                  </a:cubicBezTo>
                  <a:cubicBezTo>
                    <a:pt x="764638" y="66675"/>
                    <a:pt x="762507" y="62845"/>
                    <a:pt x="760383" y="59021"/>
                  </a:cubicBezTo>
                  <a:cubicBezTo>
                    <a:pt x="760312" y="58803"/>
                    <a:pt x="760165" y="58568"/>
                    <a:pt x="760047" y="58380"/>
                  </a:cubicBezTo>
                  <a:cubicBezTo>
                    <a:pt x="747836" y="39648"/>
                    <a:pt x="741233" y="14944"/>
                    <a:pt x="719830" y="4484"/>
                  </a:cubicBezTo>
                  <a:cubicBezTo>
                    <a:pt x="698367" y="-5871"/>
                    <a:pt x="670690" y="2254"/>
                    <a:pt x="659321" y="23239"/>
                  </a:cubicBezTo>
                  <a:cubicBezTo>
                    <a:pt x="634292" y="35718"/>
                    <a:pt x="606144" y="40683"/>
                    <a:pt x="578879" y="46331"/>
                  </a:cubicBezTo>
                  <a:cubicBezTo>
                    <a:pt x="575242" y="46772"/>
                    <a:pt x="571623" y="47137"/>
                    <a:pt x="568004" y="47508"/>
                  </a:cubicBezTo>
                  <a:cubicBezTo>
                    <a:pt x="528686" y="46072"/>
                    <a:pt x="489363" y="45154"/>
                    <a:pt x="450034" y="44637"/>
                  </a:cubicBezTo>
                  <a:cubicBezTo>
                    <a:pt x="415083" y="44454"/>
                    <a:pt x="380103" y="42854"/>
                    <a:pt x="345105" y="41130"/>
                  </a:cubicBezTo>
                  <a:cubicBezTo>
                    <a:pt x="313668" y="36535"/>
                    <a:pt x="282472" y="30558"/>
                    <a:pt x="251576" y="23481"/>
                  </a:cubicBezTo>
                  <a:cubicBezTo>
                    <a:pt x="210346" y="8625"/>
                    <a:pt x="179879" y="3495"/>
                    <a:pt x="160312" y="37277"/>
                  </a:cubicBezTo>
                  <a:cubicBezTo>
                    <a:pt x="156922" y="43236"/>
                    <a:pt x="153768" y="50420"/>
                    <a:pt x="151020" y="58980"/>
                  </a:cubicBezTo>
                  <a:cubicBezTo>
                    <a:pt x="147130" y="60168"/>
                    <a:pt x="143681" y="61857"/>
                    <a:pt x="140656" y="64010"/>
                  </a:cubicBezTo>
                  <a:cubicBezTo>
                    <a:pt x="128586" y="72582"/>
                    <a:pt x="123431" y="88055"/>
                    <a:pt x="122754" y="103281"/>
                  </a:cubicBezTo>
                  <a:cubicBezTo>
                    <a:pt x="120700" y="110234"/>
                    <a:pt x="118435" y="117059"/>
                    <a:pt x="115969" y="123878"/>
                  </a:cubicBezTo>
                  <a:cubicBezTo>
                    <a:pt x="113056" y="130390"/>
                    <a:pt x="110184" y="136874"/>
                    <a:pt x="107294" y="143433"/>
                  </a:cubicBezTo>
                  <a:cubicBezTo>
                    <a:pt x="103605" y="151735"/>
                    <a:pt x="99938" y="160083"/>
                    <a:pt x="96278" y="168431"/>
                  </a:cubicBezTo>
                  <a:cubicBezTo>
                    <a:pt x="90369" y="181963"/>
                    <a:pt x="84426" y="195647"/>
                    <a:pt x="78494" y="209455"/>
                  </a:cubicBezTo>
                  <a:cubicBezTo>
                    <a:pt x="63875" y="245307"/>
                    <a:pt x="48045" y="280677"/>
                    <a:pt x="33615" y="317259"/>
                  </a:cubicBezTo>
                  <a:cubicBezTo>
                    <a:pt x="27742" y="332720"/>
                    <a:pt x="17549" y="350023"/>
                    <a:pt x="12264" y="367790"/>
                  </a:cubicBezTo>
                  <a:cubicBezTo>
                    <a:pt x="12252" y="367802"/>
                    <a:pt x="12241" y="367820"/>
                    <a:pt x="12235" y="367831"/>
                  </a:cubicBezTo>
                  <a:cubicBezTo>
                    <a:pt x="12229" y="367837"/>
                    <a:pt x="12235" y="367831"/>
                    <a:pt x="12211" y="367849"/>
                  </a:cubicBezTo>
                  <a:cubicBezTo>
                    <a:pt x="12205" y="367861"/>
                    <a:pt x="12205" y="367867"/>
                    <a:pt x="12205" y="367878"/>
                  </a:cubicBezTo>
                  <a:cubicBezTo>
                    <a:pt x="4767" y="378674"/>
                    <a:pt x="271" y="392241"/>
                    <a:pt x="0" y="404778"/>
                  </a:cubicBezTo>
                  <a:cubicBezTo>
                    <a:pt x="114427" y="546669"/>
                    <a:pt x="337278" y="594888"/>
                    <a:pt x="512903" y="593370"/>
                  </a:cubicBezTo>
                  <a:cubicBezTo>
                    <a:pt x="609793" y="591447"/>
                    <a:pt x="705935" y="566219"/>
                    <a:pt x="790573" y="519160"/>
                  </a:cubicBezTo>
                  <a:cubicBezTo>
                    <a:pt x="831144" y="497680"/>
                    <a:pt x="874551" y="473065"/>
                    <a:pt x="903917" y="436918"/>
                  </a:cubicBezTo>
                  <a:cubicBezTo>
                    <a:pt x="904023" y="436818"/>
                    <a:pt x="904146" y="436736"/>
                    <a:pt x="904252" y="436636"/>
                  </a:cubicBezTo>
                  <a:cubicBezTo>
                    <a:pt x="913386" y="428270"/>
                    <a:pt x="920454" y="418580"/>
                    <a:pt x="918770" y="405737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9" name="Google Shape;1209;p22"/>
            <p:cNvSpPr/>
            <p:nvPr/>
          </p:nvSpPr>
          <p:spPr>
            <a:xfrm>
              <a:off x="3855225" y="9179029"/>
              <a:ext cx="732086" cy="503929"/>
            </a:xfrm>
            <a:custGeom>
              <a:avLst/>
              <a:gdLst/>
              <a:ahLst/>
              <a:cxnLst/>
              <a:rect l="l" t="t" r="r" b="b"/>
              <a:pathLst>
                <a:path w="732086" h="503929" extrusionOk="0">
                  <a:moveTo>
                    <a:pt x="670652" y="428931"/>
                  </a:moveTo>
                  <a:cubicBezTo>
                    <a:pt x="677296" y="460594"/>
                    <a:pt x="627151" y="469654"/>
                    <a:pt x="621913" y="440409"/>
                  </a:cubicBezTo>
                  <a:cubicBezTo>
                    <a:pt x="604017" y="371681"/>
                    <a:pt x="585262" y="303036"/>
                    <a:pt x="562887" y="235602"/>
                  </a:cubicBezTo>
                  <a:cubicBezTo>
                    <a:pt x="530861" y="239697"/>
                    <a:pt x="496322" y="241727"/>
                    <a:pt x="464173" y="242374"/>
                  </a:cubicBezTo>
                  <a:cubicBezTo>
                    <a:pt x="468139" y="269360"/>
                    <a:pt x="483034" y="466942"/>
                    <a:pt x="463561" y="485739"/>
                  </a:cubicBezTo>
                  <a:cubicBezTo>
                    <a:pt x="450708" y="498106"/>
                    <a:pt x="424102" y="491540"/>
                    <a:pt x="423525" y="470401"/>
                  </a:cubicBezTo>
                  <a:cubicBezTo>
                    <a:pt x="419989" y="218035"/>
                    <a:pt x="427121" y="242738"/>
                    <a:pt x="405618" y="242627"/>
                  </a:cubicBezTo>
                  <a:cubicBezTo>
                    <a:pt x="326159" y="240968"/>
                    <a:pt x="370561" y="241791"/>
                    <a:pt x="321145" y="240650"/>
                  </a:cubicBezTo>
                  <a:cubicBezTo>
                    <a:pt x="299894" y="239032"/>
                    <a:pt x="303249" y="224671"/>
                    <a:pt x="301360" y="335870"/>
                  </a:cubicBezTo>
                  <a:cubicBezTo>
                    <a:pt x="298764" y="454881"/>
                    <a:pt x="302366" y="480573"/>
                    <a:pt x="290325" y="495611"/>
                  </a:cubicBezTo>
                  <a:cubicBezTo>
                    <a:pt x="280904" y="507624"/>
                    <a:pt x="260971" y="506713"/>
                    <a:pt x="252120" y="492305"/>
                  </a:cubicBezTo>
                  <a:cubicBezTo>
                    <a:pt x="243658" y="478744"/>
                    <a:pt x="259694" y="265548"/>
                    <a:pt x="262719" y="235673"/>
                  </a:cubicBezTo>
                  <a:cubicBezTo>
                    <a:pt x="209360" y="230501"/>
                    <a:pt x="174445" y="224747"/>
                    <a:pt x="142348" y="217864"/>
                  </a:cubicBezTo>
                  <a:cubicBezTo>
                    <a:pt x="138505" y="218229"/>
                    <a:pt x="100012" y="409181"/>
                    <a:pt x="81521" y="439367"/>
                  </a:cubicBezTo>
                  <a:cubicBezTo>
                    <a:pt x="73247" y="454599"/>
                    <a:pt x="51026" y="453470"/>
                    <a:pt x="41780" y="440279"/>
                  </a:cubicBezTo>
                  <a:cubicBezTo>
                    <a:pt x="35319" y="431196"/>
                    <a:pt x="38897" y="422712"/>
                    <a:pt x="41851" y="411216"/>
                  </a:cubicBezTo>
                  <a:cubicBezTo>
                    <a:pt x="102154" y="164786"/>
                    <a:pt x="121745" y="219147"/>
                    <a:pt x="47612" y="189489"/>
                  </a:cubicBezTo>
                  <a:cubicBezTo>
                    <a:pt x="-10731" y="164144"/>
                    <a:pt x="-4881" y="177182"/>
                    <a:pt x="10108" y="143489"/>
                  </a:cubicBezTo>
                  <a:cubicBezTo>
                    <a:pt x="33465" y="90410"/>
                    <a:pt x="23755" y="68213"/>
                    <a:pt x="53827" y="59035"/>
                  </a:cubicBezTo>
                  <a:cubicBezTo>
                    <a:pt x="71258" y="4721"/>
                    <a:pt x="102154" y="4715"/>
                    <a:pt x="154377" y="23530"/>
                  </a:cubicBezTo>
                  <a:cubicBezTo>
                    <a:pt x="226438" y="40038"/>
                    <a:pt x="256970" y="44180"/>
                    <a:pt x="352835" y="44686"/>
                  </a:cubicBezTo>
                  <a:cubicBezTo>
                    <a:pt x="440421" y="45839"/>
                    <a:pt x="497223" y="55640"/>
                    <a:pt x="562122" y="23288"/>
                  </a:cubicBezTo>
                  <a:cubicBezTo>
                    <a:pt x="581301" y="-12093"/>
                    <a:pt x="640086" y="-12346"/>
                    <a:pt x="663184" y="59070"/>
                  </a:cubicBezTo>
                  <a:cubicBezTo>
                    <a:pt x="670923" y="72996"/>
                    <a:pt x="678550" y="87457"/>
                    <a:pt x="687801" y="106783"/>
                  </a:cubicBezTo>
                  <a:cubicBezTo>
                    <a:pt x="700365" y="101482"/>
                    <a:pt x="707086" y="123609"/>
                    <a:pt x="722681" y="157879"/>
                  </a:cubicBezTo>
                  <a:cubicBezTo>
                    <a:pt x="734828" y="184359"/>
                    <a:pt x="735410" y="179317"/>
                    <a:pt x="723258" y="186407"/>
                  </a:cubicBezTo>
                  <a:cubicBezTo>
                    <a:pt x="688260" y="207092"/>
                    <a:pt x="648107" y="220235"/>
                    <a:pt x="608113" y="228207"/>
                  </a:cubicBezTo>
                  <a:cubicBezTo>
                    <a:pt x="645141" y="329651"/>
                    <a:pt x="668404" y="421594"/>
                    <a:pt x="670652" y="4289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0" name="Google Shape;1210;p22"/>
            <p:cNvSpPr/>
            <p:nvPr/>
          </p:nvSpPr>
          <p:spPr>
            <a:xfrm>
              <a:off x="4826567" y="9346240"/>
              <a:ext cx="286220" cy="310961"/>
            </a:xfrm>
            <a:custGeom>
              <a:avLst/>
              <a:gdLst/>
              <a:ahLst/>
              <a:cxnLst/>
              <a:rect l="l" t="t" r="r" b="b"/>
              <a:pathLst>
                <a:path w="286220" h="310961" extrusionOk="0">
                  <a:moveTo>
                    <a:pt x="89076" y="166006"/>
                  </a:moveTo>
                  <a:cubicBezTo>
                    <a:pt x="67419" y="127894"/>
                    <a:pt x="46092" y="89959"/>
                    <a:pt x="22994" y="52983"/>
                  </a:cubicBezTo>
                  <a:cubicBezTo>
                    <a:pt x="17426" y="37934"/>
                    <a:pt x="-11422" y="16648"/>
                    <a:pt x="4991" y="2058"/>
                  </a:cubicBezTo>
                  <a:cubicBezTo>
                    <a:pt x="23506" y="-7897"/>
                    <a:pt x="30114" y="20931"/>
                    <a:pt x="39524" y="31592"/>
                  </a:cubicBezTo>
                  <a:cubicBezTo>
                    <a:pt x="87610" y="104273"/>
                    <a:pt x="122579" y="186997"/>
                    <a:pt x="176173" y="255101"/>
                  </a:cubicBezTo>
                  <a:cubicBezTo>
                    <a:pt x="209994" y="300961"/>
                    <a:pt x="253242" y="292542"/>
                    <a:pt x="260139" y="234721"/>
                  </a:cubicBezTo>
                  <a:cubicBezTo>
                    <a:pt x="265453" y="205352"/>
                    <a:pt x="250359" y="171371"/>
                    <a:pt x="264959" y="144502"/>
                  </a:cubicBezTo>
                  <a:cubicBezTo>
                    <a:pt x="277841" y="135225"/>
                    <a:pt x="284638" y="154180"/>
                    <a:pt x="283514" y="164623"/>
                  </a:cubicBezTo>
                  <a:cubicBezTo>
                    <a:pt x="284633" y="194463"/>
                    <a:pt x="289470" y="224655"/>
                    <a:pt x="282638" y="254183"/>
                  </a:cubicBezTo>
                  <a:cubicBezTo>
                    <a:pt x="275140" y="283488"/>
                    <a:pt x="250147" y="314021"/>
                    <a:pt x="217185" y="310715"/>
                  </a:cubicBezTo>
                  <a:cubicBezTo>
                    <a:pt x="152657" y="297448"/>
                    <a:pt x="120848" y="216990"/>
                    <a:pt x="89076" y="1660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1" name="Google Shape;1211;p22"/>
            <p:cNvSpPr/>
            <p:nvPr/>
          </p:nvSpPr>
          <p:spPr>
            <a:xfrm>
              <a:off x="3385004" y="9373147"/>
              <a:ext cx="255423" cy="297857"/>
            </a:xfrm>
            <a:custGeom>
              <a:avLst/>
              <a:gdLst/>
              <a:ahLst/>
              <a:cxnLst/>
              <a:rect l="l" t="t" r="r" b="b"/>
              <a:pathLst>
                <a:path w="255423" h="297857" extrusionOk="0">
                  <a:moveTo>
                    <a:pt x="6536" y="270641"/>
                  </a:moveTo>
                  <a:cubicBezTo>
                    <a:pt x="-3397" y="240525"/>
                    <a:pt x="6878" y="207662"/>
                    <a:pt x="3047" y="176522"/>
                  </a:cubicBezTo>
                  <a:cubicBezTo>
                    <a:pt x="3135" y="164532"/>
                    <a:pt x="-2691" y="151489"/>
                    <a:pt x="1546" y="139999"/>
                  </a:cubicBezTo>
                  <a:cubicBezTo>
                    <a:pt x="43306" y="102375"/>
                    <a:pt x="23026" y="241596"/>
                    <a:pt x="29093" y="258599"/>
                  </a:cubicBezTo>
                  <a:cubicBezTo>
                    <a:pt x="69464" y="318819"/>
                    <a:pt x="135799" y="165455"/>
                    <a:pt x="156556" y="138040"/>
                  </a:cubicBezTo>
                  <a:cubicBezTo>
                    <a:pt x="178465" y="102305"/>
                    <a:pt x="200240" y="66553"/>
                    <a:pt x="221225" y="30282"/>
                  </a:cubicBezTo>
                  <a:cubicBezTo>
                    <a:pt x="225645" y="22534"/>
                    <a:pt x="230635" y="14980"/>
                    <a:pt x="234814" y="7061"/>
                  </a:cubicBezTo>
                  <a:cubicBezTo>
                    <a:pt x="235926" y="2390"/>
                    <a:pt x="241246" y="-899"/>
                    <a:pt x="245854" y="219"/>
                  </a:cubicBezTo>
                  <a:cubicBezTo>
                    <a:pt x="255935" y="1072"/>
                    <a:pt x="257518" y="12868"/>
                    <a:pt x="253086" y="20393"/>
                  </a:cubicBezTo>
                  <a:cubicBezTo>
                    <a:pt x="225274" y="74771"/>
                    <a:pt x="192466" y="126391"/>
                    <a:pt x="161381" y="178916"/>
                  </a:cubicBezTo>
                  <a:cubicBezTo>
                    <a:pt x="133610" y="221299"/>
                    <a:pt x="112230" y="281696"/>
                    <a:pt x="59124" y="296798"/>
                  </a:cubicBezTo>
                  <a:cubicBezTo>
                    <a:pt x="37721" y="301322"/>
                    <a:pt x="15217" y="291127"/>
                    <a:pt x="6536" y="2706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2" name="Google Shape;1212;p22"/>
            <p:cNvSpPr/>
            <p:nvPr/>
          </p:nvSpPr>
          <p:spPr>
            <a:xfrm>
              <a:off x="3611269" y="7453212"/>
              <a:ext cx="1223392" cy="1895567"/>
            </a:xfrm>
            <a:custGeom>
              <a:avLst/>
              <a:gdLst/>
              <a:ahLst/>
              <a:cxnLst/>
              <a:rect l="l" t="t" r="r" b="b"/>
              <a:pathLst>
                <a:path w="1223392" h="1895567" extrusionOk="0">
                  <a:moveTo>
                    <a:pt x="1111736" y="1739551"/>
                  </a:moveTo>
                  <a:cubicBezTo>
                    <a:pt x="1090050" y="1763613"/>
                    <a:pt x="1065786" y="1784392"/>
                    <a:pt x="1039657" y="1802024"/>
                  </a:cubicBezTo>
                  <a:cubicBezTo>
                    <a:pt x="1031936" y="1807237"/>
                    <a:pt x="1024020" y="1812191"/>
                    <a:pt x="1015976" y="1816886"/>
                  </a:cubicBezTo>
                  <a:cubicBezTo>
                    <a:pt x="1013080" y="1818621"/>
                    <a:pt x="1010185" y="1820233"/>
                    <a:pt x="1007225" y="1821839"/>
                  </a:cubicBezTo>
                  <a:cubicBezTo>
                    <a:pt x="1004135" y="1823640"/>
                    <a:pt x="1000916" y="1825316"/>
                    <a:pt x="997762" y="1826987"/>
                  </a:cubicBezTo>
                  <a:cubicBezTo>
                    <a:pt x="994802" y="1828470"/>
                    <a:pt x="991842" y="1830011"/>
                    <a:pt x="988881" y="1831494"/>
                  </a:cubicBezTo>
                  <a:cubicBezTo>
                    <a:pt x="987528" y="1832200"/>
                    <a:pt x="986180" y="1832847"/>
                    <a:pt x="984827" y="1833488"/>
                  </a:cubicBezTo>
                  <a:cubicBezTo>
                    <a:pt x="982443" y="1834647"/>
                    <a:pt x="980066" y="1835741"/>
                    <a:pt x="977747" y="1836771"/>
                  </a:cubicBezTo>
                  <a:cubicBezTo>
                    <a:pt x="974081" y="1838506"/>
                    <a:pt x="970279" y="1840183"/>
                    <a:pt x="966483" y="1841854"/>
                  </a:cubicBezTo>
                  <a:cubicBezTo>
                    <a:pt x="963070" y="1843336"/>
                    <a:pt x="959533" y="1844813"/>
                    <a:pt x="955990" y="1846231"/>
                  </a:cubicBezTo>
                  <a:cubicBezTo>
                    <a:pt x="952518" y="1847649"/>
                    <a:pt x="948911" y="1849061"/>
                    <a:pt x="945374" y="1850414"/>
                  </a:cubicBezTo>
                  <a:cubicBezTo>
                    <a:pt x="889061" y="1871776"/>
                    <a:pt x="828569" y="1883548"/>
                    <a:pt x="768331" y="1887990"/>
                  </a:cubicBezTo>
                  <a:cubicBezTo>
                    <a:pt x="639298" y="1895327"/>
                    <a:pt x="487801" y="1905298"/>
                    <a:pt x="354584" y="1874417"/>
                  </a:cubicBezTo>
                  <a:cubicBezTo>
                    <a:pt x="351235" y="1873647"/>
                    <a:pt x="347763" y="1872811"/>
                    <a:pt x="344414" y="1871970"/>
                  </a:cubicBezTo>
                  <a:cubicBezTo>
                    <a:pt x="320922" y="1866116"/>
                    <a:pt x="297947" y="1858974"/>
                    <a:pt x="275937" y="1850226"/>
                  </a:cubicBezTo>
                  <a:cubicBezTo>
                    <a:pt x="196908" y="1818892"/>
                    <a:pt x="128690" y="1767361"/>
                    <a:pt x="81840" y="1684554"/>
                  </a:cubicBezTo>
                  <a:cubicBezTo>
                    <a:pt x="-22418" y="1510711"/>
                    <a:pt x="233" y="1243778"/>
                    <a:pt x="6348" y="1046001"/>
                  </a:cubicBezTo>
                  <a:cubicBezTo>
                    <a:pt x="13557" y="874541"/>
                    <a:pt x="31253" y="703916"/>
                    <a:pt x="54681" y="533938"/>
                  </a:cubicBezTo>
                  <a:cubicBezTo>
                    <a:pt x="60083" y="491990"/>
                    <a:pt x="65491" y="450043"/>
                    <a:pt x="71217" y="408031"/>
                  </a:cubicBezTo>
                  <a:cubicBezTo>
                    <a:pt x="88466" y="294408"/>
                    <a:pt x="108675" y="180144"/>
                    <a:pt x="137117" y="68263"/>
                  </a:cubicBezTo>
                  <a:cubicBezTo>
                    <a:pt x="141236" y="52049"/>
                    <a:pt x="145485" y="35899"/>
                    <a:pt x="149923" y="19815"/>
                  </a:cubicBezTo>
                  <a:cubicBezTo>
                    <a:pt x="149987" y="19685"/>
                    <a:pt x="150052" y="19491"/>
                    <a:pt x="150117" y="19362"/>
                  </a:cubicBezTo>
                  <a:cubicBezTo>
                    <a:pt x="151406" y="19938"/>
                    <a:pt x="152759" y="20585"/>
                    <a:pt x="154042" y="21162"/>
                  </a:cubicBezTo>
                  <a:cubicBezTo>
                    <a:pt x="154107" y="21227"/>
                    <a:pt x="154172" y="21227"/>
                    <a:pt x="154236" y="21291"/>
                  </a:cubicBezTo>
                  <a:cubicBezTo>
                    <a:pt x="158738" y="23351"/>
                    <a:pt x="163311" y="25345"/>
                    <a:pt x="167942" y="27339"/>
                  </a:cubicBezTo>
                  <a:cubicBezTo>
                    <a:pt x="168072" y="27404"/>
                    <a:pt x="168201" y="27469"/>
                    <a:pt x="168331" y="27533"/>
                  </a:cubicBezTo>
                  <a:cubicBezTo>
                    <a:pt x="170714" y="28498"/>
                    <a:pt x="173027" y="29528"/>
                    <a:pt x="175410" y="30428"/>
                  </a:cubicBezTo>
                  <a:cubicBezTo>
                    <a:pt x="179659" y="32164"/>
                    <a:pt x="183902" y="33905"/>
                    <a:pt x="188151" y="35511"/>
                  </a:cubicBezTo>
                  <a:cubicBezTo>
                    <a:pt x="194007" y="37764"/>
                    <a:pt x="199927" y="39888"/>
                    <a:pt x="205912" y="41947"/>
                  </a:cubicBezTo>
                  <a:cubicBezTo>
                    <a:pt x="213568" y="44583"/>
                    <a:pt x="221295" y="47160"/>
                    <a:pt x="229146" y="49537"/>
                  </a:cubicBezTo>
                  <a:cubicBezTo>
                    <a:pt x="231659" y="50307"/>
                    <a:pt x="234231" y="51078"/>
                    <a:pt x="236802" y="51855"/>
                  </a:cubicBezTo>
                  <a:cubicBezTo>
                    <a:pt x="238668" y="52431"/>
                    <a:pt x="240533" y="52949"/>
                    <a:pt x="242399" y="53461"/>
                  </a:cubicBezTo>
                  <a:cubicBezTo>
                    <a:pt x="245229" y="54296"/>
                    <a:pt x="248125" y="55132"/>
                    <a:pt x="250961" y="55908"/>
                  </a:cubicBezTo>
                  <a:cubicBezTo>
                    <a:pt x="251220" y="55973"/>
                    <a:pt x="251538" y="56038"/>
                    <a:pt x="251797" y="56102"/>
                  </a:cubicBezTo>
                  <a:cubicBezTo>
                    <a:pt x="256175" y="57326"/>
                    <a:pt x="260613" y="58420"/>
                    <a:pt x="265056" y="59579"/>
                  </a:cubicBezTo>
                  <a:cubicBezTo>
                    <a:pt x="270076" y="60868"/>
                    <a:pt x="275225" y="62086"/>
                    <a:pt x="280310" y="63309"/>
                  </a:cubicBezTo>
                  <a:cubicBezTo>
                    <a:pt x="283593" y="64080"/>
                    <a:pt x="286748" y="64857"/>
                    <a:pt x="289961" y="65498"/>
                  </a:cubicBezTo>
                  <a:cubicBezTo>
                    <a:pt x="294851" y="66592"/>
                    <a:pt x="299677" y="67557"/>
                    <a:pt x="304567" y="68587"/>
                  </a:cubicBezTo>
                  <a:cubicBezTo>
                    <a:pt x="309458" y="69616"/>
                    <a:pt x="314348" y="70581"/>
                    <a:pt x="319303" y="71481"/>
                  </a:cubicBezTo>
                  <a:cubicBezTo>
                    <a:pt x="324194" y="72381"/>
                    <a:pt x="329149" y="73281"/>
                    <a:pt x="334104" y="74117"/>
                  </a:cubicBezTo>
                  <a:cubicBezTo>
                    <a:pt x="339059" y="74952"/>
                    <a:pt x="344079" y="75788"/>
                    <a:pt x="349034" y="76500"/>
                  </a:cubicBezTo>
                  <a:cubicBezTo>
                    <a:pt x="352383" y="77076"/>
                    <a:pt x="355725" y="77594"/>
                    <a:pt x="359074" y="78041"/>
                  </a:cubicBezTo>
                  <a:cubicBezTo>
                    <a:pt x="365765" y="79006"/>
                    <a:pt x="372462" y="79971"/>
                    <a:pt x="379153" y="80741"/>
                  </a:cubicBezTo>
                  <a:cubicBezTo>
                    <a:pt x="382502" y="81194"/>
                    <a:pt x="385844" y="81577"/>
                    <a:pt x="389193" y="81965"/>
                  </a:cubicBezTo>
                  <a:cubicBezTo>
                    <a:pt x="394083" y="82483"/>
                    <a:pt x="398844" y="83059"/>
                    <a:pt x="403735" y="83506"/>
                  </a:cubicBezTo>
                  <a:cubicBezTo>
                    <a:pt x="408496" y="84024"/>
                    <a:pt x="413386" y="84471"/>
                    <a:pt x="418218" y="84924"/>
                  </a:cubicBezTo>
                  <a:cubicBezTo>
                    <a:pt x="427869" y="85824"/>
                    <a:pt x="437526" y="86530"/>
                    <a:pt x="447242" y="87178"/>
                  </a:cubicBezTo>
                  <a:cubicBezTo>
                    <a:pt x="449684" y="87372"/>
                    <a:pt x="452003" y="87436"/>
                    <a:pt x="454387" y="87631"/>
                  </a:cubicBezTo>
                  <a:cubicBezTo>
                    <a:pt x="465586" y="88272"/>
                    <a:pt x="476785" y="88790"/>
                    <a:pt x="487854" y="89113"/>
                  </a:cubicBezTo>
                  <a:cubicBezTo>
                    <a:pt x="491262" y="89178"/>
                    <a:pt x="494675" y="89307"/>
                    <a:pt x="498023" y="89372"/>
                  </a:cubicBezTo>
                  <a:cubicBezTo>
                    <a:pt x="498730" y="89372"/>
                    <a:pt x="499442" y="89372"/>
                    <a:pt x="500213" y="89437"/>
                  </a:cubicBezTo>
                  <a:cubicBezTo>
                    <a:pt x="506586" y="89566"/>
                    <a:pt x="512954" y="89631"/>
                    <a:pt x="519262" y="89696"/>
                  </a:cubicBezTo>
                  <a:lnTo>
                    <a:pt x="520227" y="89696"/>
                  </a:lnTo>
                  <a:cubicBezTo>
                    <a:pt x="526789" y="89760"/>
                    <a:pt x="533421" y="89760"/>
                    <a:pt x="539983" y="89631"/>
                  </a:cubicBezTo>
                  <a:cubicBezTo>
                    <a:pt x="546610" y="89501"/>
                    <a:pt x="553112" y="89437"/>
                    <a:pt x="559609" y="89243"/>
                  </a:cubicBezTo>
                  <a:cubicBezTo>
                    <a:pt x="562311" y="89178"/>
                    <a:pt x="564953" y="89113"/>
                    <a:pt x="567589" y="88984"/>
                  </a:cubicBezTo>
                  <a:cubicBezTo>
                    <a:pt x="572350" y="88854"/>
                    <a:pt x="577052" y="88660"/>
                    <a:pt x="581749" y="88466"/>
                  </a:cubicBezTo>
                  <a:cubicBezTo>
                    <a:pt x="584003" y="88337"/>
                    <a:pt x="586251" y="88272"/>
                    <a:pt x="588505" y="88078"/>
                  </a:cubicBezTo>
                  <a:cubicBezTo>
                    <a:pt x="594231" y="87819"/>
                    <a:pt x="599898" y="87501"/>
                    <a:pt x="605624" y="87113"/>
                  </a:cubicBezTo>
                  <a:cubicBezTo>
                    <a:pt x="639345" y="84989"/>
                    <a:pt x="671459" y="81453"/>
                    <a:pt x="701196" y="76688"/>
                  </a:cubicBezTo>
                  <a:cubicBezTo>
                    <a:pt x="704026" y="76235"/>
                    <a:pt x="706857" y="75788"/>
                    <a:pt x="709629" y="75335"/>
                  </a:cubicBezTo>
                  <a:cubicBezTo>
                    <a:pt x="712653" y="74758"/>
                    <a:pt x="715678" y="74240"/>
                    <a:pt x="718639" y="73729"/>
                  </a:cubicBezTo>
                  <a:cubicBezTo>
                    <a:pt x="720634" y="73405"/>
                    <a:pt x="722629" y="73023"/>
                    <a:pt x="724559" y="72699"/>
                  </a:cubicBezTo>
                  <a:cubicBezTo>
                    <a:pt x="726618" y="72246"/>
                    <a:pt x="728678" y="71864"/>
                    <a:pt x="730673" y="71411"/>
                  </a:cubicBezTo>
                  <a:cubicBezTo>
                    <a:pt x="735116" y="70640"/>
                    <a:pt x="739489" y="69740"/>
                    <a:pt x="743738" y="68775"/>
                  </a:cubicBezTo>
                  <a:cubicBezTo>
                    <a:pt x="746439" y="68198"/>
                    <a:pt x="749146" y="67616"/>
                    <a:pt x="751718" y="67039"/>
                  </a:cubicBezTo>
                  <a:cubicBezTo>
                    <a:pt x="825215" y="51661"/>
                    <a:pt x="898259" y="33005"/>
                    <a:pt x="965577" y="0"/>
                  </a:cubicBezTo>
                  <a:cubicBezTo>
                    <a:pt x="967060" y="4312"/>
                    <a:pt x="968602" y="8619"/>
                    <a:pt x="970085" y="12931"/>
                  </a:cubicBezTo>
                  <a:cubicBezTo>
                    <a:pt x="971756" y="18014"/>
                    <a:pt x="973433" y="23162"/>
                    <a:pt x="975040" y="28245"/>
                  </a:cubicBezTo>
                  <a:cubicBezTo>
                    <a:pt x="1027616" y="191793"/>
                    <a:pt x="1059542" y="361000"/>
                    <a:pt x="1099118" y="527890"/>
                  </a:cubicBezTo>
                  <a:cubicBezTo>
                    <a:pt x="1167660" y="825386"/>
                    <a:pt x="1206530" y="1129896"/>
                    <a:pt x="1222361" y="1434665"/>
                  </a:cubicBezTo>
                  <a:cubicBezTo>
                    <a:pt x="1229958" y="1550782"/>
                    <a:pt x="1195849" y="1657327"/>
                    <a:pt x="1111736" y="17395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3" name="Google Shape;1213;p22"/>
            <p:cNvSpPr/>
            <p:nvPr/>
          </p:nvSpPr>
          <p:spPr>
            <a:xfrm>
              <a:off x="3761369" y="7373759"/>
              <a:ext cx="815454" cy="169128"/>
            </a:xfrm>
            <a:custGeom>
              <a:avLst/>
              <a:gdLst/>
              <a:ahLst/>
              <a:cxnLst/>
              <a:rect l="l" t="t" r="r" b="b"/>
              <a:pathLst>
                <a:path w="815454" h="169128" extrusionOk="0">
                  <a:moveTo>
                    <a:pt x="808692" y="60427"/>
                  </a:moveTo>
                  <a:cubicBezTo>
                    <a:pt x="811005" y="66745"/>
                    <a:pt x="813271" y="73093"/>
                    <a:pt x="815454" y="79423"/>
                  </a:cubicBezTo>
                  <a:cubicBezTo>
                    <a:pt x="748136" y="112464"/>
                    <a:pt x="675110" y="131131"/>
                    <a:pt x="601648" y="146480"/>
                  </a:cubicBezTo>
                  <a:cubicBezTo>
                    <a:pt x="444432" y="182233"/>
                    <a:pt x="180015" y="181656"/>
                    <a:pt x="4137" y="100709"/>
                  </a:cubicBezTo>
                  <a:cubicBezTo>
                    <a:pt x="2760" y="100068"/>
                    <a:pt x="1383" y="99426"/>
                    <a:pt x="0" y="98785"/>
                  </a:cubicBezTo>
                  <a:cubicBezTo>
                    <a:pt x="3878" y="84824"/>
                    <a:pt x="7909" y="70899"/>
                    <a:pt x="12123" y="57055"/>
                  </a:cubicBezTo>
                  <a:cubicBezTo>
                    <a:pt x="12841" y="54649"/>
                    <a:pt x="13606" y="52219"/>
                    <a:pt x="14324" y="49813"/>
                  </a:cubicBezTo>
                  <a:cubicBezTo>
                    <a:pt x="15978" y="44412"/>
                    <a:pt x="17678" y="38982"/>
                    <a:pt x="19409" y="33599"/>
                  </a:cubicBezTo>
                  <a:cubicBezTo>
                    <a:pt x="19426" y="33523"/>
                    <a:pt x="19491" y="33417"/>
                    <a:pt x="19509" y="33340"/>
                  </a:cubicBezTo>
                  <a:cubicBezTo>
                    <a:pt x="26812" y="35635"/>
                    <a:pt x="33874" y="37753"/>
                    <a:pt x="41159" y="40124"/>
                  </a:cubicBezTo>
                  <a:cubicBezTo>
                    <a:pt x="284290" y="99944"/>
                    <a:pt x="551702" y="92255"/>
                    <a:pt x="785735" y="0"/>
                  </a:cubicBezTo>
                  <a:cubicBezTo>
                    <a:pt x="786706" y="2394"/>
                    <a:pt x="787630" y="4818"/>
                    <a:pt x="788601" y="7213"/>
                  </a:cubicBezTo>
                  <a:cubicBezTo>
                    <a:pt x="790355" y="11596"/>
                    <a:pt x="792067" y="16008"/>
                    <a:pt x="793774" y="20421"/>
                  </a:cubicBezTo>
                  <a:cubicBezTo>
                    <a:pt x="794869" y="23327"/>
                    <a:pt x="796010" y="26198"/>
                    <a:pt x="797105" y="29104"/>
                  </a:cubicBezTo>
                  <a:cubicBezTo>
                    <a:pt x="800006" y="36682"/>
                    <a:pt x="802837" y="44248"/>
                    <a:pt x="805615" y="51837"/>
                  </a:cubicBezTo>
                  <a:cubicBezTo>
                    <a:pt x="806338" y="53731"/>
                    <a:pt x="807021" y="55655"/>
                    <a:pt x="807668" y="57532"/>
                  </a:cubicBezTo>
                  <a:cubicBezTo>
                    <a:pt x="808016" y="58503"/>
                    <a:pt x="808351" y="59468"/>
                    <a:pt x="808692" y="60427"/>
                  </a:cubicBezTo>
                  <a:close/>
                </a:path>
              </a:pathLst>
            </a:custGeom>
            <a:solidFill>
              <a:srgbClr val="C1D4E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1214" name="Google Shape;1214;p22"/>
            <p:cNvGrpSpPr/>
            <p:nvPr/>
          </p:nvGrpSpPr>
          <p:grpSpPr>
            <a:xfrm>
              <a:off x="3921663" y="7823618"/>
              <a:ext cx="556841" cy="554242"/>
              <a:chOff x="3921663" y="7823618"/>
              <a:chExt cx="556841" cy="554242"/>
            </a:xfrm>
          </p:grpSpPr>
          <p:sp>
            <p:nvSpPr>
              <p:cNvPr id="1215" name="Google Shape;1215;p22"/>
              <p:cNvSpPr/>
              <p:nvPr/>
            </p:nvSpPr>
            <p:spPr>
              <a:xfrm>
                <a:off x="3945489" y="7847306"/>
                <a:ext cx="509266" cy="506619"/>
              </a:xfrm>
              <a:custGeom>
                <a:avLst/>
                <a:gdLst/>
                <a:ahLst/>
                <a:cxnLst/>
                <a:rect l="l" t="t" r="r" b="b"/>
                <a:pathLst>
                  <a:path w="509266" h="506619" extrusionOk="0">
                    <a:moveTo>
                      <a:pt x="6152" y="325436"/>
                    </a:moveTo>
                    <a:cubicBezTo>
                      <a:pt x="-34454" y="129201"/>
                      <a:pt x="131760" y="-58492"/>
                      <a:pt x="333614" y="17137"/>
                    </a:cubicBezTo>
                    <a:cubicBezTo>
                      <a:pt x="435365" y="51154"/>
                      <a:pt x="516054" y="151645"/>
                      <a:pt x="508815" y="261379"/>
                    </a:cubicBezTo>
                    <a:cubicBezTo>
                      <a:pt x="507927" y="332737"/>
                      <a:pt x="480432" y="408219"/>
                      <a:pt x="421147" y="451401"/>
                    </a:cubicBezTo>
                    <a:cubicBezTo>
                      <a:pt x="292202" y="569025"/>
                      <a:pt x="56051" y="485483"/>
                      <a:pt x="6152" y="325436"/>
                    </a:cubicBezTo>
                    <a:close/>
                  </a:path>
                </a:pathLst>
              </a:custGeom>
              <a:solidFill>
                <a:srgbClr val="C1D4E6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16" name="Google Shape;1216;p22"/>
              <p:cNvSpPr/>
              <p:nvPr/>
            </p:nvSpPr>
            <p:spPr>
              <a:xfrm>
                <a:off x="3921663" y="7823618"/>
                <a:ext cx="556841" cy="554242"/>
              </a:xfrm>
              <a:custGeom>
                <a:avLst/>
                <a:gdLst/>
                <a:ahLst/>
                <a:cxnLst/>
                <a:rect l="l" t="t" r="r" b="b"/>
                <a:pathLst>
                  <a:path w="556841" h="554242" extrusionOk="0">
                    <a:moveTo>
                      <a:pt x="295884" y="554242"/>
                    </a:moveTo>
                    <a:cubicBezTo>
                      <a:pt x="269696" y="554242"/>
                      <a:pt x="242607" y="550595"/>
                      <a:pt x="215189" y="543170"/>
                    </a:cubicBezTo>
                    <a:cubicBezTo>
                      <a:pt x="114404" y="515878"/>
                      <a:pt x="34745" y="444232"/>
                      <a:pt x="7303" y="356190"/>
                    </a:cubicBezTo>
                    <a:lnTo>
                      <a:pt x="6721" y="353936"/>
                    </a:lnTo>
                    <a:cubicBezTo>
                      <a:pt x="-16160" y="243379"/>
                      <a:pt x="20315" y="131315"/>
                      <a:pt x="101904" y="61476"/>
                    </a:cubicBezTo>
                    <a:cubicBezTo>
                      <a:pt x="174989" y="-1104"/>
                      <a:pt x="271020" y="-16765"/>
                      <a:pt x="365385" y="18446"/>
                    </a:cubicBezTo>
                    <a:cubicBezTo>
                      <a:pt x="483472" y="58122"/>
                      <a:pt x="563678" y="170503"/>
                      <a:pt x="556381" y="285997"/>
                    </a:cubicBezTo>
                    <a:cubicBezTo>
                      <a:pt x="555128" y="372398"/>
                      <a:pt x="519159" y="449827"/>
                      <a:pt x="460015" y="493504"/>
                    </a:cubicBezTo>
                    <a:cubicBezTo>
                      <a:pt x="415725" y="533457"/>
                      <a:pt x="358364" y="554242"/>
                      <a:pt x="295884" y="554242"/>
                    </a:cubicBezTo>
                    <a:close/>
                    <a:moveTo>
                      <a:pt x="53006" y="343158"/>
                    </a:moveTo>
                    <a:cubicBezTo>
                      <a:pt x="75675" y="414269"/>
                      <a:pt x="144076" y="474707"/>
                      <a:pt x="227612" y="497328"/>
                    </a:cubicBezTo>
                    <a:cubicBezTo>
                      <a:pt x="304935" y="518278"/>
                      <a:pt x="378308" y="503758"/>
                      <a:pt x="428954" y="457546"/>
                    </a:cubicBezTo>
                    <a:lnTo>
                      <a:pt x="430979" y="455893"/>
                    </a:lnTo>
                    <a:cubicBezTo>
                      <a:pt x="478859" y="421023"/>
                      <a:pt x="507983" y="357054"/>
                      <a:pt x="508884" y="284767"/>
                    </a:cubicBezTo>
                    <a:lnTo>
                      <a:pt x="508937" y="283502"/>
                    </a:lnTo>
                    <a:cubicBezTo>
                      <a:pt x="515086" y="190359"/>
                      <a:pt x="446721" y="95710"/>
                      <a:pt x="349914" y="63346"/>
                    </a:cubicBezTo>
                    <a:lnTo>
                      <a:pt x="349107" y="63058"/>
                    </a:lnTo>
                    <a:cubicBezTo>
                      <a:pt x="271302" y="33913"/>
                      <a:pt x="192450" y="46479"/>
                      <a:pt x="132806" y="97546"/>
                    </a:cubicBezTo>
                    <a:cubicBezTo>
                      <a:pt x="65676" y="155013"/>
                      <a:pt x="34421" y="251309"/>
                      <a:pt x="53006" y="343158"/>
                    </a:cubicBezTo>
                    <a:close/>
                  </a:path>
                </a:pathLst>
              </a:custGeom>
              <a:solidFill>
                <a:srgbClr val="6D92B6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1217" name="Google Shape;1217;p22"/>
            <p:cNvSpPr/>
            <p:nvPr/>
          </p:nvSpPr>
          <p:spPr>
            <a:xfrm>
              <a:off x="3748386" y="7434186"/>
              <a:ext cx="837917" cy="143825"/>
            </a:xfrm>
            <a:custGeom>
              <a:avLst/>
              <a:gdLst/>
              <a:ahLst/>
              <a:cxnLst/>
              <a:rect l="l" t="t" r="r" b="b"/>
              <a:pathLst>
                <a:path w="837917" h="143825" extrusionOk="0">
                  <a:moveTo>
                    <a:pt x="832944" y="31975"/>
                  </a:moveTo>
                  <a:cubicBezTo>
                    <a:pt x="834616" y="37064"/>
                    <a:pt x="836293" y="42147"/>
                    <a:pt x="837917" y="47266"/>
                  </a:cubicBezTo>
                  <a:cubicBezTo>
                    <a:pt x="833798" y="48919"/>
                    <a:pt x="829631" y="50607"/>
                    <a:pt x="825406" y="52196"/>
                  </a:cubicBezTo>
                  <a:cubicBezTo>
                    <a:pt x="817014" y="55473"/>
                    <a:pt x="808392" y="58697"/>
                    <a:pt x="799635" y="61809"/>
                  </a:cubicBezTo>
                  <a:cubicBezTo>
                    <a:pt x="791750" y="64639"/>
                    <a:pt x="783723" y="67363"/>
                    <a:pt x="775625" y="70063"/>
                  </a:cubicBezTo>
                  <a:cubicBezTo>
                    <a:pt x="765744" y="73358"/>
                    <a:pt x="755722" y="76535"/>
                    <a:pt x="745647" y="79623"/>
                  </a:cubicBezTo>
                  <a:cubicBezTo>
                    <a:pt x="729775" y="84501"/>
                    <a:pt x="713645" y="89078"/>
                    <a:pt x="697449" y="93437"/>
                  </a:cubicBezTo>
                  <a:cubicBezTo>
                    <a:pt x="596599" y="120518"/>
                    <a:pt x="491747" y="137832"/>
                    <a:pt x="416837" y="142809"/>
                  </a:cubicBezTo>
                  <a:cubicBezTo>
                    <a:pt x="317046" y="146598"/>
                    <a:pt x="215289" y="140015"/>
                    <a:pt x="116840" y="119294"/>
                  </a:cubicBezTo>
                  <a:cubicBezTo>
                    <a:pt x="110096" y="117894"/>
                    <a:pt x="103322" y="116441"/>
                    <a:pt x="96578" y="114840"/>
                  </a:cubicBezTo>
                  <a:cubicBezTo>
                    <a:pt x="95436" y="114576"/>
                    <a:pt x="94289" y="114311"/>
                    <a:pt x="93194" y="114017"/>
                  </a:cubicBezTo>
                  <a:cubicBezTo>
                    <a:pt x="86591" y="112528"/>
                    <a:pt x="80124" y="110952"/>
                    <a:pt x="73650" y="109245"/>
                  </a:cubicBezTo>
                  <a:cubicBezTo>
                    <a:pt x="48810" y="102886"/>
                    <a:pt x="24228" y="95585"/>
                    <a:pt x="0" y="87283"/>
                  </a:cubicBezTo>
                  <a:cubicBezTo>
                    <a:pt x="4114" y="71087"/>
                    <a:pt x="8386" y="54926"/>
                    <a:pt x="12835" y="38847"/>
                  </a:cubicBezTo>
                  <a:cubicBezTo>
                    <a:pt x="14218" y="39288"/>
                    <a:pt x="15554" y="39759"/>
                    <a:pt x="16943" y="40200"/>
                  </a:cubicBezTo>
                  <a:cubicBezTo>
                    <a:pt x="17019" y="40218"/>
                    <a:pt x="17049" y="40265"/>
                    <a:pt x="17125" y="40282"/>
                  </a:cubicBezTo>
                  <a:cubicBezTo>
                    <a:pt x="287327" y="129590"/>
                    <a:pt x="560924" y="96785"/>
                    <a:pt x="821680" y="0"/>
                  </a:cubicBezTo>
                  <a:cubicBezTo>
                    <a:pt x="823993" y="6319"/>
                    <a:pt x="826259" y="12667"/>
                    <a:pt x="828442" y="18997"/>
                  </a:cubicBezTo>
                  <a:cubicBezTo>
                    <a:pt x="829967" y="23333"/>
                    <a:pt x="831467" y="27616"/>
                    <a:pt x="832944" y="31975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8" name="Google Shape;1218;p22"/>
            <p:cNvSpPr/>
            <p:nvPr/>
          </p:nvSpPr>
          <p:spPr>
            <a:xfrm>
              <a:off x="3773497" y="7373759"/>
              <a:ext cx="781650" cy="103131"/>
            </a:xfrm>
            <a:custGeom>
              <a:avLst/>
              <a:gdLst/>
              <a:ahLst/>
              <a:cxnLst/>
              <a:rect l="l" t="t" r="r" b="b"/>
              <a:pathLst>
                <a:path w="781650" h="103131" extrusionOk="0">
                  <a:moveTo>
                    <a:pt x="776478" y="7219"/>
                  </a:moveTo>
                  <a:cubicBezTo>
                    <a:pt x="778232" y="11602"/>
                    <a:pt x="779944" y="16014"/>
                    <a:pt x="781651" y="20427"/>
                  </a:cubicBezTo>
                  <a:cubicBezTo>
                    <a:pt x="569763" y="113352"/>
                    <a:pt x="325985" y="118365"/>
                    <a:pt x="100180" y="82436"/>
                  </a:cubicBezTo>
                  <a:cubicBezTo>
                    <a:pt x="67218" y="77488"/>
                    <a:pt x="36204" y="69504"/>
                    <a:pt x="5967" y="59403"/>
                  </a:cubicBezTo>
                  <a:cubicBezTo>
                    <a:pt x="4320" y="58538"/>
                    <a:pt x="2283" y="57785"/>
                    <a:pt x="0" y="57055"/>
                  </a:cubicBezTo>
                  <a:cubicBezTo>
                    <a:pt x="2342" y="49201"/>
                    <a:pt x="4790" y="41418"/>
                    <a:pt x="7286" y="33599"/>
                  </a:cubicBezTo>
                  <a:cubicBezTo>
                    <a:pt x="7303" y="33523"/>
                    <a:pt x="7368" y="33417"/>
                    <a:pt x="7386" y="33340"/>
                  </a:cubicBezTo>
                  <a:cubicBezTo>
                    <a:pt x="14689" y="35635"/>
                    <a:pt x="21751" y="37753"/>
                    <a:pt x="29036" y="40124"/>
                  </a:cubicBezTo>
                  <a:cubicBezTo>
                    <a:pt x="272167" y="99944"/>
                    <a:pt x="539579" y="92255"/>
                    <a:pt x="773612" y="0"/>
                  </a:cubicBezTo>
                  <a:lnTo>
                    <a:pt x="773642" y="47"/>
                  </a:lnTo>
                  <a:cubicBezTo>
                    <a:pt x="774613" y="2447"/>
                    <a:pt x="775507" y="4824"/>
                    <a:pt x="776478" y="7219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9" name="Google Shape;1219;p22"/>
            <p:cNvSpPr/>
            <p:nvPr/>
          </p:nvSpPr>
          <p:spPr>
            <a:xfrm>
              <a:off x="3781573" y="6830865"/>
              <a:ext cx="765536" cy="621407"/>
            </a:xfrm>
            <a:custGeom>
              <a:avLst/>
              <a:gdLst/>
              <a:ahLst/>
              <a:cxnLst/>
              <a:rect l="l" t="t" r="r" b="b"/>
              <a:pathLst>
                <a:path w="765536" h="621407" extrusionOk="0">
                  <a:moveTo>
                    <a:pt x="765537" y="542900"/>
                  </a:moveTo>
                  <a:cubicBezTo>
                    <a:pt x="531510" y="635155"/>
                    <a:pt x="264092" y="642844"/>
                    <a:pt x="20961" y="583023"/>
                  </a:cubicBezTo>
                  <a:cubicBezTo>
                    <a:pt x="-5898" y="574287"/>
                    <a:pt x="-3220" y="583429"/>
                    <a:pt x="8361" y="548295"/>
                  </a:cubicBezTo>
                  <a:cubicBezTo>
                    <a:pt x="235567" y="-129576"/>
                    <a:pt x="362682" y="-93047"/>
                    <a:pt x="577825" y="197908"/>
                  </a:cubicBezTo>
                  <a:cubicBezTo>
                    <a:pt x="653805" y="307324"/>
                    <a:pt x="715991" y="418599"/>
                    <a:pt x="765537" y="542900"/>
                  </a:cubicBezTo>
                  <a:close/>
                </a:path>
              </a:pathLst>
            </a:custGeom>
            <a:solidFill>
              <a:srgbClr val="C1D4E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220" name="Google Shape;1220;p22"/>
          <p:cNvGrpSpPr/>
          <p:nvPr/>
        </p:nvGrpSpPr>
        <p:grpSpPr>
          <a:xfrm rot="-845843">
            <a:off x="707689" y="408042"/>
            <a:ext cx="1717769" cy="1303634"/>
            <a:chOff x="1414841" y="815849"/>
            <a:chExt cx="3435125" cy="2606826"/>
          </a:xfrm>
        </p:grpSpPr>
        <p:grpSp>
          <p:nvGrpSpPr>
            <p:cNvPr id="1221" name="Google Shape;1221;p22"/>
            <p:cNvGrpSpPr/>
            <p:nvPr/>
          </p:nvGrpSpPr>
          <p:grpSpPr>
            <a:xfrm>
              <a:off x="2255150" y="1247078"/>
              <a:ext cx="2416145" cy="2075755"/>
              <a:chOff x="2255150" y="1247078"/>
              <a:chExt cx="2416145" cy="2075755"/>
            </a:xfrm>
          </p:grpSpPr>
          <p:sp>
            <p:nvSpPr>
              <p:cNvPr id="1222" name="Google Shape;1222;p22"/>
              <p:cNvSpPr/>
              <p:nvPr/>
            </p:nvSpPr>
            <p:spPr>
              <a:xfrm>
                <a:off x="2399025" y="1247078"/>
                <a:ext cx="1699680" cy="1551795"/>
              </a:xfrm>
              <a:custGeom>
                <a:avLst/>
                <a:gdLst/>
                <a:ahLst/>
                <a:cxnLst/>
                <a:rect l="l" t="t" r="r" b="b"/>
                <a:pathLst>
                  <a:path w="1699680" h="1551795" extrusionOk="0">
                    <a:moveTo>
                      <a:pt x="808" y="18322"/>
                    </a:moveTo>
                    <a:cubicBezTo>
                      <a:pt x="-2401" y="9018"/>
                      <a:pt x="4325" y="-1221"/>
                      <a:pt x="14349" y="119"/>
                    </a:cubicBezTo>
                    <a:cubicBezTo>
                      <a:pt x="104706" y="8186"/>
                      <a:pt x="1693141" y="1524607"/>
                      <a:pt x="1697380" y="1528022"/>
                    </a:cubicBezTo>
                    <a:cubicBezTo>
                      <a:pt x="1705549" y="1540639"/>
                      <a:pt x="1690661" y="1561117"/>
                      <a:pt x="1673190" y="1547050"/>
                    </a:cubicBezTo>
                    <a:cubicBezTo>
                      <a:pt x="1672160" y="1546844"/>
                      <a:pt x="5047" y="312110"/>
                      <a:pt x="14974" y="287604"/>
                    </a:cubicBezTo>
                    <a:cubicBezTo>
                      <a:pt x="16939" y="281399"/>
                      <a:pt x="25520" y="278197"/>
                      <a:pt x="30892" y="282540"/>
                    </a:cubicBezTo>
                    <a:cubicBezTo>
                      <a:pt x="94573" y="329592"/>
                      <a:pt x="91268" y="360928"/>
                      <a:pt x="808" y="1832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23" name="Google Shape;1223;p22"/>
              <p:cNvSpPr/>
              <p:nvPr/>
            </p:nvSpPr>
            <p:spPr>
              <a:xfrm>
                <a:off x="2255150" y="2110078"/>
                <a:ext cx="2416145" cy="1212755"/>
              </a:xfrm>
              <a:custGeom>
                <a:avLst/>
                <a:gdLst/>
                <a:ahLst/>
                <a:cxnLst/>
                <a:rect l="l" t="t" r="r" b="b"/>
                <a:pathLst>
                  <a:path w="2416145" h="1212755" extrusionOk="0">
                    <a:moveTo>
                      <a:pt x="2384966" y="1211764"/>
                    </a:moveTo>
                    <a:cubicBezTo>
                      <a:pt x="2353123" y="1201010"/>
                      <a:pt x="2317975" y="1181672"/>
                      <a:pt x="2289333" y="1167503"/>
                    </a:cubicBezTo>
                    <a:cubicBezTo>
                      <a:pt x="2243117" y="1145891"/>
                      <a:pt x="2195561" y="1127171"/>
                      <a:pt x="2147799" y="1109078"/>
                    </a:cubicBezTo>
                    <a:cubicBezTo>
                      <a:pt x="2001504" y="1055717"/>
                      <a:pt x="1859042" y="992221"/>
                      <a:pt x="1713785" y="935968"/>
                    </a:cubicBezTo>
                    <a:cubicBezTo>
                      <a:pt x="1619807" y="898640"/>
                      <a:pt x="1528618" y="854790"/>
                      <a:pt x="1435258" y="815600"/>
                    </a:cubicBezTo>
                    <a:cubicBezTo>
                      <a:pt x="1337762" y="773303"/>
                      <a:pt x="1236447" y="740524"/>
                      <a:pt x="1137612" y="701540"/>
                    </a:cubicBezTo>
                    <a:cubicBezTo>
                      <a:pt x="947278" y="622225"/>
                      <a:pt x="751566" y="555423"/>
                      <a:pt x="565471" y="466590"/>
                    </a:cubicBezTo>
                    <a:cubicBezTo>
                      <a:pt x="410912" y="403719"/>
                      <a:pt x="250663" y="353767"/>
                      <a:pt x="102609" y="275799"/>
                    </a:cubicBezTo>
                    <a:cubicBezTo>
                      <a:pt x="89274" y="268769"/>
                      <a:pt x="75211" y="261526"/>
                      <a:pt x="63841" y="251500"/>
                    </a:cubicBezTo>
                    <a:cubicBezTo>
                      <a:pt x="43786" y="231750"/>
                      <a:pt x="39128" y="201967"/>
                      <a:pt x="26934" y="177455"/>
                    </a:cubicBezTo>
                    <a:cubicBezTo>
                      <a:pt x="15770" y="150669"/>
                      <a:pt x="10802" y="121924"/>
                      <a:pt x="4599" y="93694"/>
                    </a:cubicBezTo>
                    <a:cubicBezTo>
                      <a:pt x="-53" y="72803"/>
                      <a:pt x="-3776" y="48917"/>
                      <a:pt x="6976" y="29270"/>
                    </a:cubicBezTo>
                    <a:cubicBezTo>
                      <a:pt x="13076" y="18722"/>
                      <a:pt x="24137" y="16344"/>
                      <a:pt x="32821" y="19237"/>
                    </a:cubicBezTo>
                    <a:cubicBezTo>
                      <a:pt x="32615" y="8276"/>
                      <a:pt x="42227" y="-2994"/>
                      <a:pt x="55150" y="724"/>
                    </a:cubicBezTo>
                    <a:cubicBezTo>
                      <a:pt x="61560" y="2380"/>
                      <a:pt x="67660" y="5376"/>
                      <a:pt x="73761" y="7960"/>
                    </a:cubicBezTo>
                    <a:cubicBezTo>
                      <a:pt x="317030" y="110235"/>
                      <a:pt x="564228" y="203720"/>
                      <a:pt x="803979" y="314158"/>
                    </a:cubicBezTo>
                    <a:cubicBezTo>
                      <a:pt x="1010649" y="412295"/>
                      <a:pt x="1204500" y="534526"/>
                      <a:pt x="1406204" y="642078"/>
                    </a:cubicBezTo>
                    <a:cubicBezTo>
                      <a:pt x="1501735" y="696888"/>
                      <a:pt x="1604809" y="743837"/>
                      <a:pt x="1685658" y="819634"/>
                    </a:cubicBezTo>
                    <a:cubicBezTo>
                      <a:pt x="1772505" y="853244"/>
                      <a:pt x="1860073" y="886332"/>
                      <a:pt x="1944433" y="922114"/>
                    </a:cubicBezTo>
                    <a:cubicBezTo>
                      <a:pt x="1967489" y="935556"/>
                      <a:pt x="2027865" y="941039"/>
                      <a:pt x="2017319" y="976615"/>
                    </a:cubicBezTo>
                    <a:cubicBezTo>
                      <a:pt x="2013595" y="987576"/>
                      <a:pt x="2001188" y="995540"/>
                      <a:pt x="1989714" y="992544"/>
                    </a:cubicBezTo>
                    <a:cubicBezTo>
                      <a:pt x="1953426" y="978374"/>
                      <a:pt x="1917137" y="964005"/>
                      <a:pt x="1880848" y="949526"/>
                    </a:cubicBezTo>
                    <a:cubicBezTo>
                      <a:pt x="2035305" y="1019228"/>
                      <a:pt x="2199277" y="1066486"/>
                      <a:pt x="2350327" y="1143217"/>
                    </a:cubicBezTo>
                    <a:cubicBezTo>
                      <a:pt x="2365214" y="1150144"/>
                      <a:pt x="2379999" y="1157284"/>
                      <a:pt x="2395299" y="1163070"/>
                    </a:cubicBezTo>
                    <a:cubicBezTo>
                      <a:pt x="2404499" y="1165963"/>
                      <a:pt x="2412667" y="1172478"/>
                      <a:pt x="2415147" y="1182202"/>
                    </a:cubicBezTo>
                    <a:cubicBezTo>
                      <a:pt x="2420630" y="1199663"/>
                      <a:pt x="2402540" y="1217145"/>
                      <a:pt x="2384966" y="12117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1224" name="Google Shape;1224;p22"/>
            <p:cNvSpPr/>
            <p:nvPr/>
          </p:nvSpPr>
          <p:spPr>
            <a:xfrm>
              <a:off x="1414841" y="815849"/>
              <a:ext cx="3435125" cy="2606826"/>
            </a:xfrm>
            <a:custGeom>
              <a:avLst/>
              <a:gdLst/>
              <a:ahLst/>
              <a:cxnLst/>
              <a:rect l="l" t="t" r="r" b="b"/>
              <a:pathLst>
                <a:path w="3435125" h="2606826" extrusionOk="0">
                  <a:moveTo>
                    <a:pt x="3425391" y="2541067"/>
                  </a:moveTo>
                  <a:cubicBezTo>
                    <a:pt x="3410819" y="2505127"/>
                    <a:pt x="3384128" y="2465366"/>
                    <a:pt x="3375479" y="2452529"/>
                  </a:cubicBezTo>
                  <a:cubicBezTo>
                    <a:pt x="3240767" y="2252681"/>
                    <a:pt x="3092411" y="2062714"/>
                    <a:pt x="2952327" y="1866755"/>
                  </a:cubicBezTo>
                  <a:cubicBezTo>
                    <a:pt x="2820604" y="1682458"/>
                    <a:pt x="2689973" y="1497384"/>
                    <a:pt x="2560846" y="1311259"/>
                  </a:cubicBezTo>
                  <a:cubicBezTo>
                    <a:pt x="2460280" y="1166304"/>
                    <a:pt x="2360627" y="1020716"/>
                    <a:pt x="2262183" y="874310"/>
                  </a:cubicBezTo>
                  <a:cubicBezTo>
                    <a:pt x="2188184" y="764257"/>
                    <a:pt x="2114885" y="653736"/>
                    <a:pt x="2042370" y="542700"/>
                  </a:cubicBezTo>
                  <a:cubicBezTo>
                    <a:pt x="1990382" y="463096"/>
                    <a:pt x="1938842" y="383197"/>
                    <a:pt x="1887432" y="303215"/>
                  </a:cubicBezTo>
                  <a:cubicBezTo>
                    <a:pt x="1852950" y="249566"/>
                    <a:pt x="1818661" y="195786"/>
                    <a:pt x="1783410" y="142639"/>
                  </a:cubicBezTo>
                  <a:cubicBezTo>
                    <a:pt x="1762036" y="110417"/>
                    <a:pt x="1740622" y="77892"/>
                    <a:pt x="1716322" y="47766"/>
                  </a:cubicBezTo>
                  <a:cubicBezTo>
                    <a:pt x="1704044" y="32544"/>
                    <a:pt x="1690064" y="14471"/>
                    <a:pt x="1672208" y="5380"/>
                  </a:cubicBezTo>
                  <a:cubicBezTo>
                    <a:pt x="1660460" y="-606"/>
                    <a:pt x="1649680" y="-1526"/>
                    <a:pt x="1637094" y="2267"/>
                  </a:cubicBezTo>
                  <a:cubicBezTo>
                    <a:pt x="1622563" y="6651"/>
                    <a:pt x="1609496" y="16973"/>
                    <a:pt x="1597013" y="25219"/>
                  </a:cubicBezTo>
                  <a:cubicBezTo>
                    <a:pt x="1581679" y="35348"/>
                    <a:pt x="1566372" y="45457"/>
                    <a:pt x="1550302" y="54411"/>
                  </a:cubicBezTo>
                  <a:cubicBezTo>
                    <a:pt x="1286560" y="201462"/>
                    <a:pt x="1201576" y="290192"/>
                    <a:pt x="1039362" y="380159"/>
                  </a:cubicBezTo>
                  <a:cubicBezTo>
                    <a:pt x="986530" y="410354"/>
                    <a:pt x="989738" y="430626"/>
                    <a:pt x="998525" y="431348"/>
                  </a:cubicBezTo>
                  <a:cubicBezTo>
                    <a:pt x="999556" y="431451"/>
                    <a:pt x="1823861" y="1153158"/>
                    <a:pt x="2263049" y="1569910"/>
                  </a:cubicBezTo>
                  <a:cubicBezTo>
                    <a:pt x="2362406" y="1664633"/>
                    <a:pt x="2571241" y="1870116"/>
                    <a:pt x="2681557" y="1959251"/>
                  </a:cubicBezTo>
                  <a:cubicBezTo>
                    <a:pt x="2689416" y="1971456"/>
                    <a:pt x="2675353" y="1992656"/>
                    <a:pt x="2657366" y="1978279"/>
                  </a:cubicBezTo>
                  <a:cubicBezTo>
                    <a:pt x="2656920" y="1978190"/>
                    <a:pt x="2344076" y="1746635"/>
                    <a:pt x="1990280" y="1482094"/>
                  </a:cubicBezTo>
                  <a:cubicBezTo>
                    <a:pt x="1989228" y="1479682"/>
                    <a:pt x="1987634" y="1477449"/>
                    <a:pt x="1985470" y="1475683"/>
                  </a:cubicBezTo>
                  <a:cubicBezTo>
                    <a:pt x="1961761" y="1456414"/>
                    <a:pt x="1938059" y="1437145"/>
                    <a:pt x="1914350" y="1417877"/>
                  </a:cubicBezTo>
                  <a:cubicBezTo>
                    <a:pt x="1877814" y="1388149"/>
                    <a:pt x="1841271" y="1358442"/>
                    <a:pt x="1804714" y="1328728"/>
                  </a:cubicBezTo>
                  <a:cubicBezTo>
                    <a:pt x="1800056" y="1321196"/>
                    <a:pt x="1789345" y="1315616"/>
                    <a:pt x="1782764" y="1310091"/>
                  </a:cubicBezTo>
                  <a:cubicBezTo>
                    <a:pt x="1741371" y="1276749"/>
                    <a:pt x="1701770" y="1241159"/>
                    <a:pt x="1659065" y="1209466"/>
                  </a:cubicBezTo>
                  <a:cubicBezTo>
                    <a:pt x="1645847" y="1198691"/>
                    <a:pt x="1632463" y="1188136"/>
                    <a:pt x="1619005" y="1177684"/>
                  </a:cubicBezTo>
                  <a:cubicBezTo>
                    <a:pt x="1578209" y="1144520"/>
                    <a:pt x="1537393" y="1111342"/>
                    <a:pt x="1496611" y="1078158"/>
                  </a:cubicBezTo>
                  <a:cubicBezTo>
                    <a:pt x="1450045" y="1040307"/>
                    <a:pt x="1403485" y="1002457"/>
                    <a:pt x="1356919" y="964607"/>
                  </a:cubicBezTo>
                  <a:cubicBezTo>
                    <a:pt x="1310757" y="927038"/>
                    <a:pt x="1264596" y="889511"/>
                    <a:pt x="1218435" y="851942"/>
                  </a:cubicBezTo>
                  <a:cubicBezTo>
                    <a:pt x="1172597" y="814696"/>
                    <a:pt x="1126759" y="777416"/>
                    <a:pt x="1080920" y="740129"/>
                  </a:cubicBezTo>
                  <a:cubicBezTo>
                    <a:pt x="1034312" y="702279"/>
                    <a:pt x="987753" y="664387"/>
                    <a:pt x="941104" y="626537"/>
                  </a:cubicBezTo>
                  <a:cubicBezTo>
                    <a:pt x="918569" y="608237"/>
                    <a:pt x="895953" y="590020"/>
                    <a:pt x="873095" y="572084"/>
                  </a:cubicBezTo>
                  <a:cubicBezTo>
                    <a:pt x="861704" y="563158"/>
                    <a:pt x="850362" y="554190"/>
                    <a:pt x="838806" y="545380"/>
                  </a:cubicBezTo>
                  <a:cubicBezTo>
                    <a:pt x="832547" y="540570"/>
                    <a:pt x="826247" y="535766"/>
                    <a:pt x="819947" y="530997"/>
                  </a:cubicBezTo>
                  <a:cubicBezTo>
                    <a:pt x="819947" y="530997"/>
                    <a:pt x="819940" y="530990"/>
                    <a:pt x="819940" y="530990"/>
                  </a:cubicBezTo>
                  <a:cubicBezTo>
                    <a:pt x="819549" y="530599"/>
                    <a:pt x="819322" y="530138"/>
                    <a:pt x="818841" y="529781"/>
                  </a:cubicBezTo>
                  <a:cubicBezTo>
                    <a:pt x="818106" y="529417"/>
                    <a:pt x="817398" y="529004"/>
                    <a:pt x="816698" y="528592"/>
                  </a:cubicBezTo>
                  <a:cubicBezTo>
                    <a:pt x="814691" y="527101"/>
                    <a:pt x="812685" y="525603"/>
                    <a:pt x="810665" y="524132"/>
                  </a:cubicBezTo>
                  <a:cubicBezTo>
                    <a:pt x="808082" y="522236"/>
                    <a:pt x="805334" y="519933"/>
                    <a:pt x="802263" y="518882"/>
                  </a:cubicBezTo>
                  <a:cubicBezTo>
                    <a:pt x="798890" y="517721"/>
                    <a:pt x="795352" y="518044"/>
                    <a:pt x="792363" y="519610"/>
                  </a:cubicBezTo>
                  <a:cubicBezTo>
                    <a:pt x="774947" y="522160"/>
                    <a:pt x="758101" y="526991"/>
                    <a:pt x="741633" y="533100"/>
                  </a:cubicBezTo>
                  <a:cubicBezTo>
                    <a:pt x="721393" y="537532"/>
                    <a:pt x="701971" y="549861"/>
                    <a:pt x="674202" y="560299"/>
                  </a:cubicBezTo>
                  <a:cubicBezTo>
                    <a:pt x="647841" y="560299"/>
                    <a:pt x="149823" y="812003"/>
                    <a:pt x="106610" y="841579"/>
                  </a:cubicBezTo>
                  <a:cubicBezTo>
                    <a:pt x="-199309" y="972503"/>
                    <a:pt x="48096" y="959267"/>
                    <a:pt x="2255814" y="2033406"/>
                  </a:cubicBezTo>
                  <a:cubicBezTo>
                    <a:pt x="2349758" y="2080430"/>
                    <a:pt x="2442534" y="2129915"/>
                    <a:pt x="2536072" y="2177743"/>
                  </a:cubicBezTo>
                  <a:cubicBezTo>
                    <a:pt x="2703589" y="2263401"/>
                    <a:pt x="2871354" y="2348695"/>
                    <a:pt x="3040726" y="2430629"/>
                  </a:cubicBezTo>
                  <a:cubicBezTo>
                    <a:pt x="3149434" y="2483212"/>
                    <a:pt x="3256692" y="2538772"/>
                    <a:pt x="3364356" y="2593465"/>
                  </a:cubicBezTo>
                  <a:cubicBezTo>
                    <a:pt x="3376386" y="2599574"/>
                    <a:pt x="3388848" y="2605807"/>
                    <a:pt x="3402314" y="2606680"/>
                  </a:cubicBezTo>
                  <a:cubicBezTo>
                    <a:pt x="3442422" y="2609277"/>
                    <a:pt x="3439990" y="2577089"/>
                    <a:pt x="3425391" y="25410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5" name="Google Shape;1225;p22"/>
            <p:cNvSpPr/>
            <p:nvPr/>
          </p:nvSpPr>
          <p:spPr>
            <a:xfrm>
              <a:off x="3345389" y="1555373"/>
              <a:ext cx="156073" cy="401257"/>
            </a:xfrm>
            <a:custGeom>
              <a:avLst/>
              <a:gdLst/>
              <a:ahLst/>
              <a:cxnLst/>
              <a:rect l="l" t="t" r="r" b="b"/>
              <a:pathLst>
                <a:path w="156073" h="401257" extrusionOk="0">
                  <a:moveTo>
                    <a:pt x="5271" y="397368"/>
                  </a:moveTo>
                  <a:cubicBezTo>
                    <a:pt x="-836" y="392090"/>
                    <a:pt x="-1874" y="382291"/>
                    <a:pt x="3410" y="376051"/>
                  </a:cubicBezTo>
                  <a:cubicBezTo>
                    <a:pt x="11949" y="358892"/>
                    <a:pt x="20757" y="341877"/>
                    <a:pt x="27888" y="324059"/>
                  </a:cubicBezTo>
                  <a:cubicBezTo>
                    <a:pt x="58097" y="243321"/>
                    <a:pt x="78467" y="159401"/>
                    <a:pt x="104780" y="77399"/>
                  </a:cubicBezTo>
                  <a:cubicBezTo>
                    <a:pt x="112949" y="54591"/>
                    <a:pt x="121461" y="31900"/>
                    <a:pt x="131492" y="9876"/>
                  </a:cubicBezTo>
                  <a:cubicBezTo>
                    <a:pt x="132687" y="4619"/>
                    <a:pt x="137015" y="509"/>
                    <a:pt x="142621" y="42"/>
                  </a:cubicBezTo>
                  <a:cubicBezTo>
                    <a:pt x="149162" y="-521"/>
                    <a:pt x="155744" y="4646"/>
                    <a:pt x="156073" y="11436"/>
                  </a:cubicBezTo>
                  <a:cubicBezTo>
                    <a:pt x="149224" y="42442"/>
                    <a:pt x="133697" y="71860"/>
                    <a:pt x="126229" y="103093"/>
                  </a:cubicBezTo>
                  <a:cubicBezTo>
                    <a:pt x="99036" y="192531"/>
                    <a:pt x="79958" y="285452"/>
                    <a:pt x="40488" y="370588"/>
                  </a:cubicBezTo>
                  <a:cubicBezTo>
                    <a:pt x="33913" y="384188"/>
                    <a:pt x="24343" y="411345"/>
                    <a:pt x="5271" y="39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6" name="Google Shape;1226;p22"/>
            <p:cNvSpPr/>
            <p:nvPr/>
          </p:nvSpPr>
          <p:spPr>
            <a:xfrm>
              <a:off x="2662781" y="2119853"/>
              <a:ext cx="427824" cy="143580"/>
            </a:xfrm>
            <a:custGeom>
              <a:avLst/>
              <a:gdLst/>
              <a:ahLst/>
              <a:cxnLst/>
              <a:rect l="l" t="t" r="r" b="b"/>
              <a:pathLst>
                <a:path w="427824" h="143580" extrusionOk="0">
                  <a:moveTo>
                    <a:pt x="587" y="132819"/>
                  </a:moveTo>
                  <a:cubicBezTo>
                    <a:pt x="-1673" y="125184"/>
                    <a:pt x="2765" y="115612"/>
                    <a:pt x="10927" y="113715"/>
                  </a:cubicBezTo>
                  <a:cubicBezTo>
                    <a:pt x="28535" y="109592"/>
                    <a:pt x="46425" y="106685"/>
                    <a:pt x="64192" y="103456"/>
                  </a:cubicBezTo>
                  <a:cubicBezTo>
                    <a:pt x="111968" y="95058"/>
                    <a:pt x="158726" y="82318"/>
                    <a:pt x="204572" y="66656"/>
                  </a:cubicBezTo>
                  <a:cubicBezTo>
                    <a:pt x="251138" y="51257"/>
                    <a:pt x="296928" y="33637"/>
                    <a:pt x="343454" y="18059"/>
                  </a:cubicBezTo>
                  <a:cubicBezTo>
                    <a:pt x="361041" y="14513"/>
                    <a:pt x="425161" y="-16906"/>
                    <a:pt x="427820" y="12362"/>
                  </a:cubicBezTo>
                  <a:cubicBezTo>
                    <a:pt x="428061" y="22024"/>
                    <a:pt x="419040" y="25480"/>
                    <a:pt x="410947" y="26532"/>
                  </a:cubicBezTo>
                  <a:cubicBezTo>
                    <a:pt x="334302" y="48590"/>
                    <a:pt x="261086" y="81142"/>
                    <a:pt x="184943" y="104871"/>
                  </a:cubicBezTo>
                  <a:cubicBezTo>
                    <a:pt x="142877" y="118897"/>
                    <a:pt x="99443" y="128339"/>
                    <a:pt x="55831" y="136221"/>
                  </a:cubicBezTo>
                  <a:cubicBezTo>
                    <a:pt x="38896" y="136393"/>
                    <a:pt x="8742" y="154754"/>
                    <a:pt x="587" y="1328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7" name="Google Shape;1227;p22"/>
            <p:cNvSpPr/>
            <p:nvPr/>
          </p:nvSpPr>
          <p:spPr>
            <a:xfrm>
              <a:off x="4152616" y="2830191"/>
              <a:ext cx="599456" cy="484939"/>
            </a:xfrm>
            <a:custGeom>
              <a:avLst/>
              <a:gdLst/>
              <a:ahLst/>
              <a:cxnLst/>
              <a:rect l="l" t="t" r="r" b="b"/>
              <a:pathLst>
                <a:path w="599456" h="484939" extrusionOk="0">
                  <a:moveTo>
                    <a:pt x="595171" y="462858"/>
                  </a:moveTo>
                  <a:cubicBezTo>
                    <a:pt x="607249" y="473564"/>
                    <a:pt x="591255" y="492468"/>
                    <a:pt x="578572" y="481762"/>
                  </a:cubicBezTo>
                  <a:cubicBezTo>
                    <a:pt x="422405" y="356172"/>
                    <a:pt x="266189" y="230663"/>
                    <a:pt x="109616" y="105602"/>
                  </a:cubicBezTo>
                  <a:cubicBezTo>
                    <a:pt x="74564" y="77489"/>
                    <a:pt x="39347" y="49575"/>
                    <a:pt x="4172" y="21538"/>
                  </a:cubicBezTo>
                  <a:cubicBezTo>
                    <a:pt x="-7583" y="11154"/>
                    <a:pt x="7971" y="-7386"/>
                    <a:pt x="20365" y="3121"/>
                  </a:cubicBezTo>
                  <a:cubicBezTo>
                    <a:pt x="176615" y="127255"/>
                    <a:pt x="332906" y="251265"/>
                    <a:pt x="488229" y="376574"/>
                  </a:cubicBezTo>
                  <a:cubicBezTo>
                    <a:pt x="523933" y="405292"/>
                    <a:pt x="559507" y="434092"/>
                    <a:pt x="595171" y="4628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228" name="Google Shape;1228;p22"/>
          <p:cNvGrpSpPr/>
          <p:nvPr/>
        </p:nvGrpSpPr>
        <p:grpSpPr>
          <a:xfrm rot="-5400000">
            <a:off x="6226570" y="1418315"/>
            <a:ext cx="1359644" cy="463428"/>
            <a:chOff x="12453140" y="2836629"/>
            <a:chExt cx="2719288" cy="926855"/>
          </a:xfrm>
        </p:grpSpPr>
        <p:grpSp>
          <p:nvGrpSpPr>
            <p:cNvPr id="1229" name="Google Shape;1229;p22"/>
            <p:cNvGrpSpPr/>
            <p:nvPr/>
          </p:nvGrpSpPr>
          <p:grpSpPr>
            <a:xfrm>
              <a:off x="12453140" y="2836629"/>
              <a:ext cx="2719288" cy="926855"/>
              <a:chOff x="12453140" y="2836629"/>
              <a:chExt cx="2719288" cy="926855"/>
            </a:xfrm>
          </p:grpSpPr>
          <p:sp>
            <p:nvSpPr>
              <p:cNvPr id="1230" name="Google Shape;1230;p22"/>
              <p:cNvSpPr/>
              <p:nvPr/>
            </p:nvSpPr>
            <p:spPr>
              <a:xfrm>
                <a:off x="14037270" y="2857445"/>
                <a:ext cx="505" cy="58"/>
              </a:xfrm>
              <a:custGeom>
                <a:avLst/>
                <a:gdLst/>
                <a:ahLst/>
                <a:cxnLst/>
                <a:rect l="l" t="t" r="r" b="b"/>
                <a:pathLst>
                  <a:path w="505" h="58" extrusionOk="0">
                    <a:moveTo>
                      <a:pt x="0" y="44"/>
                    </a:moveTo>
                    <a:cubicBezTo>
                      <a:pt x="364" y="71"/>
                      <a:pt x="147" y="65"/>
                      <a:pt x="506" y="0"/>
                    </a:cubicBezTo>
                    <a:cubicBezTo>
                      <a:pt x="354" y="27"/>
                      <a:pt x="158" y="16"/>
                      <a:pt x="0" y="44"/>
                    </a:cubicBezTo>
                    <a:close/>
                  </a:path>
                </a:pathLst>
              </a:custGeom>
              <a:solidFill>
                <a:srgbClr val="C1D4E6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31" name="Google Shape;1231;p22"/>
              <p:cNvSpPr/>
              <p:nvPr/>
            </p:nvSpPr>
            <p:spPr>
              <a:xfrm>
                <a:off x="14002545" y="2859469"/>
                <a:ext cx="70" cy="5"/>
              </a:xfrm>
              <a:custGeom>
                <a:avLst/>
                <a:gdLst/>
                <a:ahLst/>
                <a:cxnLst/>
                <a:rect l="l" t="t" r="r" b="b"/>
                <a:pathLst>
                  <a:path w="70" h="5" extrusionOk="0">
                    <a:moveTo>
                      <a:pt x="71" y="0"/>
                    </a:moveTo>
                    <a:cubicBezTo>
                      <a:pt x="43" y="0"/>
                      <a:pt x="22" y="0"/>
                      <a:pt x="0" y="5"/>
                    </a:cubicBezTo>
                    <a:cubicBezTo>
                      <a:pt x="11" y="5"/>
                      <a:pt x="54" y="0"/>
                      <a:pt x="71" y="0"/>
                    </a:cubicBezTo>
                    <a:close/>
                  </a:path>
                </a:pathLst>
              </a:custGeom>
              <a:solidFill>
                <a:srgbClr val="C1D4E6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32" name="Google Shape;1232;p22"/>
              <p:cNvSpPr/>
              <p:nvPr/>
            </p:nvSpPr>
            <p:spPr>
              <a:xfrm>
                <a:off x="14074334" y="2855161"/>
                <a:ext cx="10" cy="5"/>
              </a:xfrm>
              <a:custGeom>
                <a:avLst/>
                <a:gdLst/>
                <a:ahLst/>
                <a:cxnLst/>
                <a:rect l="l" t="t" r="r" b="b"/>
                <a:pathLst>
                  <a:path w="10" h="5" extrusionOk="0">
                    <a:moveTo>
                      <a:pt x="11" y="0"/>
                    </a:moveTo>
                    <a:lnTo>
                      <a:pt x="0" y="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C1D4E6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33" name="Google Shape;1233;p22"/>
              <p:cNvSpPr/>
              <p:nvPr/>
            </p:nvSpPr>
            <p:spPr>
              <a:xfrm>
                <a:off x="12453140" y="2836629"/>
                <a:ext cx="2719288" cy="926855"/>
              </a:xfrm>
              <a:custGeom>
                <a:avLst/>
                <a:gdLst/>
                <a:ahLst/>
                <a:cxnLst/>
                <a:rect l="l" t="t" r="r" b="b"/>
                <a:pathLst>
                  <a:path w="2719288" h="926855" extrusionOk="0">
                    <a:moveTo>
                      <a:pt x="2689218" y="14676"/>
                    </a:moveTo>
                    <a:cubicBezTo>
                      <a:pt x="2293441" y="-10330"/>
                      <a:pt x="1699962" y="-4973"/>
                      <a:pt x="1303087" y="43104"/>
                    </a:cubicBezTo>
                    <a:cubicBezTo>
                      <a:pt x="1293961" y="43670"/>
                      <a:pt x="40471" y="92524"/>
                      <a:pt x="18048" y="94564"/>
                    </a:cubicBezTo>
                    <a:cubicBezTo>
                      <a:pt x="-22366" y="95962"/>
                      <a:pt x="7258" y="135538"/>
                      <a:pt x="85280" y="248361"/>
                    </a:cubicBezTo>
                    <a:cubicBezTo>
                      <a:pt x="18782" y="397966"/>
                      <a:pt x="-24188" y="339762"/>
                      <a:pt x="98392" y="457421"/>
                    </a:cubicBezTo>
                    <a:cubicBezTo>
                      <a:pt x="104233" y="463871"/>
                      <a:pt x="112674" y="468635"/>
                      <a:pt x="116720" y="476434"/>
                    </a:cubicBezTo>
                    <a:cubicBezTo>
                      <a:pt x="119151" y="504937"/>
                      <a:pt x="38399" y="659154"/>
                      <a:pt x="36202" y="673631"/>
                    </a:cubicBezTo>
                    <a:cubicBezTo>
                      <a:pt x="40912" y="701515"/>
                      <a:pt x="82414" y="693373"/>
                      <a:pt x="150624" y="732716"/>
                    </a:cubicBezTo>
                    <a:cubicBezTo>
                      <a:pt x="102319" y="889772"/>
                      <a:pt x="29785" y="920570"/>
                      <a:pt x="119081" y="926667"/>
                    </a:cubicBezTo>
                    <a:cubicBezTo>
                      <a:pt x="143712" y="928347"/>
                      <a:pt x="370066" y="918308"/>
                      <a:pt x="373628" y="915376"/>
                    </a:cubicBezTo>
                    <a:cubicBezTo>
                      <a:pt x="595658" y="898190"/>
                      <a:pt x="586722" y="910558"/>
                      <a:pt x="797103" y="914686"/>
                    </a:cubicBezTo>
                    <a:cubicBezTo>
                      <a:pt x="1150192" y="920848"/>
                      <a:pt x="2235058" y="850755"/>
                      <a:pt x="2235461" y="850733"/>
                    </a:cubicBezTo>
                    <a:cubicBezTo>
                      <a:pt x="2832176" y="883702"/>
                      <a:pt x="2738627" y="916899"/>
                      <a:pt x="2644806" y="737828"/>
                    </a:cubicBezTo>
                    <a:cubicBezTo>
                      <a:pt x="2670454" y="709363"/>
                      <a:pt x="2717438" y="678586"/>
                      <a:pt x="2712196" y="636230"/>
                    </a:cubicBezTo>
                    <a:cubicBezTo>
                      <a:pt x="2684937" y="578130"/>
                      <a:pt x="2647879" y="523820"/>
                      <a:pt x="2626070" y="463185"/>
                    </a:cubicBezTo>
                    <a:cubicBezTo>
                      <a:pt x="2640744" y="417262"/>
                      <a:pt x="2707072" y="343292"/>
                      <a:pt x="2705816" y="313097"/>
                    </a:cubicBezTo>
                    <a:cubicBezTo>
                      <a:pt x="2687091" y="256628"/>
                      <a:pt x="2640124" y="204722"/>
                      <a:pt x="2640357" y="175436"/>
                    </a:cubicBezTo>
                    <a:cubicBezTo>
                      <a:pt x="2686509" y="112924"/>
                      <a:pt x="2761556" y="11772"/>
                      <a:pt x="2689218" y="14676"/>
                    </a:cubicBezTo>
                    <a:close/>
                  </a:path>
                </a:pathLst>
              </a:custGeom>
              <a:solidFill>
                <a:srgbClr val="C1D4E6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234" name="Google Shape;1234;p22"/>
            <p:cNvGrpSpPr/>
            <p:nvPr/>
          </p:nvGrpSpPr>
          <p:grpSpPr>
            <a:xfrm>
              <a:off x="12453140" y="2836629"/>
              <a:ext cx="2719288" cy="926855"/>
              <a:chOff x="12453140" y="2836629"/>
              <a:chExt cx="2719288" cy="926855"/>
            </a:xfrm>
          </p:grpSpPr>
          <p:sp>
            <p:nvSpPr>
              <p:cNvPr id="1235" name="Google Shape;1235;p22"/>
              <p:cNvSpPr/>
              <p:nvPr/>
            </p:nvSpPr>
            <p:spPr>
              <a:xfrm>
                <a:off x="14037270" y="2857445"/>
                <a:ext cx="505" cy="58"/>
              </a:xfrm>
              <a:custGeom>
                <a:avLst/>
                <a:gdLst/>
                <a:ahLst/>
                <a:cxnLst/>
                <a:rect l="l" t="t" r="r" b="b"/>
                <a:pathLst>
                  <a:path w="505" h="58" extrusionOk="0">
                    <a:moveTo>
                      <a:pt x="0" y="44"/>
                    </a:moveTo>
                    <a:cubicBezTo>
                      <a:pt x="364" y="71"/>
                      <a:pt x="147" y="65"/>
                      <a:pt x="506" y="0"/>
                    </a:cubicBezTo>
                    <a:cubicBezTo>
                      <a:pt x="354" y="27"/>
                      <a:pt x="158" y="16"/>
                      <a:pt x="0" y="4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36" name="Google Shape;1236;p22"/>
              <p:cNvSpPr/>
              <p:nvPr/>
            </p:nvSpPr>
            <p:spPr>
              <a:xfrm>
                <a:off x="14002545" y="2859469"/>
                <a:ext cx="70" cy="5"/>
              </a:xfrm>
              <a:custGeom>
                <a:avLst/>
                <a:gdLst/>
                <a:ahLst/>
                <a:cxnLst/>
                <a:rect l="l" t="t" r="r" b="b"/>
                <a:pathLst>
                  <a:path w="70" h="5" extrusionOk="0">
                    <a:moveTo>
                      <a:pt x="71" y="0"/>
                    </a:moveTo>
                    <a:cubicBezTo>
                      <a:pt x="43" y="0"/>
                      <a:pt x="22" y="0"/>
                      <a:pt x="0" y="5"/>
                    </a:cubicBezTo>
                    <a:cubicBezTo>
                      <a:pt x="11" y="5"/>
                      <a:pt x="54" y="0"/>
                      <a:pt x="71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37" name="Google Shape;1237;p22"/>
              <p:cNvSpPr/>
              <p:nvPr/>
            </p:nvSpPr>
            <p:spPr>
              <a:xfrm>
                <a:off x="14074334" y="2855161"/>
                <a:ext cx="10" cy="5"/>
              </a:xfrm>
              <a:custGeom>
                <a:avLst/>
                <a:gdLst/>
                <a:ahLst/>
                <a:cxnLst/>
                <a:rect l="l" t="t" r="r" b="b"/>
                <a:pathLst>
                  <a:path w="10" h="5" extrusionOk="0">
                    <a:moveTo>
                      <a:pt x="11" y="0"/>
                    </a:moveTo>
                    <a:lnTo>
                      <a:pt x="0" y="5"/>
                    </a:lnTo>
                    <a:lnTo>
                      <a:pt x="11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38" name="Google Shape;1238;p22"/>
              <p:cNvSpPr/>
              <p:nvPr/>
            </p:nvSpPr>
            <p:spPr>
              <a:xfrm>
                <a:off x="12453140" y="2836629"/>
                <a:ext cx="2719288" cy="926855"/>
              </a:xfrm>
              <a:custGeom>
                <a:avLst/>
                <a:gdLst/>
                <a:ahLst/>
                <a:cxnLst/>
                <a:rect l="l" t="t" r="r" b="b"/>
                <a:pathLst>
                  <a:path w="2719288" h="926855" extrusionOk="0">
                    <a:moveTo>
                      <a:pt x="2689218" y="14676"/>
                    </a:moveTo>
                    <a:cubicBezTo>
                      <a:pt x="2293441" y="-10330"/>
                      <a:pt x="1699962" y="-4973"/>
                      <a:pt x="1303087" y="43104"/>
                    </a:cubicBezTo>
                    <a:cubicBezTo>
                      <a:pt x="1293961" y="43670"/>
                      <a:pt x="40471" y="92524"/>
                      <a:pt x="18048" y="94564"/>
                    </a:cubicBezTo>
                    <a:cubicBezTo>
                      <a:pt x="-22366" y="95962"/>
                      <a:pt x="7258" y="135538"/>
                      <a:pt x="85280" y="248361"/>
                    </a:cubicBezTo>
                    <a:cubicBezTo>
                      <a:pt x="18782" y="397966"/>
                      <a:pt x="-24188" y="339762"/>
                      <a:pt x="98392" y="457421"/>
                    </a:cubicBezTo>
                    <a:cubicBezTo>
                      <a:pt x="104233" y="463871"/>
                      <a:pt x="112674" y="468635"/>
                      <a:pt x="116720" y="476434"/>
                    </a:cubicBezTo>
                    <a:cubicBezTo>
                      <a:pt x="119151" y="504937"/>
                      <a:pt x="38399" y="659154"/>
                      <a:pt x="36202" y="673631"/>
                    </a:cubicBezTo>
                    <a:cubicBezTo>
                      <a:pt x="40912" y="701515"/>
                      <a:pt x="82414" y="693373"/>
                      <a:pt x="150624" y="732716"/>
                    </a:cubicBezTo>
                    <a:cubicBezTo>
                      <a:pt x="102319" y="889772"/>
                      <a:pt x="29785" y="920570"/>
                      <a:pt x="119081" y="926667"/>
                    </a:cubicBezTo>
                    <a:cubicBezTo>
                      <a:pt x="143712" y="928347"/>
                      <a:pt x="370066" y="918308"/>
                      <a:pt x="373628" y="915376"/>
                    </a:cubicBezTo>
                    <a:cubicBezTo>
                      <a:pt x="595658" y="898190"/>
                      <a:pt x="586722" y="910558"/>
                      <a:pt x="797103" y="914686"/>
                    </a:cubicBezTo>
                    <a:cubicBezTo>
                      <a:pt x="1150192" y="920848"/>
                      <a:pt x="2235058" y="850755"/>
                      <a:pt x="2235461" y="850733"/>
                    </a:cubicBezTo>
                    <a:cubicBezTo>
                      <a:pt x="2832176" y="883702"/>
                      <a:pt x="2738627" y="916899"/>
                      <a:pt x="2644806" y="737828"/>
                    </a:cubicBezTo>
                    <a:cubicBezTo>
                      <a:pt x="2670454" y="709363"/>
                      <a:pt x="2717438" y="678586"/>
                      <a:pt x="2712196" y="636230"/>
                    </a:cubicBezTo>
                    <a:cubicBezTo>
                      <a:pt x="2684937" y="578130"/>
                      <a:pt x="2647879" y="523820"/>
                      <a:pt x="2626070" y="463185"/>
                    </a:cubicBezTo>
                    <a:cubicBezTo>
                      <a:pt x="2640744" y="417262"/>
                      <a:pt x="2707072" y="343292"/>
                      <a:pt x="2705816" y="313097"/>
                    </a:cubicBezTo>
                    <a:cubicBezTo>
                      <a:pt x="2687091" y="256628"/>
                      <a:pt x="2640124" y="204722"/>
                      <a:pt x="2640357" y="175436"/>
                    </a:cubicBezTo>
                    <a:cubicBezTo>
                      <a:pt x="2686509" y="112924"/>
                      <a:pt x="2761556" y="11772"/>
                      <a:pt x="2689218" y="1467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Colorful Cute Illustrative Scrapbook Teacher About Me Creative Presentation">
  <a:themeElements>
    <a:clrScheme name="Custom 347">
      <a:dk1>
        <a:srgbClr val="000000"/>
      </a:dk1>
      <a:lt1>
        <a:srgbClr val="FFFFFF"/>
      </a:lt1>
      <a:dk2>
        <a:srgbClr val="C1D4E6"/>
      </a:dk2>
      <a:lt2>
        <a:srgbClr val="D9E1A2"/>
      </a:lt2>
      <a:accent1>
        <a:srgbClr val="6D92B6"/>
      </a:accent1>
      <a:accent2>
        <a:srgbClr val="8CA65C"/>
      </a:accent2>
      <a:accent3>
        <a:srgbClr val="E37364"/>
      </a:accent3>
      <a:accent4>
        <a:srgbClr val="FCE09F"/>
      </a:accent4>
      <a:accent5>
        <a:srgbClr val="FDCFB2"/>
      </a:accent5>
      <a:accent6>
        <a:srgbClr val="FFFFFF"/>
      </a:accent6>
      <a:hlink>
        <a:srgbClr val="E3736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WPS Presentation</Application>
  <PresentationFormat/>
  <Paragraphs>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Arial</vt:lpstr>
      <vt:lpstr>Open Sans</vt:lpstr>
      <vt:lpstr>Calibri</vt:lpstr>
      <vt:lpstr>Comic Sans MS</vt:lpstr>
      <vt:lpstr>Microsoft YaHei</vt:lpstr>
      <vt:lpstr>Arial Unicode MS</vt:lpstr>
      <vt:lpstr>Colorful Cute Illustrative Scrapbook Teacher About Me Creative 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Vinh Nguyễn</cp:lastModifiedBy>
  <cp:revision>7</cp:revision>
  <dcterms:created xsi:type="dcterms:W3CDTF">2022-07-25T11:32:00Z</dcterms:created>
  <dcterms:modified xsi:type="dcterms:W3CDTF">2022-07-25T17:05:38Z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1033-11.2.0.10451</vt:lpwstr>
  </property>
  <property fmtid="{D5CDD505-2E9C-101B-9397-08002B2CF9AE}" pid="3" name="ICV">
    <vt:lpwstr>11AE5FC624B1407295D69A469B899D26</vt:lpwstr>
  </property>
</Properties>
</file>