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4" r:id="rId6"/>
    <p:sldId id="282" r:id="rId7"/>
    <p:sldId id="272" r:id="rId8"/>
    <p:sldId id="257" r:id="rId9"/>
    <p:sldId id="258" r:id="rId10"/>
    <p:sldId id="267" r:id="rId11"/>
  </p:sldIdLst>
  <p:sldSz cx="9144000" cy="5143500"/>
  <p:notesSz cx="6858000" cy="9144000"/>
  <p:embeddedFontLst>
    <p:embeddedFont>
      <p:font typeface="Open Sans"/>
      <p:regular r:id="rId15"/>
    </p:embeddedFont>
    <p:embeddedFont>
      <p:font typeface="Comic Sans MS" panose="030F07020303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7eed9dbf_0_42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1087eed9dbf_0_424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087eed9dbf_0_5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8" name="Google Shape;1278;g1087eed9dbf_0_527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087eed9dbf_0_55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5" name="Google Shape;1545;g1087eed9dbf_0_553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87eed9dbf_0_54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2" name="Google Shape;1412;g1087eed9dbf_0_540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87eed9dbf_0_4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g1087eed9dbf_0_430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7eed9dbf_0_43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g1087eed9dbf_0_43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87eed9dbf_0_5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9" name="Google Shape;1179;g1087eed9dbf_0_51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11" name="Google Shape;11;p2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7" name="Google Shape;27;p2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02721" y="-380820"/>
              <a:ext cx="7064908" cy="11044843"/>
            </a:xfrm>
            <a:custGeom>
              <a:avLst/>
              <a:gdLst/>
              <a:ahLst/>
              <a:cxnLst/>
              <a:rect l="l" t="t" r="r" b="b"/>
              <a:pathLst>
                <a:path w="7064908" h="11044843" extrusionOk="0">
                  <a:moveTo>
                    <a:pt x="7016821" y="10765531"/>
                  </a:moveTo>
                  <a:cubicBezTo>
                    <a:pt x="7074191" y="10765531"/>
                    <a:pt x="7064845" y="10771132"/>
                    <a:pt x="7063597" y="10743644"/>
                  </a:cubicBezTo>
                  <a:cubicBezTo>
                    <a:pt x="7022918" y="10743690"/>
                    <a:pt x="7008276" y="10743644"/>
                    <a:pt x="6963313" y="10743714"/>
                  </a:cubicBezTo>
                  <a:cubicBezTo>
                    <a:pt x="6965454" y="10239532"/>
                    <a:pt x="6920962" y="10316113"/>
                    <a:pt x="7043941" y="10316396"/>
                  </a:cubicBezTo>
                  <a:cubicBezTo>
                    <a:pt x="7042717" y="10289896"/>
                    <a:pt x="7049378" y="10294508"/>
                    <a:pt x="7016821" y="10294508"/>
                  </a:cubicBezTo>
                  <a:cubicBezTo>
                    <a:pt x="6941913" y="10294508"/>
                    <a:pt x="6957074" y="10361394"/>
                    <a:pt x="6950412" y="9935911"/>
                  </a:cubicBezTo>
                  <a:cubicBezTo>
                    <a:pt x="6949164" y="9855164"/>
                    <a:pt x="6932191" y="9868791"/>
                    <a:pt x="7016821" y="9868791"/>
                  </a:cubicBezTo>
                  <a:cubicBezTo>
                    <a:pt x="7028451" y="9868791"/>
                    <a:pt x="7026215" y="9873192"/>
                    <a:pt x="7025296" y="9846950"/>
                  </a:cubicBezTo>
                  <a:cubicBezTo>
                    <a:pt x="6924187" y="9846950"/>
                    <a:pt x="6951424" y="9889807"/>
                    <a:pt x="6947092" y="9614428"/>
                  </a:cubicBezTo>
                  <a:cubicBezTo>
                    <a:pt x="6943279" y="9380047"/>
                    <a:pt x="6921432" y="9418361"/>
                    <a:pt x="7011313" y="9418385"/>
                  </a:cubicBezTo>
                  <a:cubicBezTo>
                    <a:pt x="7010418" y="9389178"/>
                    <a:pt x="7022730" y="9396686"/>
                    <a:pt x="6943537" y="9396427"/>
                  </a:cubicBezTo>
                  <a:cubicBezTo>
                    <a:pt x="6938924" y="9113682"/>
                    <a:pt x="6942219" y="9304619"/>
                    <a:pt x="6937958" y="8969250"/>
                  </a:cubicBezTo>
                  <a:cubicBezTo>
                    <a:pt x="7008982" y="8969085"/>
                    <a:pt x="6998318" y="8976452"/>
                    <a:pt x="6997494" y="8947316"/>
                  </a:cubicBezTo>
                  <a:cubicBezTo>
                    <a:pt x="6926329" y="8947339"/>
                    <a:pt x="6931390" y="9019355"/>
                    <a:pt x="6929390" y="8518326"/>
                  </a:cubicBezTo>
                  <a:cubicBezTo>
                    <a:pt x="6996953" y="8519079"/>
                    <a:pt x="6985842" y="8524163"/>
                    <a:pt x="6985112" y="8496839"/>
                  </a:cubicBezTo>
                  <a:cubicBezTo>
                    <a:pt x="6920914" y="8496628"/>
                    <a:pt x="6929319" y="8498392"/>
                    <a:pt x="6929296" y="8489967"/>
                  </a:cubicBezTo>
                  <a:cubicBezTo>
                    <a:pt x="6928990" y="8389144"/>
                    <a:pt x="6928542" y="8376860"/>
                    <a:pt x="6923693" y="8069239"/>
                  </a:cubicBezTo>
                  <a:cubicBezTo>
                    <a:pt x="6983510" y="8069874"/>
                    <a:pt x="6973670" y="8075005"/>
                    <a:pt x="6972917" y="8047728"/>
                  </a:cubicBezTo>
                  <a:cubicBezTo>
                    <a:pt x="6903471" y="8047446"/>
                    <a:pt x="6924187" y="8101951"/>
                    <a:pt x="6917666" y="7686801"/>
                  </a:cubicBezTo>
                  <a:cubicBezTo>
                    <a:pt x="6916395" y="7606124"/>
                    <a:pt x="6905189" y="7620103"/>
                    <a:pt x="6960958" y="7620715"/>
                  </a:cubicBezTo>
                  <a:cubicBezTo>
                    <a:pt x="6960158" y="7592803"/>
                    <a:pt x="6969127" y="7599370"/>
                    <a:pt x="6916325" y="7598052"/>
                  </a:cubicBezTo>
                  <a:cubicBezTo>
                    <a:pt x="6910816" y="7224062"/>
                    <a:pt x="6912464" y="7317283"/>
                    <a:pt x="6906884" y="7168262"/>
                  </a:cubicBezTo>
                  <a:cubicBezTo>
                    <a:pt x="6955403" y="7167980"/>
                    <a:pt x="6947446" y="7173839"/>
                    <a:pt x="6946551" y="7146233"/>
                  </a:cubicBezTo>
                  <a:cubicBezTo>
                    <a:pt x="6896573" y="7146398"/>
                    <a:pt x="6905683" y="7166897"/>
                    <a:pt x="6903754" y="7044282"/>
                  </a:cubicBezTo>
                  <a:cubicBezTo>
                    <a:pt x="6897679" y="6655183"/>
                    <a:pt x="6886898" y="6718727"/>
                    <a:pt x="6931885" y="6718091"/>
                  </a:cubicBezTo>
                  <a:cubicBezTo>
                    <a:pt x="6930872" y="6690697"/>
                    <a:pt x="6937394" y="6695993"/>
                    <a:pt x="6899281" y="6696722"/>
                  </a:cubicBezTo>
                  <a:cubicBezTo>
                    <a:pt x="6891512" y="6216121"/>
                    <a:pt x="6880542" y="6270745"/>
                    <a:pt x="6916607" y="6270651"/>
                  </a:cubicBezTo>
                  <a:cubicBezTo>
                    <a:pt x="6915901" y="6243139"/>
                    <a:pt x="6921456" y="6248740"/>
                    <a:pt x="6891512" y="6248811"/>
                  </a:cubicBezTo>
                  <a:cubicBezTo>
                    <a:pt x="6883720" y="5765998"/>
                    <a:pt x="6876186" y="5820669"/>
                    <a:pt x="6909262" y="5820386"/>
                  </a:cubicBezTo>
                  <a:cubicBezTo>
                    <a:pt x="6909027" y="5794121"/>
                    <a:pt x="6915171" y="5798429"/>
                    <a:pt x="6885038" y="5798735"/>
                  </a:cubicBezTo>
                  <a:cubicBezTo>
                    <a:pt x="6881813" y="5581604"/>
                    <a:pt x="6885509" y="5559293"/>
                    <a:pt x="6881248" y="5371134"/>
                  </a:cubicBezTo>
                  <a:cubicBezTo>
                    <a:pt x="6913829" y="5371134"/>
                    <a:pt x="6908321" y="5376782"/>
                    <a:pt x="6908461" y="5349270"/>
                  </a:cubicBezTo>
                  <a:cubicBezTo>
                    <a:pt x="6872067" y="5349294"/>
                    <a:pt x="6879789" y="5411425"/>
                    <a:pt x="6871714" y="4956265"/>
                  </a:cubicBezTo>
                  <a:cubicBezTo>
                    <a:pt x="6870961" y="4914326"/>
                    <a:pt x="6869665" y="4919834"/>
                    <a:pt x="6875316" y="4919881"/>
                  </a:cubicBezTo>
                  <a:cubicBezTo>
                    <a:pt x="6919667" y="4920304"/>
                    <a:pt x="6912134" y="4925858"/>
                    <a:pt x="6912487" y="4898346"/>
                  </a:cubicBezTo>
                  <a:cubicBezTo>
                    <a:pt x="6860697" y="4897970"/>
                    <a:pt x="6866818" y="4938967"/>
                    <a:pt x="6868112" y="4634829"/>
                  </a:cubicBezTo>
                  <a:cubicBezTo>
                    <a:pt x="6868724" y="4438715"/>
                    <a:pt x="6851680" y="4470981"/>
                    <a:pt x="6918984" y="4469592"/>
                  </a:cubicBezTo>
                  <a:cubicBezTo>
                    <a:pt x="6919432" y="4442198"/>
                    <a:pt x="6928165" y="4447305"/>
                    <a:pt x="6875151" y="4448835"/>
                  </a:cubicBezTo>
                  <a:cubicBezTo>
                    <a:pt x="6862557" y="4449188"/>
                    <a:pt x="6867688" y="4499387"/>
                    <a:pt x="6857495" y="4020740"/>
                  </a:cubicBezTo>
                  <a:cubicBezTo>
                    <a:pt x="6877199" y="4020387"/>
                    <a:pt x="6900175" y="4019940"/>
                    <a:pt x="6926117" y="4019634"/>
                  </a:cubicBezTo>
                  <a:cubicBezTo>
                    <a:pt x="6926517" y="3992263"/>
                    <a:pt x="6936664" y="3997417"/>
                    <a:pt x="6875245" y="3998570"/>
                  </a:cubicBezTo>
                  <a:cubicBezTo>
                    <a:pt x="6853729" y="3998947"/>
                    <a:pt x="6857072" y="4000924"/>
                    <a:pt x="6856906" y="3992639"/>
                  </a:cubicBezTo>
                  <a:cubicBezTo>
                    <a:pt x="6846501" y="3517969"/>
                    <a:pt x="6843087" y="3571581"/>
                    <a:pt x="6875339" y="3571911"/>
                  </a:cubicBezTo>
                  <a:cubicBezTo>
                    <a:pt x="6942855" y="3572734"/>
                    <a:pt x="6931438" y="3577959"/>
                    <a:pt x="6931650" y="3550588"/>
                  </a:cubicBezTo>
                  <a:cubicBezTo>
                    <a:pt x="6899587" y="3550353"/>
                    <a:pt x="6869854" y="3549976"/>
                    <a:pt x="6850079" y="3549765"/>
                  </a:cubicBezTo>
                  <a:cubicBezTo>
                    <a:pt x="6849279" y="3496835"/>
                    <a:pt x="6844383" y="3123223"/>
                    <a:pt x="6844359" y="3121575"/>
                  </a:cubicBezTo>
                  <a:cubicBezTo>
                    <a:pt x="6884402" y="3121434"/>
                    <a:pt x="6904342" y="3121317"/>
                    <a:pt x="6932709" y="3121246"/>
                  </a:cubicBezTo>
                  <a:cubicBezTo>
                    <a:pt x="6932615" y="3093710"/>
                    <a:pt x="6944339" y="3099288"/>
                    <a:pt x="6875362" y="3099570"/>
                  </a:cubicBezTo>
                  <a:cubicBezTo>
                    <a:pt x="6829504" y="3099759"/>
                    <a:pt x="6848526" y="3159984"/>
                    <a:pt x="6839086" y="2708213"/>
                  </a:cubicBezTo>
                  <a:cubicBezTo>
                    <a:pt x="6838168" y="2663968"/>
                    <a:pt x="6828774" y="2671052"/>
                    <a:pt x="6875245" y="2671923"/>
                  </a:cubicBezTo>
                  <a:cubicBezTo>
                    <a:pt x="6938264" y="2673099"/>
                    <a:pt x="6927836" y="2678300"/>
                    <a:pt x="6927295" y="2650906"/>
                  </a:cubicBezTo>
                  <a:cubicBezTo>
                    <a:pt x="6892148" y="2650483"/>
                    <a:pt x="6871596" y="2649918"/>
                    <a:pt x="6837908" y="2649424"/>
                  </a:cubicBezTo>
                  <a:cubicBezTo>
                    <a:pt x="6830234" y="2246675"/>
                    <a:pt x="6830140" y="2230436"/>
                    <a:pt x="6829999" y="2220717"/>
                  </a:cubicBezTo>
                  <a:cubicBezTo>
                    <a:pt x="6860697" y="2221211"/>
                    <a:pt x="6884874" y="2221893"/>
                    <a:pt x="6915289" y="2222387"/>
                  </a:cubicBezTo>
                  <a:cubicBezTo>
                    <a:pt x="6914276" y="2194734"/>
                    <a:pt x="6923128" y="2200736"/>
                    <a:pt x="6875598" y="2199700"/>
                  </a:cubicBezTo>
                  <a:cubicBezTo>
                    <a:pt x="6812131" y="2198335"/>
                    <a:pt x="6831717" y="2265479"/>
                    <a:pt x="6823666" y="1771134"/>
                  </a:cubicBezTo>
                  <a:cubicBezTo>
                    <a:pt x="6857283" y="1771770"/>
                    <a:pt x="6877929" y="1772523"/>
                    <a:pt x="6906696" y="1773205"/>
                  </a:cubicBezTo>
                  <a:cubicBezTo>
                    <a:pt x="6906531" y="1745623"/>
                    <a:pt x="6912770" y="1751530"/>
                    <a:pt x="6875668" y="1750518"/>
                  </a:cubicBezTo>
                  <a:cubicBezTo>
                    <a:pt x="6801914" y="1748400"/>
                    <a:pt x="6824325" y="1814603"/>
                    <a:pt x="6814321" y="1321270"/>
                  </a:cubicBezTo>
                  <a:cubicBezTo>
                    <a:pt x="6851915" y="1321905"/>
                    <a:pt x="6871125" y="1322752"/>
                    <a:pt x="6908155" y="1323647"/>
                  </a:cubicBezTo>
                  <a:cubicBezTo>
                    <a:pt x="6908485" y="1296041"/>
                    <a:pt x="6914700" y="1302042"/>
                    <a:pt x="6875668" y="1300865"/>
                  </a:cubicBezTo>
                  <a:cubicBezTo>
                    <a:pt x="6801561" y="1298747"/>
                    <a:pt x="6813991" y="1309032"/>
                    <a:pt x="6813285" y="1263586"/>
                  </a:cubicBezTo>
                  <a:cubicBezTo>
                    <a:pt x="6806011" y="795577"/>
                    <a:pt x="6793040" y="872158"/>
                    <a:pt x="6875457" y="871946"/>
                  </a:cubicBezTo>
                  <a:cubicBezTo>
                    <a:pt x="6922774" y="871805"/>
                    <a:pt x="6914817" y="877524"/>
                    <a:pt x="6915241" y="849989"/>
                  </a:cubicBezTo>
                  <a:cubicBezTo>
                    <a:pt x="6877411" y="850059"/>
                    <a:pt x="6854576" y="850177"/>
                    <a:pt x="6808576" y="850224"/>
                  </a:cubicBezTo>
                  <a:cubicBezTo>
                    <a:pt x="6805187" y="680492"/>
                    <a:pt x="6803256" y="672114"/>
                    <a:pt x="6802526" y="422906"/>
                  </a:cubicBezTo>
                  <a:cubicBezTo>
                    <a:pt x="6853234" y="423188"/>
                    <a:pt x="6872279" y="423682"/>
                    <a:pt x="6919902" y="424106"/>
                  </a:cubicBezTo>
                  <a:cubicBezTo>
                    <a:pt x="6920044" y="396476"/>
                    <a:pt x="6928919" y="402407"/>
                    <a:pt x="6875574" y="401724"/>
                  </a:cubicBezTo>
                  <a:cubicBezTo>
                    <a:pt x="6779056" y="400571"/>
                    <a:pt x="6803962" y="463291"/>
                    <a:pt x="6797253" y="60307"/>
                  </a:cubicBezTo>
                  <a:cubicBezTo>
                    <a:pt x="6766720" y="58189"/>
                    <a:pt x="6780916" y="15874"/>
                    <a:pt x="6783152" y="400924"/>
                  </a:cubicBezTo>
                  <a:cubicBezTo>
                    <a:pt x="6744568" y="400783"/>
                    <a:pt x="6463464" y="399630"/>
                    <a:pt x="6407624" y="399818"/>
                  </a:cubicBezTo>
                  <a:cubicBezTo>
                    <a:pt x="6398584" y="-3754"/>
                    <a:pt x="6418500" y="36773"/>
                    <a:pt x="6385213" y="35055"/>
                  </a:cubicBezTo>
                  <a:cubicBezTo>
                    <a:pt x="6389474" y="467127"/>
                    <a:pt x="6412120" y="399300"/>
                    <a:pt x="6310069" y="400736"/>
                  </a:cubicBezTo>
                  <a:cubicBezTo>
                    <a:pt x="6204511" y="402219"/>
                    <a:pt x="6202392" y="401466"/>
                    <a:pt x="6027787" y="401913"/>
                  </a:cubicBezTo>
                  <a:cubicBezTo>
                    <a:pt x="6013898" y="401936"/>
                    <a:pt x="6017311" y="417304"/>
                    <a:pt x="6015476" y="300008"/>
                  </a:cubicBezTo>
                  <a:cubicBezTo>
                    <a:pt x="6010650" y="-19499"/>
                    <a:pt x="6019313" y="18110"/>
                    <a:pt x="5991911" y="17121"/>
                  </a:cubicBezTo>
                  <a:cubicBezTo>
                    <a:pt x="5995372" y="246396"/>
                    <a:pt x="5996478" y="325072"/>
                    <a:pt x="5997937" y="401983"/>
                  </a:cubicBezTo>
                  <a:cubicBezTo>
                    <a:pt x="5910105" y="402148"/>
                    <a:pt x="5888801" y="402077"/>
                    <a:pt x="5624669" y="401889"/>
                  </a:cubicBezTo>
                  <a:cubicBezTo>
                    <a:pt x="5615064" y="-37691"/>
                    <a:pt x="5630036" y="7025"/>
                    <a:pt x="5599386" y="6390"/>
                  </a:cubicBezTo>
                  <a:cubicBezTo>
                    <a:pt x="5605907" y="433873"/>
                    <a:pt x="5605742" y="401866"/>
                    <a:pt x="5604071" y="401866"/>
                  </a:cubicBezTo>
                  <a:cubicBezTo>
                    <a:pt x="5461553" y="401866"/>
                    <a:pt x="5463106" y="399748"/>
                    <a:pt x="5321624" y="399748"/>
                  </a:cubicBezTo>
                  <a:cubicBezTo>
                    <a:pt x="5203495" y="399748"/>
                    <a:pt x="5234710" y="476565"/>
                    <a:pt x="5227507" y="1753"/>
                  </a:cubicBezTo>
                  <a:cubicBezTo>
                    <a:pt x="5201282" y="1589"/>
                    <a:pt x="5206296" y="-48658"/>
                    <a:pt x="5213570" y="400712"/>
                  </a:cubicBezTo>
                  <a:cubicBezTo>
                    <a:pt x="5015189" y="404760"/>
                    <a:pt x="5031079" y="403136"/>
                    <a:pt x="4840584" y="401654"/>
                  </a:cubicBezTo>
                  <a:cubicBezTo>
                    <a:pt x="4831450" y="-46234"/>
                    <a:pt x="4842091" y="1753"/>
                    <a:pt x="4813677" y="2012"/>
                  </a:cubicBezTo>
                  <a:cubicBezTo>
                    <a:pt x="4821422" y="469528"/>
                    <a:pt x="4845010" y="401371"/>
                    <a:pt x="4756825" y="401371"/>
                  </a:cubicBezTo>
                  <a:cubicBezTo>
                    <a:pt x="4392526" y="401371"/>
                    <a:pt x="4448648" y="433449"/>
                    <a:pt x="4446553" y="299961"/>
                  </a:cubicBezTo>
                  <a:cubicBezTo>
                    <a:pt x="4444105" y="142679"/>
                    <a:pt x="4443234" y="148068"/>
                    <a:pt x="4440903" y="7990"/>
                  </a:cubicBezTo>
                  <a:cubicBezTo>
                    <a:pt x="4413313" y="8602"/>
                    <a:pt x="4420540" y="-41362"/>
                    <a:pt x="4429015" y="402430"/>
                  </a:cubicBezTo>
                  <a:cubicBezTo>
                    <a:pt x="4334238" y="401960"/>
                    <a:pt x="4228303" y="397629"/>
                    <a:pt x="4055958" y="401324"/>
                  </a:cubicBezTo>
                  <a:cubicBezTo>
                    <a:pt x="4054828" y="271343"/>
                    <a:pt x="4050944" y="105212"/>
                    <a:pt x="4049508" y="18275"/>
                  </a:cubicBezTo>
                  <a:cubicBezTo>
                    <a:pt x="4017963" y="19240"/>
                    <a:pt x="4033218" y="-23782"/>
                    <a:pt x="4036678" y="401724"/>
                  </a:cubicBezTo>
                  <a:cubicBezTo>
                    <a:pt x="3868524" y="405208"/>
                    <a:pt x="3784482" y="400995"/>
                    <a:pt x="3661244" y="400571"/>
                  </a:cubicBezTo>
                  <a:cubicBezTo>
                    <a:pt x="3656748" y="200127"/>
                    <a:pt x="3658772" y="166472"/>
                    <a:pt x="3657124" y="31124"/>
                  </a:cubicBezTo>
                  <a:cubicBezTo>
                    <a:pt x="3631017" y="32019"/>
                    <a:pt x="3638197" y="12556"/>
                    <a:pt x="3638598" y="139596"/>
                  </a:cubicBezTo>
                  <a:cubicBezTo>
                    <a:pt x="3638880" y="230063"/>
                    <a:pt x="3640198" y="321001"/>
                    <a:pt x="3641964" y="400548"/>
                  </a:cubicBezTo>
                  <a:cubicBezTo>
                    <a:pt x="3624779" y="400524"/>
                    <a:pt x="3356457" y="400383"/>
                    <a:pt x="3344922" y="400359"/>
                  </a:cubicBezTo>
                  <a:cubicBezTo>
                    <a:pt x="3243742" y="400359"/>
                    <a:pt x="3270296" y="462256"/>
                    <a:pt x="3266553" y="45316"/>
                  </a:cubicBezTo>
                  <a:cubicBezTo>
                    <a:pt x="3240517" y="46304"/>
                    <a:pt x="3247744" y="29218"/>
                    <a:pt x="3247508" y="139525"/>
                  </a:cubicBezTo>
                  <a:cubicBezTo>
                    <a:pt x="3247320" y="227803"/>
                    <a:pt x="3248474" y="314717"/>
                    <a:pt x="3250522" y="400665"/>
                  </a:cubicBezTo>
                  <a:cubicBezTo>
                    <a:pt x="2886788" y="403442"/>
                    <a:pt x="3242259" y="400501"/>
                    <a:pt x="2878525" y="402854"/>
                  </a:cubicBezTo>
                  <a:cubicBezTo>
                    <a:pt x="2877748" y="328485"/>
                    <a:pt x="2876453" y="257481"/>
                    <a:pt x="2873252" y="60872"/>
                  </a:cubicBezTo>
                  <a:cubicBezTo>
                    <a:pt x="2846274" y="61978"/>
                    <a:pt x="2853406" y="26159"/>
                    <a:pt x="2857879" y="300314"/>
                  </a:cubicBezTo>
                  <a:cubicBezTo>
                    <a:pt x="2859951" y="431778"/>
                    <a:pt x="2933541" y="403466"/>
                    <a:pt x="2497794" y="403466"/>
                  </a:cubicBezTo>
                  <a:cubicBezTo>
                    <a:pt x="2481904" y="403466"/>
                    <a:pt x="2490190" y="442439"/>
                    <a:pt x="2480067" y="77535"/>
                  </a:cubicBezTo>
                  <a:cubicBezTo>
                    <a:pt x="2448287" y="78900"/>
                    <a:pt x="2465496" y="30913"/>
                    <a:pt x="2468038" y="403395"/>
                  </a:cubicBezTo>
                  <a:cubicBezTo>
                    <a:pt x="2348002" y="402783"/>
                    <a:pt x="2269586" y="395841"/>
                    <a:pt x="2092651" y="400618"/>
                  </a:cubicBezTo>
                  <a:cubicBezTo>
                    <a:pt x="2091168" y="331191"/>
                    <a:pt x="2091121" y="306056"/>
                    <a:pt x="2087213" y="95115"/>
                  </a:cubicBezTo>
                  <a:cubicBezTo>
                    <a:pt x="2061859" y="96292"/>
                    <a:pt x="2065908" y="48352"/>
                    <a:pt x="2073347" y="401160"/>
                  </a:cubicBezTo>
                  <a:cubicBezTo>
                    <a:pt x="1981396" y="403819"/>
                    <a:pt x="1885348" y="403466"/>
                    <a:pt x="1792101" y="402313"/>
                  </a:cubicBezTo>
                  <a:cubicBezTo>
                    <a:pt x="1673572" y="400971"/>
                    <a:pt x="1698690" y="457125"/>
                    <a:pt x="1697207" y="113355"/>
                  </a:cubicBezTo>
                  <a:cubicBezTo>
                    <a:pt x="1674066" y="114461"/>
                    <a:pt x="1674066" y="69533"/>
                    <a:pt x="1681364" y="401513"/>
                  </a:cubicBezTo>
                  <a:cubicBezTo>
                    <a:pt x="1660765" y="401466"/>
                    <a:pt x="1672724" y="401489"/>
                    <a:pt x="1368549" y="401419"/>
                  </a:cubicBezTo>
                  <a:cubicBezTo>
                    <a:pt x="1287285" y="401419"/>
                    <a:pt x="1307507" y="449311"/>
                    <a:pt x="1303011" y="132182"/>
                  </a:cubicBezTo>
                  <a:cubicBezTo>
                    <a:pt x="1274973" y="133430"/>
                    <a:pt x="1282459" y="92338"/>
                    <a:pt x="1287827" y="401207"/>
                  </a:cubicBezTo>
                  <a:cubicBezTo>
                    <a:pt x="1187541" y="400618"/>
                    <a:pt x="1173299" y="399253"/>
                    <a:pt x="915523" y="400571"/>
                  </a:cubicBezTo>
                  <a:cubicBezTo>
                    <a:pt x="913640" y="335216"/>
                    <a:pt x="912086" y="240112"/>
                    <a:pt x="912181" y="139831"/>
                  </a:cubicBezTo>
                  <a:cubicBezTo>
                    <a:pt x="887769" y="139878"/>
                    <a:pt x="891182" y="115708"/>
                    <a:pt x="894077" y="300337"/>
                  </a:cubicBezTo>
                  <a:cubicBezTo>
                    <a:pt x="896031" y="426436"/>
                    <a:pt x="915571" y="400807"/>
                    <a:pt x="803962" y="400807"/>
                  </a:cubicBezTo>
                  <a:cubicBezTo>
                    <a:pt x="664104" y="400807"/>
                    <a:pt x="663092" y="402925"/>
                    <a:pt x="524552" y="402948"/>
                  </a:cubicBezTo>
                  <a:cubicBezTo>
                    <a:pt x="522316" y="288311"/>
                    <a:pt x="522575" y="261576"/>
                    <a:pt x="519538" y="139760"/>
                  </a:cubicBezTo>
                  <a:cubicBezTo>
                    <a:pt x="492866" y="139878"/>
                    <a:pt x="499528" y="105894"/>
                    <a:pt x="505249" y="402925"/>
                  </a:cubicBezTo>
                  <a:cubicBezTo>
                    <a:pt x="503554" y="402925"/>
                    <a:pt x="132428" y="400265"/>
                    <a:pt x="130733" y="400242"/>
                  </a:cubicBezTo>
                  <a:cubicBezTo>
                    <a:pt x="128849" y="335686"/>
                    <a:pt x="127743" y="252633"/>
                    <a:pt x="126354" y="150304"/>
                  </a:cubicBezTo>
                  <a:cubicBezTo>
                    <a:pt x="100694" y="151787"/>
                    <a:pt x="106603" y="129923"/>
                    <a:pt x="109287" y="300314"/>
                  </a:cubicBezTo>
                  <a:cubicBezTo>
                    <a:pt x="111076" y="414927"/>
                    <a:pt x="116278" y="400053"/>
                    <a:pt x="98528" y="399771"/>
                  </a:cubicBezTo>
                  <a:cubicBezTo>
                    <a:pt x="-17059" y="398053"/>
                    <a:pt x="738" y="392005"/>
                    <a:pt x="1303" y="420717"/>
                  </a:cubicBezTo>
                  <a:cubicBezTo>
                    <a:pt x="51187" y="420905"/>
                    <a:pt x="78683" y="421399"/>
                    <a:pt x="112112" y="421870"/>
                  </a:cubicBezTo>
                  <a:cubicBezTo>
                    <a:pt x="120280" y="672679"/>
                    <a:pt x="118209" y="684328"/>
                    <a:pt x="119904" y="851824"/>
                  </a:cubicBezTo>
                  <a:cubicBezTo>
                    <a:pt x="85534" y="852154"/>
                    <a:pt x="57896" y="852507"/>
                    <a:pt x="8248" y="852672"/>
                  </a:cubicBezTo>
                  <a:cubicBezTo>
                    <a:pt x="8601" y="881266"/>
                    <a:pt x="-8160" y="875030"/>
                    <a:pt x="98481" y="873900"/>
                  </a:cubicBezTo>
                  <a:cubicBezTo>
                    <a:pt x="130003" y="873594"/>
                    <a:pt x="118162" y="814287"/>
                    <a:pt x="125295" y="1263845"/>
                  </a:cubicBezTo>
                  <a:cubicBezTo>
                    <a:pt x="126048" y="1311715"/>
                    <a:pt x="147047" y="1299759"/>
                    <a:pt x="12485" y="1299688"/>
                  </a:cubicBezTo>
                  <a:cubicBezTo>
                    <a:pt x="12674" y="1328824"/>
                    <a:pt x="-7948" y="1321529"/>
                    <a:pt x="126260" y="1321599"/>
                  </a:cubicBezTo>
                  <a:cubicBezTo>
                    <a:pt x="128167" y="1428470"/>
                    <a:pt x="132757" y="1580198"/>
                    <a:pt x="133016" y="1750189"/>
                  </a:cubicBezTo>
                  <a:cubicBezTo>
                    <a:pt x="93726" y="1750353"/>
                    <a:pt x="63311" y="1750612"/>
                    <a:pt x="14745" y="1750730"/>
                  </a:cubicBezTo>
                  <a:cubicBezTo>
                    <a:pt x="14840" y="1779254"/>
                    <a:pt x="-933" y="1772805"/>
                    <a:pt x="98434" y="1772264"/>
                  </a:cubicBezTo>
                  <a:cubicBezTo>
                    <a:pt x="147000" y="1772005"/>
                    <a:pt x="131698" y="1705685"/>
                    <a:pt x="139631" y="2199653"/>
                  </a:cubicBezTo>
                  <a:cubicBezTo>
                    <a:pt x="97069" y="2199865"/>
                    <a:pt x="66042" y="2200194"/>
                    <a:pt x="16111" y="2200359"/>
                  </a:cubicBezTo>
                  <a:cubicBezTo>
                    <a:pt x="16181" y="2229377"/>
                    <a:pt x="1280" y="2222458"/>
                    <a:pt x="98434" y="2221823"/>
                  </a:cubicBezTo>
                  <a:cubicBezTo>
                    <a:pt x="157122" y="2221423"/>
                    <a:pt x="139914" y="2171153"/>
                    <a:pt x="145822" y="2548013"/>
                  </a:cubicBezTo>
                  <a:cubicBezTo>
                    <a:pt x="147706" y="2668134"/>
                    <a:pt x="160912" y="2647588"/>
                    <a:pt x="98222" y="2648765"/>
                  </a:cubicBezTo>
                  <a:cubicBezTo>
                    <a:pt x="2834" y="2650553"/>
                    <a:pt x="17547" y="2642363"/>
                    <a:pt x="17688" y="2671782"/>
                  </a:cubicBezTo>
                  <a:cubicBezTo>
                    <a:pt x="75576" y="2671358"/>
                    <a:pt x="99752" y="2670464"/>
                    <a:pt x="148412" y="2669828"/>
                  </a:cubicBezTo>
                  <a:cubicBezTo>
                    <a:pt x="153991" y="2865872"/>
                    <a:pt x="152014" y="2776087"/>
                    <a:pt x="156463" y="3098276"/>
                  </a:cubicBezTo>
                  <a:cubicBezTo>
                    <a:pt x="109734" y="3098959"/>
                    <a:pt x="78424" y="3100347"/>
                    <a:pt x="20654" y="3100959"/>
                  </a:cubicBezTo>
                  <a:cubicBezTo>
                    <a:pt x="20890" y="3127836"/>
                    <a:pt x="5094" y="3123741"/>
                    <a:pt x="98575" y="3121364"/>
                  </a:cubicBezTo>
                  <a:cubicBezTo>
                    <a:pt x="177885" y="3119434"/>
                    <a:pt x="156510" y="3054149"/>
                    <a:pt x="163478" y="3548188"/>
                  </a:cubicBezTo>
                  <a:cubicBezTo>
                    <a:pt x="105591" y="3547905"/>
                    <a:pt x="88406" y="3547435"/>
                    <a:pt x="26351" y="3547199"/>
                  </a:cubicBezTo>
                  <a:cubicBezTo>
                    <a:pt x="26798" y="3576123"/>
                    <a:pt x="13356" y="3568781"/>
                    <a:pt x="98269" y="3569604"/>
                  </a:cubicBezTo>
                  <a:cubicBezTo>
                    <a:pt x="180475" y="3570357"/>
                    <a:pt x="163831" y="3549553"/>
                    <a:pt x="164726" y="3671721"/>
                  </a:cubicBezTo>
                  <a:cubicBezTo>
                    <a:pt x="167598" y="4064514"/>
                    <a:pt x="200250" y="3998876"/>
                    <a:pt x="98364" y="3999135"/>
                  </a:cubicBezTo>
                  <a:cubicBezTo>
                    <a:pt x="24256" y="3999253"/>
                    <a:pt x="35485" y="3991980"/>
                    <a:pt x="36215" y="4021093"/>
                  </a:cubicBezTo>
                  <a:cubicBezTo>
                    <a:pt x="73787" y="4021046"/>
                    <a:pt x="108015" y="4020952"/>
                    <a:pt x="170235" y="4020881"/>
                  </a:cubicBezTo>
                  <a:cubicBezTo>
                    <a:pt x="181393" y="4534689"/>
                    <a:pt x="191634" y="4449941"/>
                    <a:pt x="98458" y="4449070"/>
                  </a:cubicBezTo>
                  <a:cubicBezTo>
                    <a:pt x="37580" y="4448505"/>
                    <a:pt x="47585" y="4443069"/>
                    <a:pt x="48386" y="4470510"/>
                  </a:cubicBezTo>
                  <a:cubicBezTo>
                    <a:pt x="95939" y="4470816"/>
                    <a:pt x="121410" y="4471263"/>
                    <a:pt x="175013" y="4471475"/>
                  </a:cubicBezTo>
                  <a:cubicBezTo>
                    <a:pt x="175037" y="4472369"/>
                    <a:pt x="180145" y="4681945"/>
                    <a:pt x="184453" y="4899994"/>
                  </a:cubicBezTo>
                  <a:cubicBezTo>
                    <a:pt x="127437" y="4899547"/>
                    <a:pt x="102931" y="4898511"/>
                    <a:pt x="58555" y="4897758"/>
                  </a:cubicBezTo>
                  <a:cubicBezTo>
                    <a:pt x="59050" y="4925411"/>
                    <a:pt x="50952" y="4919410"/>
                    <a:pt x="98175" y="4920469"/>
                  </a:cubicBezTo>
                  <a:cubicBezTo>
                    <a:pt x="208889" y="4923011"/>
                    <a:pt x="184383" y="4843134"/>
                    <a:pt x="192387" y="5350070"/>
                  </a:cubicBezTo>
                  <a:cubicBezTo>
                    <a:pt x="137818" y="5349953"/>
                    <a:pt x="116749" y="5349670"/>
                    <a:pt x="64982" y="5349388"/>
                  </a:cubicBezTo>
                  <a:cubicBezTo>
                    <a:pt x="65288" y="5376970"/>
                    <a:pt x="58579" y="5371228"/>
                    <a:pt x="98293" y="5371487"/>
                  </a:cubicBezTo>
                  <a:cubicBezTo>
                    <a:pt x="229205" y="5372381"/>
                    <a:pt x="187396" y="5306154"/>
                    <a:pt x="194694" y="5759479"/>
                  </a:cubicBezTo>
                  <a:cubicBezTo>
                    <a:pt x="195447" y="5808572"/>
                    <a:pt x="218894" y="5796287"/>
                    <a:pt x="68631" y="5796334"/>
                  </a:cubicBezTo>
                  <a:cubicBezTo>
                    <a:pt x="68796" y="5825470"/>
                    <a:pt x="45773" y="5818174"/>
                    <a:pt x="195612" y="5818150"/>
                  </a:cubicBezTo>
                  <a:cubicBezTo>
                    <a:pt x="195659" y="5820433"/>
                    <a:pt x="200697" y="6135374"/>
                    <a:pt x="203404" y="6249917"/>
                  </a:cubicBezTo>
                  <a:cubicBezTo>
                    <a:pt x="140314" y="6249587"/>
                    <a:pt x="107780" y="6248387"/>
                    <a:pt x="70397" y="6247587"/>
                  </a:cubicBezTo>
                  <a:cubicBezTo>
                    <a:pt x="70467" y="6273875"/>
                    <a:pt x="43654" y="6270981"/>
                    <a:pt x="203922" y="6271781"/>
                  </a:cubicBezTo>
                  <a:cubicBezTo>
                    <a:pt x="203969" y="6273875"/>
                    <a:pt x="212326" y="6696463"/>
                    <a:pt x="212350" y="6698181"/>
                  </a:cubicBezTo>
                  <a:cubicBezTo>
                    <a:pt x="143045" y="6698299"/>
                    <a:pt x="112229" y="6698817"/>
                    <a:pt x="71385" y="6699193"/>
                  </a:cubicBezTo>
                  <a:cubicBezTo>
                    <a:pt x="71432" y="6726681"/>
                    <a:pt x="65924" y="6721127"/>
                    <a:pt x="98481" y="6720775"/>
                  </a:cubicBezTo>
                  <a:cubicBezTo>
                    <a:pt x="225227" y="6719409"/>
                    <a:pt x="212703" y="6719057"/>
                    <a:pt x="212773" y="6723199"/>
                  </a:cubicBezTo>
                  <a:cubicBezTo>
                    <a:pt x="215080" y="6870149"/>
                    <a:pt x="219483" y="7019546"/>
                    <a:pt x="220001" y="7146210"/>
                  </a:cubicBezTo>
                  <a:cubicBezTo>
                    <a:pt x="43583" y="7146375"/>
                    <a:pt x="72515" y="7141833"/>
                    <a:pt x="72610" y="7169062"/>
                  </a:cubicBezTo>
                  <a:cubicBezTo>
                    <a:pt x="114748" y="7168686"/>
                    <a:pt x="145257" y="7168144"/>
                    <a:pt x="220071" y="7168050"/>
                  </a:cubicBezTo>
                  <a:cubicBezTo>
                    <a:pt x="220424" y="7436745"/>
                    <a:pt x="223791" y="7470000"/>
                    <a:pt x="226733" y="7594521"/>
                  </a:cubicBezTo>
                  <a:cubicBezTo>
                    <a:pt x="151378" y="7594592"/>
                    <a:pt x="120327" y="7595274"/>
                    <a:pt x="75058" y="7595886"/>
                  </a:cubicBezTo>
                  <a:cubicBezTo>
                    <a:pt x="75270" y="7622151"/>
                    <a:pt x="69314" y="7617844"/>
                    <a:pt x="98505" y="7617421"/>
                  </a:cubicBezTo>
                  <a:cubicBezTo>
                    <a:pt x="266706" y="7614926"/>
                    <a:pt x="223461" y="7537591"/>
                    <a:pt x="230806" y="8008495"/>
                  </a:cubicBezTo>
                  <a:cubicBezTo>
                    <a:pt x="231606" y="8059942"/>
                    <a:pt x="256772" y="8047092"/>
                    <a:pt x="98340" y="8047540"/>
                  </a:cubicBezTo>
                  <a:cubicBezTo>
                    <a:pt x="75952" y="8047587"/>
                    <a:pt x="79790" y="8041962"/>
                    <a:pt x="80190" y="8069474"/>
                  </a:cubicBezTo>
                  <a:cubicBezTo>
                    <a:pt x="119645" y="8069403"/>
                    <a:pt x="147423" y="8069239"/>
                    <a:pt x="231724" y="8069239"/>
                  </a:cubicBezTo>
                  <a:cubicBezTo>
                    <a:pt x="232925" y="8155987"/>
                    <a:pt x="234196" y="8320282"/>
                    <a:pt x="238151" y="8494227"/>
                  </a:cubicBezTo>
                  <a:cubicBezTo>
                    <a:pt x="164255" y="8494250"/>
                    <a:pt x="135041" y="8494956"/>
                    <a:pt x="88217" y="8495898"/>
                  </a:cubicBezTo>
                  <a:cubicBezTo>
                    <a:pt x="88947" y="8526728"/>
                    <a:pt x="65100" y="8516091"/>
                    <a:pt x="238598" y="8516067"/>
                  </a:cubicBezTo>
                  <a:cubicBezTo>
                    <a:pt x="238645" y="8517832"/>
                    <a:pt x="246979" y="8945174"/>
                    <a:pt x="247026" y="8947127"/>
                  </a:cubicBezTo>
                  <a:cubicBezTo>
                    <a:pt x="184430" y="8947198"/>
                    <a:pt x="149401" y="8946633"/>
                    <a:pt x="101024" y="8945527"/>
                  </a:cubicBezTo>
                  <a:cubicBezTo>
                    <a:pt x="101918" y="8972709"/>
                    <a:pt x="77812" y="8968991"/>
                    <a:pt x="239563" y="8968991"/>
                  </a:cubicBezTo>
                  <a:cubicBezTo>
                    <a:pt x="248815" y="8968991"/>
                    <a:pt x="247379" y="8968026"/>
                    <a:pt x="247426" y="8972027"/>
                  </a:cubicBezTo>
                  <a:cubicBezTo>
                    <a:pt x="254771" y="9448556"/>
                    <a:pt x="259149" y="9397298"/>
                    <a:pt x="239563" y="9397298"/>
                  </a:cubicBezTo>
                  <a:cubicBezTo>
                    <a:pt x="94785" y="9397298"/>
                    <a:pt x="115807" y="9391084"/>
                    <a:pt x="116749" y="9419303"/>
                  </a:cubicBezTo>
                  <a:cubicBezTo>
                    <a:pt x="153214" y="9419209"/>
                    <a:pt x="186054" y="9419161"/>
                    <a:pt x="254347" y="9419161"/>
                  </a:cubicBezTo>
                  <a:cubicBezTo>
                    <a:pt x="261245" y="9718663"/>
                    <a:pt x="259314" y="9721323"/>
                    <a:pt x="260468" y="9843679"/>
                  </a:cubicBezTo>
                  <a:cubicBezTo>
                    <a:pt x="204558" y="9843514"/>
                    <a:pt x="164020" y="9843914"/>
                    <a:pt x="130874" y="9844503"/>
                  </a:cubicBezTo>
                  <a:cubicBezTo>
                    <a:pt x="131839" y="9873262"/>
                    <a:pt x="112724" y="9865496"/>
                    <a:pt x="239587" y="9865496"/>
                  </a:cubicBezTo>
                  <a:cubicBezTo>
                    <a:pt x="268589" y="9865496"/>
                    <a:pt x="260162" y="9816191"/>
                    <a:pt x="267059" y="10257442"/>
                  </a:cubicBezTo>
                  <a:cubicBezTo>
                    <a:pt x="267813" y="10304134"/>
                    <a:pt x="274969" y="10296156"/>
                    <a:pt x="239587" y="10296156"/>
                  </a:cubicBezTo>
                  <a:cubicBezTo>
                    <a:pt x="127201" y="10296156"/>
                    <a:pt x="145587" y="10287636"/>
                    <a:pt x="146576" y="10317408"/>
                  </a:cubicBezTo>
                  <a:cubicBezTo>
                    <a:pt x="186360" y="10317996"/>
                    <a:pt x="227887" y="10318090"/>
                    <a:pt x="268072" y="10317973"/>
                  </a:cubicBezTo>
                  <a:cubicBezTo>
                    <a:pt x="276193" y="10813094"/>
                    <a:pt x="287752" y="10747009"/>
                    <a:pt x="239587" y="10747009"/>
                  </a:cubicBezTo>
                  <a:cubicBezTo>
                    <a:pt x="146034" y="10747009"/>
                    <a:pt x="160606" y="10739902"/>
                    <a:pt x="161548" y="10768896"/>
                  </a:cubicBezTo>
                  <a:cubicBezTo>
                    <a:pt x="201168" y="10768826"/>
                    <a:pt x="235891" y="10768849"/>
                    <a:pt x="273886" y="10768849"/>
                  </a:cubicBezTo>
                  <a:cubicBezTo>
                    <a:pt x="274192" y="10845619"/>
                    <a:pt x="275793" y="10939122"/>
                    <a:pt x="277629" y="11043710"/>
                  </a:cubicBezTo>
                  <a:cubicBezTo>
                    <a:pt x="307503" y="11043475"/>
                    <a:pt x="294438" y="11079083"/>
                    <a:pt x="293166" y="10768849"/>
                  </a:cubicBezTo>
                  <a:lnTo>
                    <a:pt x="665823" y="10768873"/>
                  </a:lnTo>
                  <a:cubicBezTo>
                    <a:pt x="667423" y="10882734"/>
                    <a:pt x="668436" y="10960327"/>
                    <a:pt x="671237" y="11040580"/>
                  </a:cubicBezTo>
                  <a:cubicBezTo>
                    <a:pt x="699486" y="11040345"/>
                    <a:pt x="689387" y="11077388"/>
                    <a:pt x="685126" y="10768873"/>
                  </a:cubicBezTo>
                  <a:cubicBezTo>
                    <a:pt x="1002532" y="10768896"/>
                    <a:pt x="916347" y="10766072"/>
                    <a:pt x="1059336" y="10765554"/>
                  </a:cubicBezTo>
                  <a:cubicBezTo>
                    <a:pt x="1061832" y="10869130"/>
                    <a:pt x="1062091" y="10925661"/>
                    <a:pt x="1064445" y="11037473"/>
                  </a:cubicBezTo>
                  <a:cubicBezTo>
                    <a:pt x="1090269" y="11037261"/>
                    <a:pt x="1083748" y="11058890"/>
                    <a:pt x="1081253" y="10900313"/>
                  </a:cubicBezTo>
                  <a:cubicBezTo>
                    <a:pt x="1078875" y="10749621"/>
                    <a:pt x="1075627" y="10765507"/>
                    <a:pt x="1086291" y="10765507"/>
                  </a:cubicBezTo>
                  <a:cubicBezTo>
                    <a:pt x="1223489" y="10765507"/>
                    <a:pt x="1226243" y="10767837"/>
                    <a:pt x="1368502" y="10767837"/>
                  </a:cubicBezTo>
                  <a:cubicBezTo>
                    <a:pt x="1473966" y="10767861"/>
                    <a:pt x="1450096" y="10741126"/>
                    <a:pt x="1452591" y="10900737"/>
                  </a:cubicBezTo>
                  <a:cubicBezTo>
                    <a:pt x="1454992" y="11054724"/>
                    <a:pt x="1450355" y="11034485"/>
                    <a:pt x="1475073" y="11034273"/>
                  </a:cubicBezTo>
                  <a:cubicBezTo>
                    <a:pt x="1472224" y="10950913"/>
                    <a:pt x="1470718" y="10844654"/>
                    <a:pt x="1470694" y="10767861"/>
                  </a:cubicBezTo>
                  <a:cubicBezTo>
                    <a:pt x="1627855" y="10767908"/>
                    <a:pt x="1702033" y="10768120"/>
                    <a:pt x="1792078" y="10767390"/>
                  </a:cubicBezTo>
                  <a:cubicBezTo>
                    <a:pt x="1855898" y="10766872"/>
                    <a:pt x="1842197" y="10740396"/>
                    <a:pt x="1844692" y="10900714"/>
                  </a:cubicBezTo>
                  <a:cubicBezTo>
                    <a:pt x="1847046" y="11051194"/>
                    <a:pt x="1840549" y="11031401"/>
                    <a:pt x="1866162" y="11031213"/>
                  </a:cubicBezTo>
                  <a:cubicBezTo>
                    <a:pt x="1864514" y="10938228"/>
                    <a:pt x="1863054" y="10844254"/>
                    <a:pt x="1861995" y="10766943"/>
                  </a:cubicBezTo>
                  <a:cubicBezTo>
                    <a:pt x="1974522" y="10766519"/>
                    <a:pt x="2064825" y="10767225"/>
                    <a:pt x="2236605" y="10767155"/>
                  </a:cubicBezTo>
                  <a:cubicBezTo>
                    <a:pt x="2236958" y="10849032"/>
                    <a:pt x="2238724" y="10955408"/>
                    <a:pt x="2240489" y="11028319"/>
                  </a:cubicBezTo>
                  <a:cubicBezTo>
                    <a:pt x="2270528" y="11028107"/>
                    <a:pt x="2257086" y="11062161"/>
                    <a:pt x="2255909" y="10767108"/>
                  </a:cubicBezTo>
                  <a:cubicBezTo>
                    <a:pt x="2257651" y="10767108"/>
                    <a:pt x="2625858" y="10765484"/>
                    <a:pt x="2627741" y="10765460"/>
                  </a:cubicBezTo>
                  <a:cubicBezTo>
                    <a:pt x="2630166" y="10894313"/>
                    <a:pt x="2630331" y="10934627"/>
                    <a:pt x="2632402" y="11025259"/>
                  </a:cubicBezTo>
                  <a:cubicBezTo>
                    <a:pt x="2659263" y="11025071"/>
                    <a:pt x="2652506" y="11062585"/>
                    <a:pt x="2647068" y="10765343"/>
                  </a:cubicBezTo>
                  <a:cubicBezTo>
                    <a:pt x="2910046" y="10763554"/>
                    <a:pt x="2888530" y="10766990"/>
                    <a:pt x="3022220" y="10767625"/>
                  </a:cubicBezTo>
                  <a:cubicBezTo>
                    <a:pt x="3024857" y="10848067"/>
                    <a:pt x="3026316" y="10946654"/>
                    <a:pt x="3026693" y="11022223"/>
                  </a:cubicBezTo>
                  <a:cubicBezTo>
                    <a:pt x="3051764" y="11022035"/>
                    <a:pt x="3046867" y="11042298"/>
                    <a:pt x="3044655" y="10900313"/>
                  </a:cubicBezTo>
                  <a:cubicBezTo>
                    <a:pt x="3042253" y="10747550"/>
                    <a:pt x="3033590" y="10767743"/>
                    <a:pt x="3062546" y="10767743"/>
                  </a:cubicBezTo>
                  <a:cubicBezTo>
                    <a:pt x="3316296" y="10767955"/>
                    <a:pt x="3359494" y="10768073"/>
                    <a:pt x="3414321" y="10767837"/>
                  </a:cubicBezTo>
                  <a:cubicBezTo>
                    <a:pt x="3416016" y="10874473"/>
                    <a:pt x="3417287" y="10946112"/>
                    <a:pt x="3417970" y="11019234"/>
                  </a:cubicBezTo>
                  <a:cubicBezTo>
                    <a:pt x="3443041" y="11019046"/>
                    <a:pt x="3437886" y="11039074"/>
                    <a:pt x="3435720" y="10900313"/>
                  </a:cubicBezTo>
                  <a:cubicBezTo>
                    <a:pt x="3433248" y="10744750"/>
                    <a:pt x="3416063" y="10767978"/>
                    <a:pt x="3486239" y="10767320"/>
                  </a:cubicBezTo>
                  <a:cubicBezTo>
                    <a:pt x="3621060" y="10766049"/>
                    <a:pt x="3698180" y="10766613"/>
                    <a:pt x="3768474" y="10767649"/>
                  </a:cubicBezTo>
                  <a:cubicBezTo>
                    <a:pt x="3817628" y="10768379"/>
                    <a:pt x="3804680" y="10743244"/>
                    <a:pt x="3807152" y="10900737"/>
                  </a:cubicBezTo>
                  <a:cubicBezTo>
                    <a:pt x="3809271" y="11036061"/>
                    <a:pt x="3804045" y="11016269"/>
                    <a:pt x="3828763" y="11016080"/>
                  </a:cubicBezTo>
                  <a:cubicBezTo>
                    <a:pt x="3827021" y="10949242"/>
                    <a:pt x="3825279" y="10848514"/>
                    <a:pt x="3825326" y="10768355"/>
                  </a:cubicBezTo>
                  <a:cubicBezTo>
                    <a:pt x="4043105" y="10770308"/>
                    <a:pt x="4026720" y="10764943"/>
                    <a:pt x="4197229" y="10764943"/>
                  </a:cubicBezTo>
                  <a:cubicBezTo>
                    <a:pt x="4197558" y="10843902"/>
                    <a:pt x="4199206" y="10945688"/>
                    <a:pt x="4200783" y="11013233"/>
                  </a:cubicBezTo>
                  <a:cubicBezTo>
                    <a:pt x="4230304" y="11012998"/>
                    <a:pt x="4217686" y="11047429"/>
                    <a:pt x="4216533" y="10764966"/>
                  </a:cubicBezTo>
                  <a:cubicBezTo>
                    <a:pt x="4253163" y="10765013"/>
                    <a:pt x="4100098" y="10764354"/>
                    <a:pt x="4591590" y="10766731"/>
                  </a:cubicBezTo>
                  <a:cubicBezTo>
                    <a:pt x="4593002" y="10836229"/>
                    <a:pt x="4594768" y="10939334"/>
                    <a:pt x="4595286" y="11010220"/>
                  </a:cubicBezTo>
                  <a:cubicBezTo>
                    <a:pt x="4620498" y="11010032"/>
                    <a:pt x="4615249" y="11029095"/>
                    <a:pt x="4613248" y="10900337"/>
                  </a:cubicBezTo>
                  <a:cubicBezTo>
                    <a:pt x="4610941" y="10752022"/>
                    <a:pt x="4608704" y="10766825"/>
                    <a:pt x="4615673" y="10766849"/>
                  </a:cubicBezTo>
                  <a:cubicBezTo>
                    <a:pt x="5059117" y="10769226"/>
                    <a:pt x="4983008" y="10725639"/>
                    <a:pt x="4985810" y="10900714"/>
                  </a:cubicBezTo>
                  <a:cubicBezTo>
                    <a:pt x="4987740" y="11025000"/>
                    <a:pt x="4981690" y="11007255"/>
                    <a:pt x="5006950" y="11007067"/>
                  </a:cubicBezTo>
                  <a:cubicBezTo>
                    <a:pt x="5004949" y="10903844"/>
                    <a:pt x="5004784" y="10866000"/>
                    <a:pt x="5002618" y="10765578"/>
                  </a:cubicBezTo>
                  <a:cubicBezTo>
                    <a:pt x="5180354" y="10765131"/>
                    <a:pt x="5171620" y="10768308"/>
                    <a:pt x="5375510" y="10767837"/>
                  </a:cubicBezTo>
                  <a:cubicBezTo>
                    <a:pt x="5377817" y="10872096"/>
                    <a:pt x="5377864" y="10909304"/>
                    <a:pt x="5379818" y="11004195"/>
                  </a:cubicBezTo>
                  <a:cubicBezTo>
                    <a:pt x="5405266" y="11004007"/>
                    <a:pt x="5399216" y="11021423"/>
                    <a:pt x="5397262" y="10900337"/>
                  </a:cubicBezTo>
                  <a:cubicBezTo>
                    <a:pt x="5394790" y="10741172"/>
                    <a:pt x="5376781" y="10768002"/>
                    <a:pt x="5462871" y="10767437"/>
                  </a:cubicBezTo>
                  <a:cubicBezTo>
                    <a:pt x="5546395" y="10766872"/>
                    <a:pt x="5614664" y="10766637"/>
                    <a:pt x="5745247" y="10767343"/>
                  </a:cubicBezTo>
                  <a:cubicBezTo>
                    <a:pt x="5776768" y="10767508"/>
                    <a:pt x="5767964" y="10743738"/>
                    <a:pt x="5770459" y="10900737"/>
                  </a:cubicBezTo>
                  <a:cubicBezTo>
                    <a:pt x="5772413" y="11021282"/>
                    <a:pt x="5765657" y="11001253"/>
                    <a:pt x="5791364" y="11001065"/>
                  </a:cubicBezTo>
                  <a:cubicBezTo>
                    <a:pt x="5790022" y="10918647"/>
                    <a:pt x="5788775" y="10847032"/>
                    <a:pt x="5787951" y="10767555"/>
                  </a:cubicBezTo>
                  <a:cubicBezTo>
                    <a:pt x="6059827" y="10768614"/>
                    <a:pt x="5985720" y="10765413"/>
                    <a:pt x="6160065" y="10765272"/>
                  </a:cubicBezTo>
                  <a:cubicBezTo>
                    <a:pt x="6163549" y="11034391"/>
                    <a:pt x="6156251" y="10998241"/>
                    <a:pt x="6183089" y="10998029"/>
                  </a:cubicBezTo>
                  <a:cubicBezTo>
                    <a:pt x="6181605" y="10929120"/>
                    <a:pt x="6180287" y="10835005"/>
                    <a:pt x="6179392" y="10765272"/>
                  </a:cubicBezTo>
                  <a:cubicBezTo>
                    <a:pt x="6302843" y="10765319"/>
                    <a:pt x="6278901" y="10766331"/>
                    <a:pt x="6552684" y="10766237"/>
                  </a:cubicBezTo>
                  <a:cubicBezTo>
                    <a:pt x="6556686" y="11030343"/>
                    <a:pt x="6548211" y="10995064"/>
                    <a:pt x="6575613" y="10994829"/>
                  </a:cubicBezTo>
                  <a:cubicBezTo>
                    <a:pt x="6574272" y="10924201"/>
                    <a:pt x="6573424" y="10863717"/>
                    <a:pt x="6571964" y="10766213"/>
                  </a:cubicBezTo>
                  <a:cubicBezTo>
                    <a:pt x="6756998" y="10766143"/>
                    <a:pt x="6799395" y="10766237"/>
                    <a:pt x="6875457" y="10765837"/>
                  </a:cubicBezTo>
                  <a:cubicBezTo>
                    <a:pt x="6962983" y="10765366"/>
                    <a:pt x="6942479" y="10738513"/>
                    <a:pt x="6944997" y="10900785"/>
                  </a:cubicBezTo>
                  <a:cubicBezTo>
                    <a:pt x="6946669" y="11008385"/>
                    <a:pt x="6940572" y="10991746"/>
                    <a:pt x="6965949" y="10991534"/>
                  </a:cubicBezTo>
                  <a:cubicBezTo>
                    <a:pt x="6960275" y="10729970"/>
                    <a:pt x="6947422" y="10765531"/>
                    <a:pt x="7016821" y="10765531"/>
                  </a:cubicBezTo>
                  <a:close/>
                  <a:moveTo>
                    <a:pt x="6918749" y="8972121"/>
                  </a:moveTo>
                  <a:cubicBezTo>
                    <a:pt x="6926259" y="9463666"/>
                    <a:pt x="6940407" y="9396521"/>
                    <a:pt x="6875480" y="9396074"/>
                  </a:cubicBezTo>
                  <a:cubicBezTo>
                    <a:pt x="6483026" y="9393414"/>
                    <a:pt x="6550001" y="9422127"/>
                    <a:pt x="6547999" y="9293134"/>
                  </a:cubicBezTo>
                  <a:cubicBezTo>
                    <a:pt x="6541903" y="8902859"/>
                    <a:pt x="6524670" y="8967085"/>
                    <a:pt x="6592540" y="8968379"/>
                  </a:cubicBezTo>
                  <a:cubicBezTo>
                    <a:pt x="6833577" y="8972921"/>
                    <a:pt x="6918631" y="8965484"/>
                    <a:pt x="6918749" y="8972121"/>
                  </a:cubicBezTo>
                  <a:close/>
                  <a:moveTo>
                    <a:pt x="6918325" y="8947433"/>
                  </a:moveTo>
                  <a:cubicBezTo>
                    <a:pt x="6596989" y="8948210"/>
                    <a:pt x="6715401" y="8947928"/>
                    <a:pt x="6543338" y="8945715"/>
                  </a:cubicBezTo>
                  <a:cubicBezTo>
                    <a:pt x="6541597" y="8822299"/>
                    <a:pt x="6542868" y="8666854"/>
                    <a:pt x="6537288" y="8516161"/>
                  </a:cubicBezTo>
                  <a:cubicBezTo>
                    <a:pt x="6863851" y="8516325"/>
                    <a:pt x="6768439" y="8516067"/>
                    <a:pt x="6910086" y="8518115"/>
                  </a:cubicBezTo>
                  <a:cubicBezTo>
                    <a:pt x="6911004" y="8724372"/>
                    <a:pt x="6915947" y="8810908"/>
                    <a:pt x="6918325" y="8947433"/>
                  </a:cubicBezTo>
                  <a:close/>
                  <a:moveTo>
                    <a:pt x="6910015" y="8496204"/>
                  </a:moveTo>
                  <a:cubicBezTo>
                    <a:pt x="6520951" y="8490367"/>
                    <a:pt x="6536676" y="8499946"/>
                    <a:pt x="6536300" y="8489543"/>
                  </a:cubicBezTo>
                  <a:cubicBezTo>
                    <a:pt x="6531968" y="8379519"/>
                    <a:pt x="6530791" y="8282368"/>
                    <a:pt x="6530297" y="8168861"/>
                  </a:cubicBezTo>
                  <a:cubicBezTo>
                    <a:pt x="6529779" y="8047422"/>
                    <a:pt x="6512782" y="8067850"/>
                    <a:pt x="6592681" y="8067638"/>
                  </a:cubicBezTo>
                  <a:cubicBezTo>
                    <a:pt x="6705961" y="8067332"/>
                    <a:pt x="6785600" y="8067144"/>
                    <a:pt x="6875292" y="8068579"/>
                  </a:cubicBezTo>
                  <a:cubicBezTo>
                    <a:pt x="6913688" y="8069215"/>
                    <a:pt x="6908038" y="8008990"/>
                    <a:pt x="6910015" y="8496204"/>
                  </a:cubicBezTo>
                  <a:close/>
                  <a:moveTo>
                    <a:pt x="3014475" y="8971744"/>
                  </a:moveTo>
                  <a:cubicBezTo>
                    <a:pt x="3014357" y="8965155"/>
                    <a:pt x="2971183" y="8963672"/>
                    <a:pt x="3386896" y="8966073"/>
                  </a:cubicBezTo>
                  <a:cubicBezTo>
                    <a:pt x="3389744" y="9130886"/>
                    <a:pt x="3387202" y="9203890"/>
                    <a:pt x="3392098" y="9395956"/>
                  </a:cubicBezTo>
                  <a:cubicBezTo>
                    <a:pt x="3182488" y="9396144"/>
                    <a:pt x="3134393" y="9398968"/>
                    <a:pt x="3017723" y="9397910"/>
                  </a:cubicBezTo>
                  <a:cubicBezTo>
                    <a:pt x="3012474" y="9103633"/>
                    <a:pt x="3017276" y="9151455"/>
                    <a:pt x="3014475" y="8971744"/>
                  </a:cubicBezTo>
                  <a:close/>
                  <a:moveTo>
                    <a:pt x="652122" y="8519197"/>
                  </a:moveTo>
                  <a:cubicBezTo>
                    <a:pt x="1033747" y="8519197"/>
                    <a:pt x="861120" y="8518115"/>
                    <a:pt x="1024095" y="8516937"/>
                  </a:cubicBezTo>
                  <a:cubicBezTo>
                    <a:pt x="1024425" y="8608864"/>
                    <a:pt x="1025837" y="8651438"/>
                    <a:pt x="1027673" y="8811520"/>
                  </a:cubicBezTo>
                  <a:cubicBezTo>
                    <a:pt x="1029722" y="8989960"/>
                    <a:pt x="1105194" y="8942114"/>
                    <a:pt x="662856" y="8944515"/>
                  </a:cubicBezTo>
                  <a:cubicBezTo>
                    <a:pt x="646331" y="8944609"/>
                    <a:pt x="664481" y="8929923"/>
                    <a:pt x="652122" y="8519197"/>
                  </a:cubicBezTo>
                  <a:close/>
                  <a:moveTo>
                    <a:pt x="631782" y="7168333"/>
                  </a:moveTo>
                  <a:cubicBezTo>
                    <a:pt x="793157" y="7170733"/>
                    <a:pt x="747981" y="7170286"/>
                    <a:pt x="1001967" y="7169486"/>
                  </a:cubicBezTo>
                  <a:cubicBezTo>
                    <a:pt x="1011171" y="7613396"/>
                    <a:pt x="999212" y="7093634"/>
                    <a:pt x="1011171" y="7595180"/>
                  </a:cubicBezTo>
                  <a:cubicBezTo>
                    <a:pt x="877222" y="7596945"/>
                    <a:pt x="959286" y="7599322"/>
                    <a:pt x="636208" y="7597769"/>
                  </a:cubicBezTo>
                  <a:cubicBezTo>
                    <a:pt x="635360" y="7435144"/>
                    <a:pt x="638868" y="7557313"/>
                    <a:pt x="631782" y="7168333"/>
                  </a:cubicBezTo>
                  <a:close/>
                  <a:moveTo>
                    <a:pt x="605345" y="5437996"/>
                  </a:moveTo>
                  <a:cubicBezTo>
                    <a:pt x="603933" y="5346870"/>
                    <a:pt x="543715" y="5372734"/>
                    <a:pt x="945185" y="5370028"/>
                  </a:cubicBezTo>
                  <a:cubicBezTo>
                    <a:pt x="989678" y="5369745"/>
                    <a:pt x="972611" y="5311379"/>
                    <a:pt x="979626" y="5759643"/>
                  </a:cubicBezTo>
                  <a:cubicBezTo>
                    <a:pt x="980379" y="5806289"/>
                    <a:pt x="1031793" y="5800594"/>
                    <a:pt x="662951" y="5796640"/>
                  </a:cubicBezTo>
                  <a:cubicBezTo>
                    <a:pt x="584723" y="5795769"/>
                    <a:pt x="611843" y="5853335"/>
                    <a:pt x="605345" y="5437996"/>
                  </a:cubicBezTo>
                  <a:close/>
                  <a:moveTo>
                    <a:pt x="568786" y="3189991"/>
                  </a:moveTo>
                  <a:cubicBezTo>
                    <a:pt x="567444" y="3104136"/>
                    <a:pt x="498681" y="3118822"/>
                    <a:pt x="940501" y="3122352"/>
                  </a:cubicBezTo>
                  <a:cubicBezTo>
                    <a:pt x="948222" y="3581419"/>
                    <a:pt x="947445" y="3550235"/>
                    <a:pt x="945327" y="3550188"/>
                  </a:cubicBezTo>
                  <a:cubicBezTo>
                    <a:pt x="519326" y="3541598"/>
                    <a:pt x="572200" y="3576264"/>
                    <a:pt x="571164" y="3511097"/>
                  </a:cubicBezTo>
                  <a:cubicBezTo>
                    <a:pt x="568692" y="3347884"/>
                    <a:pt x="571329" y="3348802"/>
                    <a:pt x="568786" y="3189991"/>
                  </a:cubicBezTo>
                  <a:close/>
                  <a:moveTo>
                    <a:pt x="927529" y="2221776"/>
                  </a:moveTo>
                  <a:cubicBezTo>
                    <a:pt x="928024" y="2252488"/>
                    <a:pt x="933462" y="2648506"/>
                    <a:pt x="933462" y="2650177"/>
                  </a:cubicBezTo>
                  <a:cubicBezTo>
                    <a:pt x="487663" y="2642104"/>
                    <a:pt x="561841" y="2685855"/>
                    <a:pt x="559699" y="2547754"/>
                  </a:cubicBezTo>
                  <a:cubicBezTo>
                    <a:pt x="557180" y="2386777"/>
                    <a:pt x="554685" y="2387201"/>
                    <a:pt x="552166" y="2226883"/>
                  </a:cubicBezTo>
                  <a:cubicBezTo>
                    <a:pt x="551954" y="2213868"/>
                    <a:pt x="532627" y="2224600"/>
                    <a:pt x="927529" y="2221776"/>
                  </a:cubicBezTo>
                  <a:close/>
                  <a:moveTo>
                    <a:pt x="551719" y="2198806"/>
                  </a:moveTo>
                  <a:cubicBezTo>
                    <a:pt x="548399" y="1990760"/>
                    <a:pt x="545527" y="1883536"/>
                    <a:pt x="545692" y="1773464"/>
                  </a:cubicBezTo>
                  <a:cubicBezTo>
                    <a:pt x="686044" y="1773582"/>
                    <a:pt x="678676" y="1774782"/>
                    <a:pt x="918678" y="1774335"/>
                  </a:cubicBezTo>
                  <a:cubicBezTo>
                    <a:pt x="919031" y="1986006"/>
                    <a:pt x="924399" y="2044819"/>
                    <a:pt x="927176" y="2199888"/>
                  </a:cubicBezTo>
                  <a:cubicBezTo>
                    <a:pt x="725829" y="2201395"/>
                    <a:pt x="678229" y="2199041"/>
                    <a:pt x="551719" y="2198806"/>
                  </a:cubicBezTo>
                  <a:close/>
                  <a:moveTo>
                    <a:pt x="933697" y="2672040"/>
                  </a:moveTo>
                  <a:cubicBezTo>
                    <a:pt x="936004" y="2893266"/>
                    <a:pt x="937417" y="2943912"/>
                    <a:pt x="940124" y="3100512"/>
                  </a:cubicBezTo>
                  <a:cubicBezTo>
                    <a:pt x="847160" y="3099782"/>
                    <a:pt x="754973" y="3099876"/>
                    <a:pt x="662833" y="3100371"/>
                  </a:cubicBezTo>
                  <a:cubicBezTo>
                    <a:pt x="541973" y="3101030"/>
                    <a:pt x="567232" y="3175587"/>
                    <a:pt x="561865" y="2708354"/>
                  </a:cubicBezTo>
                  <a:cubicBezTo>
                    <a:pt x="561300" y="2658696"/>
                    <a:pt x="501670" y="2664509"/>
                    <a:pt x="933697" y="2672040"/>
                  </a:cubicBezTo>
                  <a:close/>
                  <a:moveTo>
                    <a:pt x="4068223" y="2548154"/>
                  </a:moveTo>
                  <a:cubicBezTo>
                    <a:pt x="4070319" y="2682019"/>
                    <a:pt x="4132773" y="2644340"/>
                    <a:pt x="3768497" y="2648718"/>
                  </a:cubicBezTo>
                  <a:cubicBezTo>
                    <a:pt x="3681113" y="2649777"/>
                    <a:pt x="3700016" y="2669428"/>
                    <a:pt x="3698110" y="2547730"/>
                  </a:cubicBezTo>
                  <a:cubicBezTo>
                    <a:pt x="3695590" y="2387036"/>
                    <a:pt x="3692742" y="2386918"/>
                    <a:pt x="3690247" y="2226859"/>
                  </a:cubicBezTo>
                  <a:cubicBezTo>
                    <a:pt x="3690059" y="2214903"/>
                    <a:pt x="3667153" y="2226341"/>
                    <a:pt x="4051038" y="2222199"/>
                  </a:cubicBezTo>
                  <a:cubicBezTo>
                    <a:pt x="4078063" y="2221917"/>
                    <a:pt x="4062550" y="2185697"/>
                    <a:pt x="4068223" y="2548154"/>
                  </a:cubicBezTo>
                  <a:close/>
                  <a:moveTo>
                    <a:pt x="4462137" y="2648906"/>
                  </a:moveTo>
                  <a:cubicBezTo>
                    <a:pt x="4347115" y="2648859"/>
                    <a:pt x="4489586" y="2648741"/>
                    <a:pt x="4089481" y="2648106"/>
                  </a:cubicBezTo>
                  <a:cubicBezTo>
                    <a:pt x="4083831" y="2424244"/>
                    <a:pt x="4088657" y="2406287"/>
                    <a:pt x="4085738" y="2221846"/>
                  </a:cubicBezTo>
                  <a:cubicBezTo>
                    <a:pt x="4308390" y="2219752"/>
                    <a:pt x="4458865" y="2225071"/>
                    <a:pt x="4458889" y="2227142"/>
                  </a:cubicBezTo>
                  <a:cubicBezTo>
                    <a:pt x="4461666" y="2404098"/>
                    <a:pt x="4456040" y="2431375"/>
                    <a:pt x="4462137" y="2648906"/>
                  </a:cubicBezTo>
                  <a:close/>
                  <a:moveTo>
                    <a:pt x="6024610" y="2200265"/>
                  </a:moveTo>
                  <a:cubicBezTo>
                    <a:pt x="5575303" y="2200430"/>
                    <a:pt x="5653177" y="2225471"/>
                    <a:pt x="5651836" y="2066400"/>
                  </a:cubicBezTo>
                  <a:cubicBezTo>
                    <a:pt x="5651129" y="1970308"/>
                    <a:pt x="5649434" y="1862166"/>
                    <a:pt x="5647480" y="1772735"/>
                  </a:cubicBezTo>
                  <a:cubicBezTo>
                    <a:pt x="5749272" y="1772217"/>
                    <a:pt x="5862953" y="1767157"/>
                    <a:pt x="6019854" y="1771817"/>
                  </a:cubicBezTo>
                  <a:cubicBezTo>
                    <a:pt x="6026517" y="1945785"/>
                    <a:pt x="6023080" y="2081556"/>
                    <a:pt x="6024610" y="2200265"/>
                  </a:cubicBezTo>
                  <a:close/>
                  <a:moveTo>
                    <a:pt x="6035721" y="2869260"/>
                  </a:moveTo>
                  <a:cubicBezTo>
                    <a:pt x="6039770" y="3131719"/>
                    <a:pt x="6044101" y="3099547"/>
                    <a:pt x="6027599" y="3099923"/>
                  </a:cubicBezTo>
                  <a:cubicBezTo>
                    <a:pt x="5929174" y="3102042"/>
                    <a:pt x="5844849" y="3102065"/>
                    <a:pt x="5745435" y="3099923"/>
                  </a:cubicBezTo>
                  <a:cubicBezTo>
                    <a:pt x="5637005" y="3097593"/>
                    <a:pt x="5674247" y="3167680"/>
                    <a:pt x="5660805" y="2708143"/>
                  </a:cubicBezTo>
                  <a:cubicBezTo>
                    <a:pt x="5659604" y="2667051"/>
                    <a:pt x="5599504" y="2666415"/>
                    <a:pt x="6027670" y="2671617"/>
                  </a:cubicBezTo>
                  <a:cubicBezTo>
                    <a:pt x="6039488" y="2671758"/>
                    <a:pt x="6032260" y="2648106"/>
                    <a:pt x="6035721" y="2869260"/>
                  </a:cubicBezTo>
                  <a:close/>
                  <a:moveTo>
                    <a:pt x="6451410" y="7596310"/>
                  </a:moveTo>
                  <a:cubicBezTo>
                    <a:pt x="6066748" y="7596310"/>
                    <a:pt x="6128332" y="7613867"/>
                    <a:pt x="6127602" y="7526341"/>
                  </a:cubicBezTo>
                  <a:cubicBezTo>
                    <a:pt x="6124165" y="7113991"/>
                    <a:pt x="6107286" y="7170851"/>
                    <a:pt x="6168988" y="7170851"/>
                  </a:cubicBezTo>
                  <a:cubicBezTo>
                    <a:pt x="6543621" y="7170851"/>
                    <a:pt x="6496774" y="7148281"/>
                    <a:pt x="6497151" y="7205188"/>
                  </a:cubicBezTo>
                  <a:cubicBezTo>
                    <a:pt x="6499482" y="7655265"/>
                    <a:pt x="6527142" y="7596310"/>
                    <a:pt x="6451410" y="7596310"/>
                  </a:cubicBezTo>
                  <a:close/>
                  <a:moveTo>
                    <a:pt x="6502777" y="7618079"/>
                  </a:moveTo>
                  <a:cubicBezTo>
                    <a:pt x="6506308" y="7844765"/>
                    <a:pt x="6508450" y="7933985"/>
                    <a:pt x="6509957" y="8045939"/>
                  </a:cubicBezTo>
                  <a:cubicBezTo>
                    <a:pt x="6274428" y="8046198"/>
                    <a:pt x="6289424" y="8047798"/>
                    <a:pt x="6136665" y="8047446"/>
                  </a:cubicBezTo>
                  <a:cubicBezTo>
                    <a:pt x="6131534" y="7760982"/>
                    <a:pt x="6130898" y="7804215"/>
                    <a:pt x="6128520" y="7617868"/>
                  </a:cubicBezTo>
                  <a:cubicBezTo>
                    <a:pt x="6244507" y="7617609"/>
                    <a:pt x="6394064" y="7618456"/>
                    <a:pt x="6502777" y="7618079"/>
                  </a:cubicBezTo>
                  <a:close/>
                  <a:moveTo>
                    <a:pt x="6451410" y="7145904"/>
                  </a:moveTo>
                  <a:cubicBezTo>
                    <a:pt x="6056673" y="7145904"/>
                    <a:pt x="6124660" y="7183136"/>
                    <a:pt x="6122494" y="7044258"/>
                  </a:cubicBezTo>
                  <a:cubicBezTo>
                    <a:pt x="6116396" y="6654760"/>
                    <a:pt x="6097022" y="6719974"/>
                    <a:pt x="6168988" y="6719974"/>
                  </a:cubicBezTo>
                  <a:cubicBezTo>
                    <a:pt x="6515819" y="6719974"/>
                    <a:pt x="6489312" y="6714420"/>
                    <a:pt x="6489429" y="6723339"/>
                  </a:cubicBezTo>
                  <a:cubicBezTo>
                    <a:pt x="6497010" y="7211895"/>
                    <a:pt x="6514854" y="7145904"/>
                    <a:pt x="6451410" y="7145904"/>
                  </a:cubicBezTo>
                  <a:close/>
                  <a:moveTo>
                    <a:pt x="6114184" y="6562245"/>
                  </a:moveTo>
                  <a:cubicBezTo>
                    <a:pt x="6111829" y="6449537"/>
                    <a:pt x="6110253" y="6344503"/>
                    <a:pt x="6109523" y="6269051"/>
                  </a:cubicBezTo>
                  <a:cubicBezTo>
                    <a:pt x="6188832" y="6269004"/>
                    <a:pt x="6126778" y="6269004"/>
                    <a:pt x="6451410" y="6269121"/>
                  </a:cubicBezTo>
                  <a:cubicBezTo>
                    <a:pt x="6493573" y="6269121"/>
                    <a:pt x="6480766" y="6202919"/>
                    <a:pt x="6489029" y="6696699"/>
                  </a:cubicBezTo>
                  <a:cubicBezTo>
                    <a:pt x="6042524" y="6695333"/>
                    <a:pt x="6117950" y="6741956"/>
                    <a:pt x="6114184" y="6562245"/>
                  </a:cubicBezTo>
                  <a:close/>
                  <a:moveTo>
                    <a:pt x="6451410" y="6247257"/>
                  </a:moveTo>
                  <a:cubicBezTo>
                    <a:pt x="6124306" y="6247140"/>
                    <a:pt x="6188008" y="6247163"/>
                    <a:pt x="6109311" y="6247187"/>
                  </a:cubicBezTo>
                  <a:cubicBezTo>
                    <a:pt x="6107521" y="6032198"/>
                    <a:pt x="6103378" y="5903581"/>
                    <a:pt x="6101801" y="5821022"/>
                  </a:cubicBezTo>
                  <a:cubicBezTo>
                    <a:pt x="6378103" y="5820175"/>
                    <a:pt x="6319227" y="5817233"/>
                    <a:pt x="6474222" y="5817703"/>
                  </a:cubicBezTo>
                  <a:cubicBezTo>
                    <a:pt x="6484015" y="6298398"/>
                    <a:pt x="6496068" y="6247257"/>
                    <a:pt x="6451410" y="6247257"/>
                  </a:cubicBezTo>
                  <a:close/>
                  <a:moveTo>
                    <a:pt x="4947532" y="7169627"/>
                  </a:moveTo>
                  <a:cubicBezTo>
                    <a:pt x="5371979" y="7172733"/>
                    <a:pt x="5317434" y="7147457"/>
                    <a:pt x="5319058" y="7204882"/>
                  </a:cubicBezTo>
                  <a:cubicBezTo>
                    <a:pt x="5323554" y="7364776"/>
                    <a:pt x="5326215" y="7596616"/>
                    <a:pt x="5321577" y="7596616"/>
                  </a:cubicBezTo>
                  <a:cubicBezTo>
                    <a:pt x="5181272" y="7596616"/>
                    <a:pt x="5177623" y="7598616"/>
                    <a:pt x="5039130" y="7598616"/>
                  </a:cubicBezTo>
                  <a:cubicBezTo>
                    <a:pt x="4917329" y="7598640"/>
                    <a:pt x="4958173" y="7675880"/>
                    <a:pt x="4947532" y="7169627"/>
                  </a:cubicBezTo>
                  <a:close/>
                  <a:moveTo>
                    <a:pt x="3377832" y="7167627"/>
                  </a:moveTo>
                  <a:cubicBezTo>
                    <a:pt x="3809624" y="7169439"/>
                    <a:pt x="3748864" y="7159224"/>
                    <a:pt x="3750347" y="7205517"/>
                  </a:cubicBezTo>
                  <a:cubicBezTo>
                    <a:pt x="3752819" y="7284099"/>
                    <a:pt x="3754891" y="7368142"/>
                    <a:pt x="3755879" y="7526483"/>
                  </a:cubicBezTo>
                  <a:cubicBezTo>
                    <a:pt x="3756515" y="7627164"/>
                    <a:pt x="3814332" y="7597675"/>
                    <a:pt x="3383200" y="7595227"/>
                  </a:cubicBezTo>
                  <a:cubicBezTo>
                    <a:pt x="3382494" y="7469858"/>
                    <a:pt x="3385177" y="7486779"/>
                    <a:pt x="3377832" y="7167627"/>
                  </a:cubicBezTo>
                  <a:close/>
                  <a:moveTo>
                    <a:pt x="1017480" y="6722893"/>
                  </a:moveTo>
                  <a:cubicBezTo>
                    <a:pt x="1017433" y="6720327"/>
                    <a:pt x="987912" y="6717668"/>
                    <a:pt x="1368549" y="6717668"/>
                  </a:cubicBezTo>
                  <a:cubicBezTo>
                    <a:pt x="1393903" y="6717668"/>
                    <a:pt x="1387194" y="6667516"/>
                    <a:pt x="1393103" y="7044658"/>
                  </a:cubicBezTo>
                  <a:cubicBezTo>
                    <a:pt x="1395174" y="7178853"/>
                    <a:pt x="1459253" y="7147504"/>
                    <a:pt x="1086338" y="7147504"/>
                  </a:cubicBezTo>
                  <a:cubicBezTo>
                    <a:pt x="990478" y="7147504"/>
                    <a:pt x="1025131" y="7212131"/>
                    <a:pt x="1017480" y="6722893"/>
                  </a:cubicBezTo>
                  <a:close/>
                  <a:moveTo>
                    <a:pt x="1341218" y="3570946"/>
                  </a:moveTo>
                  <a:cubicBezTo>
                    <a:pt x="1342207" y="3687725"/>
                    <a:pt x="1344467" y="3993792"/>
                    <a:pt x="1344537" y="3999111"/>
                  </a:cubicBezTo>
                  <a:cubicBezTo>
                    <a:pt x="1039515" y="3999370"/>
                    <a:pt x="1023436" y="3999300"/>
                    <a:pt x="971857" y="4000006"/>
                  </a:cubicBezTo>
                  <a:cubicBezTo>
                    <a:pt x="965525" y="3675134"/>
                    <a:pt x="968420" y="3726557"/>
                    <a:pt x="966608" y="3572476"/>
                  </a:cubicBezTo>
                  <a:cubicBezTo>
                    <a:pt x="1127747" y="3575464"/>
                    <a:pt x="1237143" y="3571228"/>
                    <a:pt x="1341218" y="3570946"/>
                  </a:cubicBezTo>
                  <a:close/>
                  <a:moveTo>
                    <a:pt x="966349" y="3550612"/>
                  </a:moveTo>
                  <a:cubicBezTo>
                    <a:pt x="959498" y="3034050"/>
                    <a:pt x="923198" y="3122988"/>
                    <a:pt x="1086361" y="3122988"/>
                  </a:cubicBezTo>
                  <a:cubicBezTo>
                    <a:pt x="1219157" y="3122988"/>
                    <a:pt x="1223724" y="3121575"/>
                    <a:pt x="1332084" y="3121293"/>
                  </a:cubicBezTo>
                  <a:cubicBezTo>
                    <a:pt x="1340253" y="3517734"/>
                    <a:pt x="1339641" y="3431291"/>
                    <a:pt x="1340982" y="3549129"/>
                  </a:cubicBezTo>
                  <a:cubicBezTo>
                    <a:pt x="1226573" y="3549388"/>
                    <a:pt x="1126193" y="3553601"/>
                    <a:pt x="966349" y="3550612"/>
                  </a:cubicBezTo>
                  <a:close/>
                  <a:moveTo>
                    <a:pt x="1344843" y="4020952"/>
                  </a:moveTo>
                  <a:cubicBezTo>
                    <a:pt x="1349457" y="4347683"/>
                    <a:pt x="1350022" y="4268983"/>
                    <a:pt x="1353153" y="4446928"/>
                  </a:cubicBezTo>
                  <a:cubicBezTo>
                    <a:pt x="1351482" y="4446928"/>
                    <a:pt x="1005498" y="4448741"/>
                    <a:pt x="980944" y="4449094"/>
                  </a:cubicBezTo>
                  <a:cubicBezTo>
                    <a:pt x="978920" y="4328738"/>
                    <a:pt x="981509" y="4500776"/>
                    <a:pt x="972305" y="4021846"/>
                  </a:cubicBezTo>
                  <a:cubicBezTo>
                    <a:pt x="1032288" y="4021069"/>
                    <a:pt x="1043375" y="4021210"/>
                    <a:pt x="1344843" y="4020952"/>
                  </a:cubicBezTo>
                  <a:close/>
                  <a:moveTo>
                    <a:pt x="2121230" y="3511474"/>
                  </a:moveTo>
                  <a:cubicBezTo>
                    <a:pt x="2121889" y="3554024"/>
                    <a:pt x="2175233" y="3559814"/>
                    <a:pt x="1792266" y="3549341"/>
                  </a:cubicBezTo>
                  <a:cubicBezTo>
                    <a:pt x="1737439" y="3547764"/>
                    <a:pt x="1750787" y="3609590"/>
                    <a:pt x="1744219" y="3190038"/>
                  </a:cubicBezTo>
                  <a:cubicBezTo>
                    <a:pt x="1742806" y="3099123"/>
                    <a:pt x="1684377" y="3123670"/>
                    <a:pt x="2074359" y="3122117"/>
                  </a:cubicBezTo>
                  <a:cubicBezTo>
                    <a:pt x="2139992" y="3121929"/>
                    <a:pt x="2114262" y="3065610"/>
                    <a:pt x="2121230" y="3511474"/>
                  </a:cubicBezTo>
                  <a:close/>
                  <a:moveTo>
                    <a:pt x="2915649" y="3999959"/>
                  </a:moveTo>
                  <a:cubicBezTo>
                    <a:pt x="2544217" y="3992969"/>
                    <a:pt x="2543346" y="4011561"/>
                    <a:pt x="2542663" y="3992804"/>
                  </a:cubicBezTo>
                  <a:cubicBezTo>
                    <a:pt x="2538638" y="3884427"/>
                    <a:pt x="2537296" y="3780757"/>
                    <a:pt x="2536708" y="3671745"/>
                  </a:cubicBezTo>
                  <a:cubicBezTo>
                    <a:pt x="2536048" y="3541998"/>
                    <a:pt x="2462082" y="3569793"/>
                    <a:pt x="2909905" y="3569416"/>
                  </a:cubicBezTo>
                  <a:cubicBezTo>
                    <a:pt x="2910965" y="3688595"/>
                    <a:pt x="2906939" y="3791442"/>
                    <a:pt x="2915649" y="3999959"/>
                  </a:cubicBezTo>
                  <a:close/>
                  <a:moveTo>
                    <a:pt x="3306455" y="4001371"/>
                  </a:moveTo>
                  <a:cubicBezTo>
                    <a:pt x="3050587" y="4001465"/>
                    <a:pt x="3015205" y="4001818"/>
                    <a:pt x="2934976" y="4000335"/>
                  </a:cubicBezTo>
                  <a:cubicBezTo>
                    <a:pt x="2926219" y="3791253"/>
                    <a:pt x="2930198" y="3682429"/>
                    <a:pt x="2929185" y="3569416"/>
                  </a:cubicBezTo>
                  <a:cubicBezTo>
                    <a:pt x="3380139" y="3569040"/>
                    <a:pt x="3303442" y="3547788"/>
                    <a:pt x="3302783" y="3671721"/>
                  </a:cubicBezTo>
                  <a:cubicBezTo>
                    <a:pt x="3302359" y="3753151"/>
                    <a:pt x="3302595" y="3778545"/>
                    <a:pt x="3306455" y="4001371"/>
                  </a:cubicBezTo>
                  <a:close/>
                  <a:moveTo>
                    <a:pt x="6027717" y="5799558"/>
                  </a:moveTo>
                  <a:cubicBezTo>
                    <a:pt x="5657768" y="5802053"/>
                    <a:pt x="5708193" y="5810266"/>
                    <a:pt x="5707393" y="5759220"/>
                  </a:cubicBezTo>
                  <a:cubicBezTo>
                    <a:pt x="5700354" y="5309991"/>
                    <a:pt x="5687665" y="5371345"/>
                    <a:pt x="5745482" y="5369745"/>
                  </a:cubicBezTo>
                  <a:cubicBezTo>
                    <a:pt x="5832467" y="5367486"/>
                    <a:pt x="5915473" y="5366945"/>
                    <a:pt x="6027552" y="5369510"/>
                  </a:cubicBezTo>
                  <a:cubicBezTo>
                    <a:pt x="6087841" y="5370898"/>
                    <a:pt x="6075882" y="5356707"/>
                    <a:pt x="6077154" y="5438349"/>
                  </a:cubicBezTo>
                  <a:cubicBezTo>
                    <a:pt x="6083769" y="5861784"/>
                    <a:pt x="6099635" y="5799087"/>
                    <a:pt x="6027717" y="5799558"/>
                  </a:cubicBezTo>
                  <a:close/>
                  <a:moveTo>
                    <a:pt x="6082521" y="5821116"/>
                  </a:moveTo>
                  <a:cubicBezTo>
                    <a:pt x="6084946" y="5952062"/>
                    <a:pt x="6087394" y="5981928"/>
                    <a:pt x="6090030" y="6247234"/>
                  </a:cubicBezTo>
                  <a:cubicBezTo>
                    <a:pt x="5674176" y="6247446"/>
                    <a:pt x="5716551" y="6251423"/>
                    <a:pt x="5716433" y="6241162"/>
                  </a:cubicBezTo>
                  <a:cubicBezTo>
                    <a:pt x="5711394" y="5758561"/>
                    <a:pt x="5689807" y="5820951"/>
                    <a:pt x="5745176" y="5821398"/>
                  </a:cubicBezTo>
                  <a:cubicBezTo>
                    <a:pt x="5898900" y="5822599"/>
                    <a:pt x="6025833" y="5821351"/>
                    <a:pt x="6082521" y="5821116"/>
                  </a:cubicBezTo>
                  <a:close/>
                  <a:moveTo>
                    <a:pt x="4925756" y="5820033"/>
                  </a:moveTo>
                  <a:cubicBezTo>
                    <a:pt x="5369530" y="5819657"/>
                    <a:pt x="5297447" y="5793792"/>
                    <a:pt x="5300743" y="5920314"/>
                  </a:cubicBezTo>
                  <a:cubicBezTo>
                    <a:pt x="5303615" y="6034222"/>
                    <a:pt x="5305522" y="6134550"/>
                    <a:pt x="5304721" y="6241515"/>
                  </a:cubicBezTo>
                  <a:cubicBezTo>
                    <a:pt x="5304627" y="6252529"/>
                    <a:pt x="5345118" y="6249187"/>
                    <a:pt x="4929923" y="6249423"/>
                  </a:cubicBezTo>
                  <a:cubicBezTo>
                    <a:pt x="4923026" y="5799676"/>
                    <a:pt x="4927781" y="6014218"/>
                    <a:pt x="4925756" y="5820033"/>
                  </a:cubicBezTo>
                  <a:close/>
                  <a:moveTo>
                    <a:pt x="3748676" y="5819892"/>
                  </a:moveTo>
                  <a:cubicBezTo>
                    <a:pt x="3947151" y="5822693"/>
                    <a:pt x="4027403" y="5820363"/>
                    <a:pt x="4122085" y="5819845"/>
                  </a:cubicBezTo>
                  <a:cubicBezTo>
                    <a:pt x="4127947" y="6223228"/>
                    <a:pt x="4128135" y="6246951"/>
                    <a:pt x="4128159" y="6249823"/>
                  </a:cubicBezTo>
                  <a:cubicBezTo>
                    <a:pt x="3710633" y="6249752"/>
                    <a:pt x="3753549" y="6254130"/>
                    <a:pt x="3753219" y="6240997"/>
                  </a:cubicBezTo>
                  <a:cubicBezTo>
                    <a:pt x="3746745" y="5971479"/>
                    <a:pt x="3749876" y="5944084"/>
                    <a:pt x="3748676" y="5819892"/>
                  </a:cubicBezTo>
                  <a:close/>
                  <a:moveTo>
                    <a:pt x="1794644" y="6270722"/>
                  </a:moveTo>
                  <a:cubicBezTo>
                    <a:pt x="2033045" y="6273287"/>
                    <a:pt x="2045074" y="6269333"/>
                    <a:pt x="2164687" y="6268486"/>
                  </a:cubicBezTo>
                  <a:cubicBezTo>
                    <a:pt x="2172173" y="6671116"/>
                    <a:pt x="2172008" y="6546195"/>
                    <a:pt x="2174739" y="6699005"/>
                  </a:cubicBezTo>
                  <a:cubicBezTo>
                    <a:pt x="2001782" y="6698558"/>
                    <a:pt x="2156377" y="6697475"/>
                    <a:pt x="1798198" y="6697734"/>
                  </a:cubicBezTo>
                  <a:cubicBezTo>
                    <a:pt x="1795986" y="6525131"/>
                    <a:pt x="1801424" y="6552879"/>
                    <a:pt x="1794644" y="6270722"/>
                  </a:cubicBezTo>
                  <a:close/>
                  <a:moveTo>
                    <a:pt x="2141381" y="4796112"/>
                  </a:moveTo>
                  <a:cubicBezTo>
                    <a:pt x="2143335" y="4920728"/>
                    <a:pt x="2161815" y="4899594"/>
                    <a:pt x="2074218" y="4900276"/>
                  </a:cubicBezTo>
                  <a:cubicBezTo>
                    <a:pt x="1948956" y="4901288"/>
                    <a:pt x="1868139" y="4900959"/>
                    <a:pt x="1792101" y="4900135"/>
                  </a:cubicBezTo>
                  <a:cubicBezTo>
                    <a:pt x="1763569" y="4899829"/>
                    <a:pt x="1774210" y="4951135"/>
                    <a:pt x="1766512" y="4474440"/>
                  </a:cubicBezTo>
                  <a:cubicBezTo>
                    <a:pt x="1766489" y="4472770"/>
                    <a:pt x="1736003" y="4462979"/>
                    <a:pt x="2074101" y="4471169"/>
                  </a:cubicBezTo>
                  <a:cubicBezTo>
                    <a:pt x="2167394" y="4473405"/>
                    <a:pt x="2135308" y="4406896"/>
                    <a:pt x="2141381" y="4796112"/>
                  </a:cubicBezTo>
                  <a:close/>
                  <a:moveTo>
                    <a:pt x="1791937" y="4921975"/>
                  </a:moveTo>
                  <a:cubicBezTo>
                    <a:pt x="2198515" y="4926352"/>
                    <a:pt x="2143594" y="4904630"/>
                    <a:pt x="2145289" y="4956406"/>
                  </a:cubicBezTo>
                  <a:cubicBezTo>
                    <a:pt x="2148632" y="5056429"/>
                    <a:pt x="2148467" y="5069914"/>
                    <a:pt x="2152940" y="5350000"/>
                  </a:cubicBezTo>
                  <a:cubicBezTo>
                    <a:pt x="1831180" y="5349482"/>
                    <a:pt x="1853803" y="5349223"/>
                    <a:pt x="1779248" y="5348093"/>
                  </a:cubicBezTo>
                  <a:cubicBezTo>
                    <a:pt x="1773786" y="4868505"/>
                    <a:pt x="1764370" y="4921693"/>
                    <a:pt x="1791937" y="4921975"/>
                  </a:cubicBezTo>
                  <a:close/>
                  <a:moveTo>
                    <a:pt x="1791889" y="5370216"/>
                  </a:moveTo>
                  <a:cubicBezTo>
                    <a:pt x="2216807" y="5377064"/>
                    <a:pt x="2152799" y="5342657"/>
                    <a:pt x="2154329" y="5438372"/>
                  </a:cubicBezTo>
                  <a:cubicBezTo>
                    <a:pt x="2161085" y="5869997"/>
                    <a:pt x="2179353" y="5796757"/>
                    <a:pt x="2074312" y="5796617"/>
                  </a:cubicBezTo>
                  <a:cubicBezTo>
                    <a:pt x="1726421" y="5795651"/>
                    <a:pt x="1784568" y="5816456"/>
                    <a:pt x="1783650" y="5759243"/>
                  </a:cubicBezTo>
                  <a:cubicBezTo>
                    <a:pt x="1776799" y="5321711"/>
                    <a:pt x="1776258" y="5369957"/>
                    <a:pt x="1791889" y="5370216"/>
                  </a:cubicBezTo>
                  <a:close/>
                  <a:moveTo>
                    <a:pt x="1792243" y="5820127"/>
                  </a:moveTo>
                  <a:cubicBezTo>
                    <a:pt x="1877556" y="5817939"/>
                    <a:pt x="1903663" y="5818245"/>
                    <a:pt x="2074312" y="5818456"/>
                  </a:cubicBezTo>
                  <a:cubicBezTo>
                    <a:pt x="2185568" y="5818762"/>
                    <a:pt x="2154705" y="5737450"/>
                    <a:pt x="2164169" y="6241491"/>
                  </a:cubicBezTo>
                  <a:cubicBezTo>
                    <a:pt x="2164193" y="6243233"/>
                    <a:pt x="2207108" y="6253306"/>
                    <a:pt x="1794102" y="6248834"/>
                  </a:cubicBezTo>
                  <a:cubicBezTo>
                    <a:pt x="1794079" y="6247187"/>
                    <a:pt x="1782661" y="5820363"/>
                    <a:pt x="1792243" y="5820127"/>
                  </a:cubicBezTo>
                  <a:close/>
                  <a:moveTo>
                    <a:pt x="2497794" y="4898229"/>
                  </a:moveTo>
                  <a:cubicBezTo>
                    <a:pt x="2094911" y="4898229"/>
                    <a:pt x="2162874" y="4931389"/>
                    <a:pt x="2160661" y="4795712"/>
                  </a:cubicBezTo>
                  <a:cubicBezTo>
                    <a:pt x="2158213" y="4639230"/>
                    <a:pt x="2161532" y="4634217"/>
                    <a:pt x="2159037" y="4474417"/>
                  </a:cubicBezTo>
                  <a:cubicBezTo>
                    <a:pt x="2159013" y="4472746"/>
                    <a:pt x="2532635" y="4468016"/>
                    <a:pt x="2532729" y="4474746"/>
                  </a:cubicBezTo>
                  <a:cubicBezTo>
                    <a:pt x="2540427" y="4966008"/>
                    <a:pt x="2549820" y="4898229"/>
                    <a:pt x="2497794" y="4898229"/>
                  </a:cubicBezTo>
                  <a:close/>
                  <a:moveTo>
                    <a:pt x="2537743" y="4920140"/>
                  </a:moveTo>
                  <a:cubicBezTo>
                    <a:pt x="2545535" y="5414108"/>
                    <a:pt x="2560201" y="5347411"/>
                    <a:pt x="2497794" y="5347411"/>
                  </a:cubicBezTo>
                  <a:cubicBezTo>
                    <a:pt x="2356335" y="5347411"/>
                    <a:pt x="2356712" y="5350070"/>
                    <a:pt x="2215512" y="5350070"/>
                  </a:cubicBezTo>
                  <a:cubicBezTo>
                    <a:pt x="2149785" y="5350070"/>
                    <a:pt x="2178670" y="5415120"/>
                    <a:pt x="2163510" y="4921646"/>
                  </a:cubicBezTo>
                  <a:cubicBezTo>
                    <a:pt x="2468085" y="4920751"/>
                    <a:pt x="2376722" y="4919763"/>
                    <a:pt x="2537743" y="4920140"/>
                  </a:cubicBezTo>
                  <a:close/>
                  <a:moveTo>
                    <a:pt x="2215512" y="5371910"/>
                  </a:moveTo>
                  <a:cubicBezTo>
                    <a:pt x="2356947" y="5371910"/>
                    <a:pt x="2356594" y="5369251"/>
                    <a:pt x="2497794" y="5369251"/>
                  </a:cubicBezTo>
                  <a:cubicBezTo>
                    <a:pt x="2558295" y="5369251"/>
                    <a:pt x="2542310" y="5301118"/>
                    <a:pt x="2550785" y="5800076"/>
                  </a:cubicBezTo>
                  <a:cubicBezTo>
                    <a:pt x="2391176" y="5801653"/>
                    <a:pt x="2388422" y="5796875"/>
                    <a:pt x="2178270" y="5796757"/>
                  </a:cubicBezTo>
                  <a:cubicBezTo>
                    <a:pt x="2171655" y="5304060"/>
                    <a:pt x="2159414" y="5371910"/>
                    <a:pt x="2215512" y="5371910"/>
                  </a:cubicBezTo>
                  <a:close/>
                  <a:moveTo>
                    <a:pt x="2215512" y="5818621"/>
                  </a:moveTo>
                  <a:cubicBezTo>
                    <a:pt x="2355723" y="5818621"/>
                    <a:pt x="2354405" y="5822175"/>
                    <a:pt x="2497794" y="5822175"/>
                  </a:cubicBezTo>
                  <a:cubicBezTo>
                    <a:pt x="2567523" y="5822175"/>
                    <a:pt x="2552927" y="5754348"/>
                    <a:pt x="2558507" y="6241374"/>
                  </a:cubicBezTo>
                  <a:cubicBezTo>
                    <a:pt x="2558601" y="6249446"/>
                    <a:pt x="2183614" y="6249164"/>
                    <a:pt x="2183473" y="6241045"/>
                  </a:cubicBezTo>
                  <a:cubicBezTo>
                    <a:pt x="2174221" y="5751100"/>
                    <a:pt x="2168124" y="5818621"/>
                    <a:pt x="2215512" y="5818621"/>
                  </a:cubicBezTo>
                  <a:close/>
                  <a:moveTo>
                    <a:pt x="2551915" y="4469569"/>
                  </a:moveTo>
                  <a:cubicBezTo>
                    <a:pt x="2626635" y="4470204"/>
                    <a:pt x="2758065" y="4475805"/>
                    <a:pt x="2921911" y="4470910"/>
                  </a:cubicBezTo>
                  <a:cubicBezTo>
                    <a:pt x="2924571" y="4636688"/>
                    <a:pt x="2929091" y="4745207"/>
                    <a:pt x="2929821" y="4899359"/>
                  </a:cubicBezTo>
                  <a:cubicBezTo>
                    <a:pt x="2618937" y="4900041"/>
                    <a:pt x="2697799" y="4898770"/>
                    <a:pt x="2556670" y="4898323"/>
                  </a:cubicBezTo>
                  <a:cubicBezTo>
                    <a:pt x="2552527" y="4635064"/>
                    <a:pt x="2554363" y="4620567"/>
                    <a:pt x="2551915" y="4469569"/>
                  </a:cubicBezTo>
                  <a:close/>
                  <a:moveTo>
                    <a:pt x="2557024" y="4920187"/>
                  </a:moveTo>
                  <a:cubicBezTo>
                    <a:pt x="2693774" y="4920681"/>
                    <a:pt x="2632850" y="4921857"/>
                    <a:pt x="2929915" y="4921222"/>
                  </a:cubicBezTo>
                  <a:cubicBezTo>
                    <a:pt x="2930503" y="5216582"/>
                    <a:pt x="2934506" y="5229879"/>
                    <a:pt x="2937778" y="5348799"/>
                  </a:cubicBezTo>
                  <a:cubicBezTo>
                    <a:pt x="2620773" y="5349529"/>
                    <a:pt x="2693162" y="5348188"/>
                    <a:pt x="2562885" y="5347552"/>
                  </a:cubicBezTo>
                  <a:cubicBezTo>
                    <a:pt x="2560696" y="5168971"/>
                    <a:pt x="2563756" y="5346540"/>
                    <a:pt x="2557024" y="4920187"/>
                  </a:cubicBezTo>
                  <a:close/>
                  <a:moveTo>
                    <a:pt x="2939661" y="5438372"/>
                  </a:moveTo>
                  <a:cubicBezTo>
                    <a:pt x="2945994" y="5852841"/>
                    <a:pt x="2955081" y="5797793"/>
                    <a:pt x="2921487" y="5797299"/>
                  </a:cubicBezTo>
                  <a:cubicBezTo>
                    <a:pt x="2518628" y="5790803"/>
                    <a:pt x="2570395" y="5822834"/>
                    <a:pt x="2569406" y="5759197"/>
                  </a:cubicBezTo>
                  <a:cubicBezTo>
                    <a:pt x="2564651" y="5467249"/>
                    <a:pt x="2563945" y="5427993"/>
                    <a:pt x="2563168" y="5369416"/>
                  </a:cubicBezTo>
                  <a:cubicBezTo>
                    <a:pt x="3004587" y="5371628"/>
                    <a:pt x="2938202" y="5346211"/>
                    <a:pt x="2939661" y="5438372"/>
                  </a:cubicBezTo>
                  <a:close/>
                  <a:moveTo>
                    <a:pt x="2941191" y="4470369"/>
                  </a:moveTo>
                  <a:cubicBezTo>
                    <a:pt x="3093008" y="4466321"/>
                    <a:pt x="3313989" y="4471828"/>
                    <a:pt x="3314036" y="4474864"/>
                  </a:cubicBezTo>
                  <a:cubicBezTo>
                    <a:pt x="3315330" y="4558247"/>
                    <a:pt x="3317332" y="4665918"/>
                    <a:pt x="3321122" y="4900276"/>
                  </a:cubicBezTo>
                  <a:cubicBezTo>
                    <a:pt x="3174578" y="4900135"/>
                    <a:pt x="3201721" y="4898841"/>
                    <a:pt x="2949148" y="4899311"/>
                  </a:cubicBezTo>
                  <a:cubicBezTo>
                    <a:pt x="2948207" y="4718565"/>
                    <a:pt x="2943192" y="4618661"/>
                    <a:pt x="2941191" y="4470369"/>
                  </a:cubicBezTo>
                  <a:close/>
                  <a:moveTo>
                    <a:pt x="2639276" y="5820127"/>
                  </a:moveTo>
                  <a:cubicBezTo>
                    <a:pt x="2735301" y="5817233"/>
                    <a:pt x="2825251" y="5817703"/>
                    <a:pt x="2921228" y="5819139"/>
                  </a:cubicBezTo>
                  <a:cubicBezTo>
                    <a:pt x="2953291" y="5819657"/>
                    <a:pt x="2946747" y="5801370"/>
                    <a:pt x="2945617" y="5919891"/>
                  </a:cubicBezTo>
                  <a:cubicBezTo>
                    <a:pt x="2941615" y="6296962"/>
                    <a:pt x="2969770" y="6247446"/>
                    <a:pt x="2921440" y="6246975"/>
                  </a:cubicBezTo>
                  <a:cubicBezTo>
                    <a:pt x="2548407" y="6243492"/>
                    <a:pt x="2577881" y="6250552"/>
                    <a:pt x="2577763" y="6241091"/>
                  </a:cubicBezTo>
                  <a:cubicBezTo>
                    <a:pt x="2572113" y="5747664"/>
                    <a:pt x="2545394" y="5822834"/>
                    <a:pt x="2639276" y="5820127"/>
                  </a:cubicBezTo>
                  <a:close/>
                  <a:moveTo>
                    <a:pt x="2949242" y="4956430"/>
                  </a:moveTo>
                  <a:cubicBezTo>
                    <a:pt x="2949242" y="4905713"/>
                    <a:pt x="2892344" y="4921763"/>
                    <a:pt x="3321475" y="4922116"/>
                  </a:cubicBezTo>
                  <a:cubicBezTo>
                    <a:pt x="3325759" y="5187846"/>
                    <a:pt x="3325759" y="5191517"/>
                    <a:pt x="3327643" y="5277866"/>
                  </a:cubicBezTo>
                  <a:cubicBezTo>
                    <a:pt x="3329573" y="5365650"/>
                    <a:pt x="3399561" y="5347787"/>
                    <a:pt x="2957058" y="5348752"/>
                  </a:cubicBezTo>
                  <a:cubicBezTo>
                    <a:pt x="2954845" y="5268005"/>
                    <a:pt x="2949242" y="5175843"/>
                    <a:pt x="2949242" y="4956430"/>
                  </a:cubicBezTo>
                  <a:close/>
                  <a:moveTo>
                    <a:pt x="3062522" y="5370498"/>
                  </a:moveTo>
                  <a:cubicBezTo>
                    <a:pt x="3205205" y="5370498"/>
                    <a:pt x="3200238" y="5368380"/>
                    <a:pt x="3329502" y="5368192"/>
                  </a:cubicBezTo>
                  <a:cubicBezTo>
                    <a:pt x="3330467" y="5420133"/>
                    <a:pt x="3330656" y="5436631"/>
                    <a:pt x="3335670" y="5759573"/>
                  </a:cubicBezTo>
                  <a:cubicBezTo>
                    <a:pt x="3336518" y="5813584"/>
                    <a:pt x="3377832" y="5798123"/>
                    <a:pt x="3062522" y="5798381"/>
                  </a:cubicBezTo>
                  <a:cubicBezTo>
                    <a:pt x="2945146" y="5798381"/>
                    <a:pt x="2965156" y="5807324"/>
                    <a:pt x="2964403" y="5759149"/>
                  </a:cubicBezTo>
                  <a:cubicBezTo>
                    <a:pt x="2957152" y="5291304"/>
                    <a:pt x="2928715" y="5370498"/>
                    <a:pt x="3062522" y="5370498"/>
                  </a:cubicBezTo>
                  <a:close/>
                  <a:moveTo>
                    <a:pt x="3333245" y="4471993"/>
                  </a:moveTo>
                  <a:cubicBezTo>
                    <a:pt x="3736905" y="4472652"/>
                    <a:pt x="3706255" y="4469075"/>
                    <a:pt x="3706349" y="4474864"/>
                  </a:cubicBezTo>
                  <a:cubicBezTo>
                    <a:pt x="3714047" y="4966785"/>
                    <a:pt x="3750583" y="4897617"/>
                    <a:pt x="3627345" y="4897617"/>
                  </a:cubicBezTo>
                  <a:cubicBezTo>
                    <a:pt x="3486145" y="4897617"/>
                    <a:pt x="3485933" y="4900276"/>
                    <a:pt x="3344898" y="4900276"/>
                  </a:cubicBezTo>
                  <a:cubicBezTo>
                    <a:pt x="3338801" y="4900276"/>
                    <a:pt x="3340684" y="4948004"/>
                    <a:pt x="3333245" y="4471993"/>
                  </a:cubicBezTo>
                  <a:close/>
                  <a:moveTo>
                    <a:pt x="2964874" y="5920173"/>
                  </a:moveTo>
                  <a:cubicBezTo>
                    <a:pt x="2966263" y="5788944"/>
                    <a:pt x="2886058" y="5820386"/>
                    <a:pt x="3336730" y="5820010"/>
                  </a:cubicBezTo>
                  <a:cubicBezTo>
                    <a:pt x="3338848" y="5931164"/>
                    <a:pt x="3344121" y="6064770"/>
                    <a:pt x="3343391" y="6241185"/>
                  </a:cubicBezTo>
                  <a:cubicBezTo>
                    <a:pt x="3343391" y="6242857"/>
                    <a:pt x="3387555" y="6250176"/>
                    <a:pt x="2969088" y="6247375"/>
                  </a:cubicBezTo>
                  <a:cubicBezTo>
                    <a:pt x="2965886" y="6137869"/>
                    <a:pt x="2963814" y="6030197"/>
                    <a:pt x="2964874" y="5920173"/>
                  </a:cubicBezTo>
                  <a:close/>
                  <a:moveTo>
                    <a:pt x="3340755" y="4922116"/>
                  </a:moveTo>
                  <a:cubicBezTo>
                    <a:pt x="3437627" y="4922116"/>
                    <a:pt x="3474963" y="4919716"/>
                    <a:pt x="3715530" y="4919410"/>
                  </a:cubicBezTo>
                  <a:cubicBezTo>
                    <a:pt x="3714824" y="5199331"/>
                    <a:pt x="3719249" y="5227149"/>
                    <a:pt x="3722404" y="5348941"/>
                  </a:cubicBezTo>
                  <a:cubicBezTo>
                    <a:pt x="3277477" y="5347670"/>
                    <a:pt x="3348900" y="5365744"/>
                    <a:pt x="3346946" y="5277325"/>
                  </a:cubicBezTo>
                  <a:cubicBezTo>
                    <a:pt x="3344663" y="5172619"/>
                    <a:pt x="3344898" y="5179303"/>
                    <a:pt x="3340755" y="4922116"/>
                  </a:cubicBezTo>
                  <a:close/>
                  <a:moveTo>
                    <a:pt x="3722945" y="5370804"/>
                  </a:moveTo>
                  <a:cubicBezTo>
                    <a:pt x="3724405" y="5434654"/>
                    <a:pt x="3729137" y="5795933"/>
                    <a:pt x="3729160" y="5797746"/>
                  </a:cubicBezTo>
                  <a:cubicBezTo>
                    <a:pt x="3300923" y="5792898"/>
                    <a:pt x="3355939" y="5820222"/>
                    <a:pt x="3354974" y="5759197"/>
                  </a:cubicBezTo>
                  <a:cubicBezTo>
                    <a:pt x="3350454" y="5467861"/>
                    <a:pt x="3349818" y="5424110"/>
                    <a:pt x="3348806" y="5368168"/>
                  </a:cubicBezTo>
                  <a:cubicBezTo>
                    <a:pt x="3481460" y="5368215"/>
                    <a:pt x="3402856" y="5369933"/>
                    <a:pt x="3722945" y="5370804"/>
                  </a:cubicBezTo>
                  <a:close/>
                  <a:moveTo>
                    <a:pt x="3729372" y="5819633"/>
                  </a:moveTo>
                  <a:cubicBezTo>
                    <a:pt x="3730526" y="5941025"/>
                    <a:pt x="3727395" y="5978398"/>
                    <a:pt x="3734127" y="6249964"/>
                  </a:cubicBezTo>
                  <a:cubicBezTo>
                    <a:pt x="3565573" y="6250223"/>
                    <a:pt x="3362625" y="6247328"/>
                    <a:pt x="3362648" y="6241303"/>
                  </a:cubicBezTo>
                  <a:cubicBezTo>
                    <a:pt x="3363378" y="6066041"/>
                    <a:pt x="3358270" y="5936859"/>
                    <a:pt x="3356010" y="5819963"/>
                  </a:cubicBezTo>
                  <a:cubicBezTo>
                    <a:pt x="3492760" y="5819939"/>
                    <a:pt x="3611290" y="5818198"/>
                    <a:pt x="3729372" y="5819633"/>
                  </a:cubicBezTo>
                  <a:close/>
                  <a:moveTo>
                    <a:pt x="3362578" y="6267262"/>
                  </a:moveTo>
                  <a:cubicBezTo>
                    <a:pt x="3509145" y="6267756"/>
                    <a:pt x="3440852" y="6272345"/>
                    <a:pt x="3734669" y="6271851"/>
                  </a:cubicBezTo>
                  <a:cubicBezTo>
                    <a:pt x="3734904" y="6282418"/>
                    <a:pt x="3742743" y="6696016"/>
                    <a:pt x="3742790" y="6698817"/>
                  </a:cubicBezTo>
                  <a:cubicBezTo>
                    <a:pt x="3479695" y="6700064"/>
                    <a:pt x="3518773" y="6696675"/>
                    <a:pt x="3370652" y="6696299"/>
                  </a:cubicBezTo>
                  <a:cubicBezTo>
                    <a:pt x="3368251" y="6559633"/>
                    <a:pt x="3362130" y="6444478"/>
                    <a:pt x="3362578" y="6267262"/>
                  </a:cubicBezTo>
                  <a:close/>
                  <a:moveTo>
                    <a:pt x="3742225" y="5370875"/>
                  </a:moveTo>
                  <a:cubicBezTo>
                    <a:pt x="4043599" y="5371910"/>
                    <a:pt x="3995104" y="5370522"/>
                    <a:pt x="4112975" y="5369627"/>
                  </a:cubicBezTo>
                  <a:cubicBezTo>
                    <a:pt x="4114976" y="5565224"/>
                    <a:pt x="4118672" y="5590382"/>
                    <a:pt x="4121756" y="5797981"/>
                  </a:cubicBezTo>
                  <a:cubicBezTo>
                    <a:pt x="4010995" y="5798546"/>
                    <a:pt x="3956356" y="5800853"/>
                    <a:pt x="3748417" y="5798005"/>
                  </a:cubicBezTo>
                  <a:cubicBezTo>
                    <a:pt x="3748393" y="5796145"/>
                    <a:pt x="3743826" y="5442138"/>
                    <a:pt x="3742225" y="5370875"/>
                  </a:cubicBezTo>
                  <a:close/>
                  <a:moveTo>
                    <a:pt x="4126487" y="4956053"/>
                  </a:moveTo>
                  <a:cubicBezTo>
                    <a:pt x="4124722" y="4903053"/>
                    <a:pt x="4071872" y="4920657"/>
                    <a:pt x="4474590" y="4920657"/>
                  </a:cubicBezTo>
                  <a:cubicBezTo>
                    <a:pt x="4514963" y="4920657"/>
                    <a:pt x="4491611" y="4868763"/>
                    <a:pt x="4503993" y="5277960"/>
                  </a:cubicBezTo>
                  <a:cubicBezTo>
                    <a:pt x="4506489" y="5360590"/>
                    <a:pt x="4570120" y="5347505"/>
                    <a:pt x="4192167" y="5347505"/>
                  </a:cubicBezTo>
                  <a:cubicBezTo>
                    <a:pt x="4104783" y="5347505"/>
                    <a:pt x="4141766" y="5413755"/>
                    <a:pt x="4126487" y="4956053"/>
                  </a:cubicBezTo>
                  <a:close/>
                  <a:moveTo>
                    <a:pt x="4192191" y="5369345"/>
                  </a:moveTo>
                  <a:cubicBezTo>
                    <a:pt x="4562587" y="5369345"/>
                    <a:pt x="4506277" y="5347011"/>
                    <a:pt x="4507713" y="5438372"/>
                  </a:cubicBezTo>
                  <a:cubicBezTo>
                    <a:pt x="4514210" y="5852558"/>
                    <a:pt x="4522991" y="5796239"/>
                    <a:pt x="4474614" y="5796239"/>
                  </a:cubicBezTo>
                  <a:cubicBezTo>
                    <a:pt x="4088916" y="5796239"/>
                    <a:pt x="4141318" y="5812502"/>
                    <a:pt x="4140471" y="5759197"/>
                  </a:cubicBezTo>
                  <a:cubicBezTo>
                    <a:pt x="4133291" y="5304742"/>
                    <a:pt x="4108808" y="5369345"/>
                    <a:pt x="4192191" y="5369345"/>
                  </a:cubicBezTo>
                  <a:close/>
                  <a:moveTo>
                    <a:pt x="4192191" y="5819657"/>
                  </a:moveTo>
                  <a:cubicBezTo>
                    <a:pt x="4332378" y="5819657"/>
                    <a:pt x="4339841" y="5818080"/>
                    <a:pt x="4474614" y="5818080"/>
                  </a:cubicBezTo>
                  <a:cubicBezTo>
                    <a:pt x="4527134" y="5818080"/>
                    <a:pt x="4511338" y="5757549"/>
                    <a:pt x="4518542" y="6246199"/>
                  </a:cubicBezTo>
                  <a:cubicBezTo>
                    <a:pt x="4363665" y="6245233"/>
                    <a:pt x="4338028" y="6249846"/>
                    <a:pt x="4147486" y="6249823"/>
                  </a:cubicBezTo>
                  <a:cubicBezTo>
                    <a:pt x="4140753" y="5759667"/>
                    <a:pt x="4120908" y="5819657"/>
                    <a:pt x="4192191" y="5819657"/>
                  </a:cubicBezTo>
                  <a:close/>
                  <a:moveTo>
                    <a:pt x="4510797" y="4474417"/>
                  </a:moveTo>
                  <a:cubicBezTo>
                    <a:pt x="4510726" y="4469310"/>
                    <a:pt x="4885713" y="4468581"/>
                    <a:pt x="4885807" y="4474793"/>
                  </a:cubicBezTo>
                  <a:cubicBezTo>
                    <a:pt x="4888608" y="4653869"/>
                    <a:pt x="4885501" y="4590184"/>
                    <a:pt x="4890586" y="4897852"/>
                  </a:cubicBezTo>
                  <a:cubicBezTo>
                    <a:pt x="4717653" y="4895099"/>
                    <a:pt x="4619651" y="4898299"/>
                    <a:pt x="4519130" y="4898700"/>
                  </a:cubicBezTo>
                  <a:cubicBezTo>
                    <a:pt x="4518966" y="4739487"/>
                    <a:pt x="4513174" y="4626333"/>
                    <a:pt x="4510797" y="4474417"/>
                  </a:cubicBezTo>
                  <a:close/>
                  <a:moveTo>
                    <a:pt x="4518871" y="4956524"/>
                  </a:moveTo>
                  <a:cubicBezTo>
                    <a:pt x="4519177" y="4915903"/>
                    <a:pt x="4462961" y="4912844"/>
                    <a:pt x="4890915" y="4919787"/>
                  </a:cubicBezTo>
                  <a:cubicBezTo>
                    <a:pt x="4897648" y="5315969"/>
                    <a:pt x="4894894" y="5185045"/>
                    <a:pt x="4896824" y="5348635"/>
                  </a:cubicBezTo>
                  <a:cubicBezTo>
                    <a:pt x="4465127" y="5341033"/>
                    <a:pt x="4526240" y="5376005"/>
                    <a:pt x="4523250" y="5277254"/>
                  </a:cubicBezTo>
                  <a:cubicBezTo>
                    <a:pt x="4519083" y="5139082"/>
                    <a:pt x="4518330" y="5043390"/>
                    <a:pt x="4518871" y="4956524"/>
                  </a:cubicBezTo>
                  <a:close/>
                  <a:moveTo>
                    <a:pt x="4897107" y="5370475"/>
                  </a:moveTo>
                  <a:cubicBezTo>
                    <a:pt x="4899979" y="5589935"/>
                    <a:pt x="4904004" y="5618365"/>
                    <a:pt x="4906217" y="5798217"/>
                  </a:cubicBezTo>
                  <a:cubicBezTo>
                    <a:pt x="4757837" y="5798335"/>
                    <a:pt x="4710755" y="5798711"/>
                    <a:pt x="4615814" y="5797299"/>
                  </a:cubicBezTo>
                  <a:cubicBezTo>
                    <a:pt x="4506418" y="5795675"/>
                    <a:pt x="4533584" y="5862537"/>
                    <a:pt x="4526946" y="5437996"/>
                  </a:cubicBezTo>
                  <a:cubicBezTo>
                    <a:pt x="4525580" y="5349835"/>
                    <a:pt x="4455075" y="5363320"/>
                    <a:pt x="4897107" y="5370475"/>
                  </a:cubicBezTo>
                  <a:close/>
                  <a:moveTo>
                    <a:pt x="4906476" y="5820057"/>
                  </a:moveTo>
                  <a:cubicBezTo>
                    <a:pt x="4908972" y="6066488"/>
                    <a:pt x="4903322" y="5773011"/>
                    <a:pt x="4910666" y="6249423"/>
                  </a:cubicBezTo>
                  <a:cubicBezTo>
                    <a:pt x="4507218" y="6249635"/>
                    <a:pt x="4726292" y="6248246"/>
                    <a:pt x="4537845" y="6246363"/>
                  </a:cubicBezTo>
                  <a:cubicBezTo>
                    <a:pt x="4536692" y="6153872"/>
                    <a:pt x="4537281" y="6198470"/>
                    <a:pt x="4531442" y="5818221"/>
                  </a:cubicBezTo>
                  <a:cubicBezTo>
                    <a:pt x="4689756" y="5819068"/>
                    <a:pt x="4543472" y="5820363"/>
                    <a:pt x="4906476" y="5820057"/>
                  </a:cubicBezTo>
                  <a:close/>
                  <a:moveTo>
                    <a:pt x="4910243" y="4920092"/>
                  </a:moveTo>
                  <a:cubicBezTo>
                    <a:pt x="5335207" y="4926823"/>
                    <a:pt x="5282522" y="4896934"/>
                    <a:pt x="5283652" y="4956665"/>
                  </a:cubicBezTo>
                  <a:cubicBezTo>
                    <a:pt x="5285865" y="5073821"/>
                    <a:pt x="5287419" y="5164476"/>
                    <a:pt x="5288478" y="5277772"/>
                  </a:cubicBezTo>
                  <a:cubicBezTo>
                    <a:pt x="5289208" y="5356848"/>
                    <a:pt x="5365222" y="5355954"/>
                    <a:pt x="4916152" y="5348941"/>
                  </a:cubicBezTo>
                  <a:cubicBezTo>
                    <a:pt x="4914645" y="5219900"/>
                    <a:pt x="4916269" y="5266358"/>
                    <a:pt x="4910243" y="4920092"/>
                  </a:cubicBezTo>
                  <a:close/>
                  <a:moveTo>
                    <a:pt x="4911020" y="6271263"/>
                  </a:moveTo>
                  <a:cubicBezTo>
                    <a:pt x="4913327" y="6420849"/>
                    <a:pt x="4913986" y="6471213"/>
                    <a:pt x="4916081" y="6562810"/>
                  </a:cubicBezTo>
                  <a:cubicBezTo>
                    <a:pt x="4920059" y="6743650"/>
                    <a:pt x="4985033" y="6690015"/>
                    <a:pt x="4615531" y="6697946"/>
                  </a:cubicBezTo>
                  <a:cubicBezTo>
                    <a:pt x="4527464" y="6699734"/>
                    <a:pt x="4544767" y="6780764"/>
                    <a:pt x="4538128" y="6268203"/>
                  </a:cubicBezTo>
                  <a:cubicBezTo>
                    <a:pt x="4683424" y="6269686"/>
                    <a:pt x="4544461" y="6271451"/>
                    <a:pt x="4911020" y="6271263"/>
                  </a:cubicBezTo>
                  <a:close/>
                  <a:moveTo>
                    <a:pt x="4917376" y="5438043"/>
                  </a:moveTo>
                  <a:cubicBezTo>
                    <a:pt x="4916034" y="5352094"/>
                    <a:pt x="4844022" y="5370498"/>
                    <a:pt x="5289514" y="5368663"/>
                  </a:cubicBezTo>
                  <a:cubicBezTo>
                    <a:pt x="5292504" y="5589441"/>
                    <a:pt x="5293563" y="5539430"/>
                    <a:pt x="5298130" y="5799888"/>
                  </a:cubicBezTo>
                  <a:cubicBezTo>
                    <a:pt x="4865985" y="5799158"/>
                    <a:pt x="4925804" y="5812526"/>
                    <a:pt x="4924979" y="5759197"/>
                  </a:cubicBezTo>
                  <a:cubicBezTo>
                    <a:pt x="4922461" y="5598572"/>
                    <a:pt x="4919847" y="5594642"/>
                    <a:pt x="4917376" y="5438043"/>
                  </a:cubicBezTo>
                  <a:close/>
                  <a:moveTo>
                    <a:pt x="5321577" y="4897664"/>
                  </a:moveTo>
                  <a:cubicBezTo>
                    <a:pt x="5295423" y="4897664"/>
                    <a:pt x="5302014" y="4913197"/>
                    <a:pt x="5300178" y="4795688"/>
                  </a:cubicBezTo>
                  <a:cubicBezTo>
                    <a:pt x="5294246" y="4422429"/>
                    <a:pt x="5284406" y="4471546"/>
                    <a:pt x="5321577" y="4471546"/>
                  </a:cubicBezTo>
                  <a:cubicBezTo>
                    <a:pt x="5463059" y="4471546"/>
                    <a:pt x="5462235" y="4470793"/>
                    <a:pt x="5604024" y="4470793"/>
                  </a:cubicBezTo>
                  <a:cubicBezTo>
                    <a:pt x="5698094" y="4470793"/>
                    <a:pt x="5669444" y="4406731"/>
                    <a:pt x="5675541" y="4796041"/>
                  </a:cubicBezTo>
                  <a:cubicBezTo>
                    <a:pt x="5677684" y="4932966"/>
                    <a:pt x="5748190" y="4897664"/>
                    <a:pt x="5321577" y="4897664"/>
                  </a:cubicBezTo>
                  <a:close/>
                  <a:moveTo>
                    <a:pt x="5676789" y="4921340"/>
                  </a:moveTo>
                  <a:cubicBezTo>
                    <a:pt x="5677307" y="5148731"/>
                    <a:pt x="5679802" y="5201355"/>
                    <a:pt x="5682722" y="5349294"/>
                  </a:cubicBezTo>
                  <a:cubicBezTo>
                    <a:pt x="5531282" y="5351576"/>
                    <a:pt x="5464942" y="5346634"/>
                    <a:pt x="5308535" y="5346752"/>
                  </a:cubicBezTo>
                  <a:cubicBezTo>
                    <a:pt x="5307311" y="5245341"/>
                    <a:pt x="5307805" y="5213522"/>
                    <a:pt x="5302297" y="4919528"/>
                  </a:cubicBezTo>
                  <a:cubicBezTo>
                    <a:pt x="5467673" y="4919363"/>
                    <a:pt x="5420638" y="4921457"/>
                    <a:pt x="5676789" y="4921340"/>
                  </a:cubicBezTo>
                  <a:close/>
                  <a:moveTo>
                    <a:pt x="5304557" y="6271075"/>
                  </a:moveTo>
                  <a:cubicBezTo>
                    <a:pt x="5303662" y="6458575"/>
                    <a:pt x="5310630" y="6554385"/>
                    <a:pt x="5313220" y="6695075"/>
                  </a:cubicBezTo>
                  <a:cubicBezTo>
                    <a:pt x="5146337" y="6695216"/>
                    <a:pt x="5162086" y="6699640"/>
                    <a:pt x="4937998" y="6697663"/>
                  </a:cubicBezTo>
                  <a:cubicBezTo>
                    <a:pt x="4935338" y="6535392"/>
                    <a:pt x="4935550" y="6613292"/>
                    <a:pt x="4930276" y="6271263"/>
                  </a:cubicBezTo>
                  <a:lnTo>
                    <a:pt x="5304557" y="6271075"/>
                  </a:lnTo>
                  <a:close/>
                  <a:moveTo>
                    <a:pt x="5309806" y="5438043"/>
                  </a:moveTo>
                  <a:cubicBezTo>
                    <a:pt x="5308276" y="5340468"/>
                    <a:pt x="5250012" y="5371675"/>
                    <a:pt x="5604024" y="5371675"/>
                  </a:cubicBezTo>
                  <a:cubicBezTo>
                    <a:pt x="5707369" y="5371675"/>
                    <a:pt x="5680909" y="5299353"/>
                    <a:pt x="5688113" y="5759620"/>
                  </a:cubicBezTo>
                  <a:cubicBezTo>
                    <a:pt x="5688936" y="5812149"/>
                    <a:pt x="5747342" y="5799911"/>
                    <a:pt x="5321577" y="5799911"/>
                  </a:cubicBezTo>
                  <a:cubicBezTo>
                    <a:pt x="5318046" y="5799911"/>
                    <a:pt x="5316116" y="5841780"/>
                    <a:pt x="5309806" y="5438043"/>
                  </a:cubicBezTo>
                  <a:close/>
                  <a:moveTo>
                    <a:pt x="5321577" y="5821751"/>
                  </a:moveTo>
                  <a:cubicBezTo>
                    <a:pt x="5761302" y="5821751"/>
                    <a:pt x="5687924" y="5790168"/>
                    <a:pt x="5691597" y="5920362"/>
                  </a:cubicBezTo>
                  <a:cubicBezTo>
                    <a:pt x="5694751" y="6036435"/>
                    <a:pt x="5695905" y="6124572"/>
                    <a:pt x="5697129" y="6241374"/>
                  </a:cubicBezTo>
                  <a:cubicBezTo>
                    <a:pt x="5697247" y="6251917"/>
                    <a:pt x="5732887" y="6249211"/>
                    <a:pt x="5324002" y="6249211"/>
                  </a:cubicBezTo>
                  <a:cubicBezTo>
                    <a:pt x="5326473" y="5930435"/>
                    <a:pt x="5311407" y="5821751"/>
                    <a:pt x="5321577" y="5821751"/>
                  </a:cubicBezTo>
                  <a:close/>
                  <a:moveTo>
                    <a:pt x="5323861" y="6271075"/>
                  </a:moveTo>
                  <a:cubicBezTo>
                    <a:pt x="5336926" y="6271075"/>
                    <a:pt x="5646233" y="6270769"/>
                    <a:pt x="5697435" y="6270392"/>
                  </a:cubicBezTo>
                  <a:cubicBezTo>
                    <a:pt x="5699907" y="6497642"/>
                    <a:pt x="5702638" y="6550383"/>
                    <a:pt x="5705085" y="6697240"/>
                  </a:cubicBezTo>
                  <a:cubicBezTo>
                    <a:pt x="5486859" y="6698934"/>
                    <a:pt x="5489331" y="6695239"/>
                    <a:pt x="5332500" y="6695098"/>
                  </a:cubicBezTo>
                  <a:cubicBezTo>
                    <a:pt x="5329769" y="6545771"/>
                    <a:pt x="5322966" y="6455469"/>
                    <a:pt x="5323861" y="6271075"/>
                  </a:cubicBezTo>
                  <a:close/>
                  <a:moveTo>
                    <a:pt x="6027976" y="5347646"/>
                  </a:moveTo>
                  <a:cubicBezTo>
                    <a:pt x="5648304" y="5338985"/>
                    <a:pt x="5702850" y="5380265"/>
                    <a:pt x="5700495" y="5277301"/>
                  </a:cubicBezTo>
                  <a:cubicBezTo>
                    <a:pt x="5698023" y="5169936"/>
                    <a:pt x="5696140" y="5062948"/>
                    <a:pt x="5696140" y="4956430"/>
                  </a:cubicBezTo>
                  <a:cubicBezTo>
                    <a:pt x="5696140" y="4903759"/>
                    <a:pt x="5640960" y="4924987"/>
                    <a:pt x="6068796" y="4919339"/>
                  </a:cubicBezTo>
                  <a:cubicBezTo>
                    <a:pt x="6074988" y="5416014"/>
                    <a:pt x="6095068" y="5349176"/>
                    <a:pt x="6027976" y="5347646"/>
                  </a:cubicBezTo>
                  <a:close/>
                  <a:moveTo>
                    <a:pt x="6027647" y="4898135"/>
                  </a:moveTo>
                  <a:cubicBezTo>
                    <a:pt x="5942310" y="4899641"/>
                    <a:pt x="5932917" y="4899359"/>
                    <a:pt x="5695999" y="4899476"/>
                  </a:cubicBezTo>
                  <a:cubicBezTo>
                    <a:pt x="5695811" y="4865257"/>
                    <a:pt x="5691267" y="4516662"/>
                    <a:pt x="5690584" y="4470699"/>
                  </a:cubicBezTo>
                  <a:cubicBezTo>
                    <a:pt x="5692985" y="4470699"/>
                    <a:pt x="5959966" y="4470157"/>
                    <a:pt x="6061781" y="4469687"/>
                  </a:cubicBezTo>
                  <a:cubicBezTo>
                    <a:pt x="6069526" y="4963984"/>
                    <a:pt x="6084522" y="4897146"/>
                    <a:pt x="6027647" y="4898135"/>
                  </a:cubicBezTo>
                  <a:close/>
                  <a:moveTo>
                    <a:pt x="6027717" y="4448011"/>
                  </a:moveTo>
                  <a:cubicBezTo>
                    <a:pt x="5897981" y="4448717"/>
                    <a:pt x="5871875" y="4448129"/>
                    <a:pt x="5745223" y="4448623"/>
                  </a:cubicBezTo>
                  <a:cubicBezTo>
                    <a:pt x="5669892" y="4448929"/>
                    <a:pt x="5691055" y="4517226"/>
                    <a:pt x="5682345" y="4020952"/>
                  </a:cubicBezTo>
                  <a:cubicBezTo>
                    <a:pt x="5796708" y="4021399"/>
                    <a:pt x="5775874" y="4022152"/>
                    <a:pt x="6053259" y="4021563"/>
                  </a:cubicBezTo>
                  <a:cubicBezTo>
                    <a:pt x="6055801" y="4506518"/>
                    <a:pt x="6082261" y="4447705"/>
                    <a:pt x="6027717" y="4448011"/>
                  </a:cubicBezTo>
                  <a:close/>
                  <a:moveTo>
                    <a:pt x="6027764" y="3999747"/>
                  </a:moveTo>
                  <a:cubicBezTo>
                    <a:pt x="5641242" y="4000806"/>
                    <a:pt x="5681968" y="4000524"/>
                    <a:pt x="5681827" y="3992663"/>
                  </a:cubicBezTo>
                  <a:cubicBezTo>
                    <a:pt x="5672952" y="3493116"/>
                    <a:pt x="5651365" y="3568404"/>
                    <a:pt x="5745082" y="3570052"/>
                  </a:cubicBezTo>
                  <a:cubicBezTo>
                    <a:pt x="6099847" y="3576241"/>
                    <a:pt x="6049398" y="3536515"/>
                    <a:pt x="6049940" y="3672474"/>
                  </a:cubicBezTo>
                  <a:cubicBezTo>
                    <a:pt x="6051140" y="4049711"/>
                    <a:pt x="6067525" y="3999629"/>
                    <a:pt x="6027764" y="3999747"/>
                  </a:cubicBezTo>
                  <a:close/>
                  <a:moveTo>
                    <a:pt x="6027835" y="3550141"/>
                  </a:moveTo>
                  <a:cubicBezTo>
                    <a:pt x="5619208" y="3545740"/>
                    <a:pt x="5674035" y="3562426"/>
                    <a:pt x="5673235" y="3511050"/>
                  </a:cubicBezTo>
                  <a:cubicBezTo>
                    <a:pt x="5666054" y="3049677"/>
                    <a:pt x="5643243" y="3119622"/>
                    <a:pt x="5745082" y="3121834"/>
                  </a:cubicBezTo>
                  <a:cubicBezTo>
                    <a:pt x="6099141" y="3129436"/>
                    <a:pt x="6039111" y="3090110"/>
                    <a:pt x="6040641" y="3190414"/>
                  </a:cubicBezTo>
                  <a:cubicBezTo>
                    <a:pt x="6046950" y="3592574"/>
                    <a:pt x="6061687" y="3550471"/>
                    <a:pt x="6027835" y="3550141"/>
                  </a:cubicBezTo>
                  <a:close/>
                  <a:moveTo>
                    <a:pt x="5604047" y="4448929"/>
                  </a:moveTo>
                  <a:cubicBezTo>
                    <a:pt x="5462565" y="4448929"/>
                    <a:pt x="5463389" y="4449682"/>
                    <a:pt x="5321601" y="4449682"/>
                  </a:cubicBezTo>
                  <a:cubicBezTo>
                    <a:pt x="5283888" y="4449682"/>
                    <a:pt x="5295399" y="4494492"/>
                    <a:pt x="5289961" y="4153357"/>
                  </a:cubicBezTo>
                  <a:cubicBezTo>
                    <a:pt x="5287513" y="3997064"/>
                    <a:pt x="5277484" y="4020975"/>
                    <a:pt x="5321601" y="4020975"/>
                  </a:cubicBezTo>
                  <a:cubicBezTo>
                    <a:pt x="5609532" y="4020834"/>
                    <a:pt x="5616948" y="4020787"/>
                    <a:pt x="5663041" y="4020904"/>
                  </a:cubicBezTo>
                  <a:cubicBezTo>
                    <a:pt x="5671987" y="4522969"/>
                    <a:pt x="5693503" y="4448929"/>
                    <a:pt x="5604047" y="4448929"/>
                  </a:cubicBezTo>
                  <a:close/>
                  <a:moveTo>
                    <a:pt x="5604047" y="3998994"/>
                  </a:moveTo>
                  <a:cubicBezTo>
                    <a:pt x="5286571" y="3999159"/>
                    <a:pt x="5320824" y="3999159"/>
                    <a:pt x="5288007" y="3999111"/>
                  </a:cubicBezTo>
                  <a:cubicBezTo>
                    <a:pt x="5287207" y="3923659"/>
                    <a:pt x="5282357" y="3571158"/>
                    <a:pt x="5282334" y="3569463"/>
                  </a:cubicBezTo>
                  <a:cubicBezTo>
                    <a:pt x="5284053" y="3569463"/>
                    <a:pt x="5600116" y="3568663"/>
                    <a:pt x="5654920" y="3568945"/>
                  </a:cubicBezTo>
                  <a:cubicBezTo>
                    <a:pt x="5663559" y="4067903"/>
                    <a:pt x="5687830" y="3998994"/>
                    <a:pt x="5604047" y="3998994"/>
                  </a:cubicBezTo>
                  <a:close/>
                  <a:moveTo>
                    <a:pt x="5282593" y="4897711"/>
                  </a:moveTo>
                  <a:cubicBezTo>
                    <a:pt x="5180989" y="4897946"/>
                    <a:pt x="5062813" y="4900653"/>
                    <a:pt x="4909889" y="4898182"/>
                  </a:cubicBezTo>
                  <a:cubicBezTo>
                    <a:pt x="4904875" y="4603693"/>
                    <a:pt x="4908030" y="4662906"/>
                    <a:pt x="4905087" y="4474417"/>
                  </a:cubicBezTo>
                  <a:cubicBezTo>
                    <a:pt x="4904969" y="4467686"/>
                    <a:pt x="4877003" y="4470440"/>
                    <a:pt x="5275766" y="4471475"/>
                  </a:cubicBezTo>
                  <a:cubicBezTo>
                    <a:pt x="5281863" y="4856902"/>
                    <a:pt x="5281698" y="4848124"/>
                    <a:pt x="5282593" y="4897711"/>
                  </a:cubicBezTo>
                  <a:close/>
                  <a:moveTo>
                    <a:pt x="4904663" y="4448694"/>
                  </a:moveTo>
                  <a:cubicBezTo>
                    <a:pt x="4897531" y="3996264"/>
                    <a:pt x="4896236" y="4019516"/>
                    <a:pt x="4897907" y="4019516"/>
                  </a:cubicBezTo>
                  <a:cubicBezTo>
                    <a:pt x="5044851" y="4020128"/>
                    <a:pt x="5051160" y="4019375"/>
                    <a:pt x="5180283" y="4020410"/>
                  </a:cubicBezTo>
                  <a:cubicBezTo>
                    <a:pt x="5297589" y="4021352"/>
                    <a:pt x="5267338" y="3942840"/>
                    <a:pt x="5275389" y="4449612"/>
                  </a:cubicBezTo>
                  <a:cubicBezTo>
                    <a:pt x="5188193" y="4449353"/>
                    <a:pt x="5093157" y="4447446"/>
                    <a:pt x="4904663" y="4448694"/>
                  </a:cubicBezTo>
                  <a:close/>
                  <a:moveTo>
                    <a:pt x="4896612" y="3992616"/>
                  </a:moveTo>
                  <a:cubicBezTo>
                    <a:pt x="4886042" y="3533432"/>
                    <a:pt x="4893081" y="3571134"/>
                    <a:pt x="4897907" y="3571134"/>
                  </a:cubicBezTo>
                  <a:cubicBezTo>
                    <a:pt x="5337185" y="3572946"/>
                    <a:pt x="5262677" y="3534985"/>
                    <a:pt x="5264396" y="3671933"/>
                  </a:cubicBezTo>
                  <a:cubicBezTo>
                    <a:pt x="5266091" y="3819895"/>
                    <a:pt x="5267291" y="3850561"/>
                    <a:pt x="5268633" y="3993086"/>
                  </a:cubicBezTo>
                  <a:cubicBezTo>
                    <a:pt x="5268704" y="4001889"/>
                    <a:pt x="4896777" y="4000524"/>
                    <a:pt x="4896612" y="3992616"/>
                  </a:cubicBezTo>
                  <a:close/>
                  <a:moveTo>
                    <a:pt x="5180236" y="3548541"/>
                  </a:moveTo>
                  <a:cubicBezTo>
                    <a:pt x="4838207" y="3553601"/>
                    <a:pt x="4891480" y="3562214"/>
                    <a:pt x="4890657" y="3511026"/>
                  </a:cubicBezTo>
                  <a:cubicBezTo>
                    <a:pt x="4883971" y="3073635"/>
                    <a:pt x="4877709" y="3121293"/>
                    <a:pt x="4897907" y="3121411"/>
                  </a:cubicBezTo>
                  <a:cubicBezTo>
                    <a:pt x="5323460" y="3124258"/>
                    <a:pt x="5257286" y="3100065"/>
                    <a:pt x="5258699" y="3190391"/>
                  </a:cubicBezTo>
                  <a:cubicBezTo>
                    <a:pt x="5261100" y="3343813"/>
                    <a:pt x="5259664" y="3351109"/>
                    <a:pt x="5262183" y="3511450"/>
                  </a:cubicBezTo>
                  <a:cubicBezTo>
                    <a:pt x="5262889" y="3557531"/>
                    <a:pt x="5279203" y="3547058"/>
                    <a:pt x="5180236" y="3548541"/>
                  </a:cubicBezTo>
                  <a:close/>
                  <a:moveTo>
                    <a:pt x="4885383" y="4448811"/>
                  </a:moveTo>
                  <a:cubicBezTo>
                    <a:pt x="4810546" y="4449211"/>
                    <a:pt x="4816573" y="4449141"/>
                    <a:pt x="4510420" y="4449282"/>
                  </a:cubicBezTo>
                  <a:cubicBezTo>
                    <a:pt x="4507901" y="4273243"/>
                    <a:pt x="4510938" y="4331421"/>
                    <a:pt x="4505359" y="4022693"/>
                  </a:cubicBezTo>
                  <a:cubicBezTo>
                    <a:pt x="4657293" y="4022058"/>
                    <a:pt x="4589259" y="4018222"/>
                    <a:pt x="4877944" y="4019445"/>
                  </a:cubicBezTo>
                  <a:cubicBezTo>
                    <a:pt x="4879333" y="4080565"/>
                    <a:pt x="4885172" y="4435279"/>
                    <a:pt x="4885383" y="4448811"/>
                  </a:cubicBezTo>
                  <a:close/>
                  <a:moveTo>
                    <a:pt x="4504959" y="4000806"/>
                  </a:moveTo>
                  <a:cubicBezTo>
                    <a:pt x="4497425" y="3567369"/>
                    <a:pt x="4499026" y="3681958"/>
                    <a:pt x="4497072" y="3572123"/>
                  </a:cubicBezTo>
                  <a:cubicBezTo>
                    <a:pt x="4649477" y="3571958"/>
                    <a:pt x="4640179" y="3570075"/>
                    <a:pt x="4872200" y="3571040"/>
                  </a:cubicBezTo>
                  <a:cubicBezTo>
                    <a:pt x="4873354" y="3675228"/>
                    <a:pt x="4871730" y="3759270"/>
                    <a:pt x="4877356" y="3993204"/>
                  </a:cubicBezTo>
                  <a:cubicBezTo>
                    <a:pt x="4877426" y="3997605"/>
                    <a:pt x="4910196" y="3999064"/>
                    <a:pt x="4504959" y="4000806"/>
                  </a:cubicBezTo>
                  <a:close/>
                  <a:moveTo>
                    <a:pt x="4496672" y="3550282"/>
                  </a:moveTo>
                  <a:cubicBezTo>
                    <a:pt x="4493635" y="3369513"/>
                    <a:pt x="4495260" y="3372431"/>
                    <a:pt x="4491352" y="3121270"/>
                  </a:cubicBezTo>
                  <a:cubicBezTo>
                    <a:pt x="4931736" y="3121199"/>
                    <a:pt x="4864384" y="3097805"/>
                    <a:pt x="4865821" y="3190391"/>
                  </a:cubicBezTo>
                  <a:cubicBezTo>
                    <a:pt x="4868033" y="3332893"/>
                    <a:pt x="4868716" y="3345649"/>
                    <a:pt x="4871353" y="3511403"/>
                  </a:cubicBezTo>
                  <a:cubicBezTo>
                    <a:pt x="4872177" y="3562332"/>
                    <a:pt x="4931995" y="3549812"/>
                    <a:pt x="4496672" y="3550282"/>
                  </a:cubicBezTo>
                  <a:close/>
                  <a:moveTo>
                    <a:pt x="4491470" y="4471122"/>
                  </a:moveTo>
                  <a:cubicBezTo>
                    <a:pt x="4493847" y="4628945"/>
                    <a:pt x="4499709" y="4737228"/>
                    <a:pt x="4499827" y="4898770"/>
                  </a:cubicBezTo>
                  <a:cubicBezTo>
                    <a:pt x="4376071" y="4899005"/>
                    <a:pt x="4327082" y="4897311"/>
                    <a:pt x="4124675" y="4897311"/>
                  </a:cubicBezTo>
                  <a:cubicBezTo>
                    <a:pt x="4119873" y="4721578"/>
                    <a:pt x="4122321" y="4628992"/>
                    <a:pt x="4119731" y="4471028"/>
                  </a:cubicBezTo>
                  <a:cubicBezTo>
                    <a:pt x="4167967" y="4471334"/>
                    <a:pt x="4178160" y="4471263"/>
                    <a:pt x="4491470" y="4471122"/>
                  </a:cubicBezTo>
                  <a:close/>
                  <a:moveTo>
                    <a:pt x="4192191" y="4449400"/>
                  </a:moveTo>
                  <a:cubicBezTo>
                    <a:pt x="4099415" y="4449400"/>
                    <a:pt x="4121050" y="4475947"/>
                    <a:pt x="4116153" y="4313699"/>
                  </a:cubicBezTo>
                  <a:cubicBezTo>
                    <a:pt x="4113257" y="4218007"/>
                    <a:pt x="4111162" y="4110501"/>
                    <a:pt x="4111657" y="4022058"/>
                  </a:cubicBezTo>
                  <a:cubicBezTo>
                    <a:pt x="4124581" y="4022128"/>
                    <a:pt x="4438620" y="4022811"/>
                    <a:pt x="4486055" y="4022740"/>
                  </a:cubicBezTo>
                  <a:cubicBezTo>
                    <a:pt x="4491587" y="4329867"/>
                    <a:pt x="4488715" y="4280421"/>
                    <a:pt x="4491140" y="4449282"/>
                  </a:cubicBezTo>
                  <a:lnTo>
                    <a:pt x="4192191" y="4449400"/>
                  </a:lnTo>
                  <a:close/>
                  <a:moveTo>
                    <a:pt x="4112504" y="5277631"/>
                  </a:moveTo>
                  <a:cubicBezTo>
                    <a:pt x="4112598" y="5364050"/>
                    <a:pt x="4179879" y="5350776"/>
                    <a:pt x="3768639" y="5349129"/>
                  </a:cubicBezTo>
                  <a:cubicBezTo>
                    <a:pt x="3741166" y="5349011"/>
                    <a:pt x="3731750" y="5411495"/>
                    <a:pt x="3734669" y="4956853"/>
                  </a:cubicBezTo>
                  <a:cubicBezTo>
                    <a:pt x="3734975" y="4906748"/>
                    <a:pt x="3675534" y="4919175"/>
                    <a:pt x="4106030" y="4919175"/>
                  </a:cubicBezTo>
                  <a:cubicBezTo>
                    <a:pt x="4109279" y="5026987"/>
                    <a:pt x="4112316" y="5107216"/>
                    <a:pt x="4112504" y="5277631"/>
                  </a:cubicBezTo>
                  <a:close/>
                  <a:moveTo>
                    <a:pt x="3734834" y="4897523"/>
                  </a:moveTo>
                  <a:cubicBezTo>
                    <a:pt x="3734528" y="4697008"/>
                    <a:pt x="3727583" y="4629157"/>
                    <a:pt x="3725582" y="4471334"/>
                  </a:cubicBezTo>
                  <a:cubicBezTo>
                    <a:pt x="3901834" y="4469122"/>
                    <a:pt x="3828245" y="4468581"/>
                    <a:pt x="4100427" y="4470887"/>
                  </a:cubicBezTo>
                  <a:cubicBezTo>
                    <a:pt x="4103182" y="4639724"/>
                    <a:pt x="4100404" y="4714706"/>
                    <a:pt x="4105348" y="4897311"/>
                  </a:cubicBezTo>
                  <a:cubicBezTo>
                    <a:pt x="3771087" y="4897334"/>
                    <a:pt x="3871207" y="4897311"/>
                    <a:pt x="3734834" y="4897523"/>
                  </a:cubicBezTo>
                  <a:close/>
                  <a:moveTo>
                    <a:pt x="4051085" y="4448482"/>
                  </a:moveTo>
                  <a:cubicBezTo>
                    <a:pt x="3960593" y="4447258"/>
                    <a:pt x="3861179" y="4447140"/>
                    <a:pt x="3768474" y="4448764"/>
                  </a:cubicBezTo>
                  <a:cubicBezTo>
                    <a:pt x="3697238" y="4450012"/>
                    <a:pt x="3736552" y="4503882"/>
                    <a:pt x="3720615" y="4020975"/>
                  </a:cubicBezTo>
                  <a:cubicBezTo>
                    <a:pt x="4037549" y="4020246"/>
                    <a:pt x="3945692" y="4020646"/>
                    <a:pt x="4092377" y="4021893"/>
                  </a:cubicBezTo>
                  <a:cubicBezTo>
                    <a:pt x="4089740" y="4503482"/>
                    <a:pt x="4132561" y="4449470"/>
                    <a:pt x="4051085" y="4448482"/>
                  </a:cubicBezTo>
                  <a:close/>
                  <a:moveTo>
                    <a:pt x="4092565" y="3992804"/>
                  </a:moveTo>
                  <a:cubicBezTo>
                    <a:pt x="4092471" y="4004736"/>
                    <a:pt x="4130513" y="3997535"/>
                    <a:pt x="3768545" y="3998970"/>
                  </a:cubicBezTo>
                  <a:cubicBezTo>
                    <a:pt x="3701900" y="3999159"/>
                    <a:pt x="3718402" y="4065149"/>
                    <a:pt x="3713152" y="3668873"/>
                  </a:cubicBezTo>
                  <a:cubicBezTo>
                    <a:pt x="3711669" y="3551789"/>
                    <a:pt x="3697121" y="3570828"/>
                    <a:pt x="3768450" y="3571887"/>
                  </a:cubicBezTo>
                  <a:cubicBezTo>
                    <a:pt x="3856659" y="3573299"/>
                    <a:pt x="3889522" y="3572970"/>
                    <a:pt x="4087857" y="3573017"/>
                  </a:cubicBezTo>
                  <a:cubicBezTo>
                    <a:pt x="4092777" y="3884215"/>
                    <a:pt x="4093389" y="3894006"/>
                    <a:pt x="4092565" y="3992804"/>
                  </a:cubicBezTo>
                  <a:close/>
                  <a:moveTo>
                    <a:pt x="3711481" y="3549294"/>
                  </a:moveTo>
                  <a:cubicBezTo>
                    <a:pt x="3708703" y="3368642"/>
                    <a:pt x="3707973" y="3344872"/>
                    <a:pt x="3704536" y="3120564"/>
                  </a:cubicBezTo>
                  <a:cubicBezTo>
                    <a:pt x="3808871" y="3119881"/>
                    <a:pt x="3842111" y="3117786"/>
                    <a:pt x="4079358" y="3120258"/>
                  </a:cubicBezTo>
                  <a:cubicBezTo>
                    <a:pt x="4084396" y="3449413"/>
                    <a:pt x="4082772" y="3252616"/>
                    <a:pt x="4087503" y="3551177"/>
                  </a:cubicBezTo>
                  <a:cubicBezTo>
                    <a:pt x="3703759" y="3551106"/>
                    <a:pt x="3868547" y="3550753"/>
                    <a:pt x="3711481" y="3549294"/>
                  </a:cubicBezTo>
                  <a:close/>
                  <a:moveTo>
                    <a:pt x="3705360" y="4314052"/>
                  </a:moveTo>
                  <a:cubicBezTo>
                    <a:pt x="3704795" y="4488208"/>
                    <a:pt x="3784600" y="4450835"/>
                    <a:pt x="3332916" y="4450129"/>
                  </a:cubicBezTo>
                  <a:cubicBezTo>
                    <a:pt x="3328325" y="4157570"/>
                    <a:pt x="3327243" y="4086519"/>
                    <a:pt x="3326159" y="4023211"/>
                  </a:cubicBezTo>
                  <a:cubicBezTo>
                    <a:pt x="3499964" y="4023164"/>
                    <a:pt x="3420112" y="4021493"/>
                    <a:pt x="3701264" y="4021022"/>
                  </a:cubicBezTo>
                  <a:cubicBezTo>
                    <a:pt x="3703854" y="4098474"/>
                    <a:pt x="3705713" y="4200686"/>
                    <a:pt x="3705360" y="4314052"/>
                  </a:cubicBezTo>
                  <a:close/>
                  <a:moveTo>
                    <a:pt x="3627345" y="3999229"/>
                  </a:moveTo>
                  <a:cubicBezTo>
                    <a:pt x="3292401" y="3999229"/>
                    <a:pt x="3325901" y="4008243"/>
                    <a:pt x="3325618" y="3992733"/>
                  </a:cubicBezTo>
                  <a:cubicBezTo>
                    <a:pt x="3317167" y="3515734"/>
                    <a:pt x="3316955" y="3572452"/>
                    <a:pt x="3344898" y="3572452"/>
                  </a:cubicBezTo>
                  <a:cubicBezTo>
                    <a:pt x="3763248" y="3572452"/>
                    <a:pt x="3692177" y="3540021"/>
                    <a:pt x="3693849" y="3669250"/>
                  </a:cubicBezTo>
                  <a:cubicBezTo>
                    <a:pt x="3695896" y="3823849"/>
                    <a:pt x="3696932" y="3898195"/>
                    <a:pt x="3700299" y="3993392"/>
                  </a:cubicBezTo>
                  <a:cubicBezTo>
                    <a:pt x="3700581" y="4001088"/>
                    <a:pt x="3711552" y="3999229"/>
                    <a:pt x="3627345" y="3999229"/>
                  </a:cubicBezTo>
                  <a:close/>
                  <a:moveTo>
                    <a:pt x="3627345" y="3548964"/>
                  </a:moveTo>
                  <a:cubicBezTo>
                    <a:pt x="3272604" y="3548964"/>
                    <a:pt x="3322110" y="3565956"/>
                    <a:pt x="3321216" y="3511003"/>
                  </a:cubicBezTo>
                  <a:cubicBezTo>
                    <a:pt x="3314201" y="3062880"/>
                    <a:pt x="3296098" y="3120634"/>
                    <a:pt x="3344875" y="3120634"/>
                  </a:cubicBezTo>
                  <a:cubicBezTo>
                    <a:pt x="3596365" y="3120752"/>
                    <a:pt x="3638197" y="3120869"/>
                    <a:pt x="3685256" y="3120658"/>
                  </a:cubicBezTo>
                  <a:cubicBezTo>
                    <a:pt x="3692883" y="3619992"/>
                    <a:pt x="3719202" y="3548964"/>
                    <a:pt x="3627345" y="3548964"/>
                  </a:cubicBezTo>
                  <a:close/>
                  <a:moveTo>
                    <a:pt x="3313636" y="4450082"/>
                  </a:moveTo>
                  <a:cubicBezTo>
                    <a:pt x="3206806" y="4449659"/>
                    <a:pt x="3093526" y="4444575"/>
                    <a:pt x="2940862" y="4448482"/>
                  </a:cubicBezTo>
                  <a:cubicBezTo>
                    <a:pt x="2939026" y="4309604"/>
                    <a:pt x="2942627" y="4196732"/>
                    <a:pt x="2935847" y="4022246"/>
                  </a:cubicBezTo>
                  <a:cubicBezTo>
                    <a:pt x="3017394" y="4023729"/>
                    <a:pt x="3061981" y="4023305"/>
                    <a:pt x="3306832" y="4023211"/>
                  </a:cubicBezTo>
                  <a:cubicBezTo>
                    <a:pt x="3308315" y="4107535"/>
                    <a:pt x="3309022" y="4155123"/>
                    <a:pt x="3313636" y="4450082"/>
                  </a:cubicBezTo>
                  <a:close/>
                  <a:moveTo>
                    <a:pt x="2928974" y="3547552"/>
                  </a:moveTo>
                  <a:cubicBezTo>
                    <a:pt x="2927090" y="3387964"/>
                    <a:pt x="2923418" y="3336894"/>
                    <a:pt x="2920616" y="3121246"/>
                  </a:cubicBezTo>
                  <a:cubicBezTo>
                    <a:pt x="2946724" y="3121246"/>
                    <a:pt x="3187149" y="3120964"/>
                    <a:pt x="3293296" y="3120681"/>
                  </a:cubicBezTo>
                  <a:cubicBezTo>
                    <a:pt x="3296898" y="3373160"/>
                    <a:pt x="3300359" y="3365441"/>
                    <a:pt x="3302501" y="3550424"/>
                  </a:cubicBezTo>
                  <a:cubicBezTo>
                    <a:pt x="3127166" y="3549459"/>
                    <a:pt x="3295980" y="3547246"/>
                    <a:pt x="2928974" y="3547552"/>
                  </a:cubicBezTo>
                  <a:close/>
                  <a:moveTo>
                    <a:pt x="2921087" y="4449023"/>
                  </a:moveTo>
                  <a:cubicBezTo>
                    <a:pt x="2745282" y="4454083"/>
                    <a:pt x="2651259" y="4448529"/>
                    <a:pt x="2551562" y="4447705"/>
                  </a:cubicBezTo>
                  <a:cubicBezTo>
                    <a:pt x="2543582" y="3942063"/>
                    <a:pt x="2513378" y="4023776"/>
                    <a:pt x="2639135" y="4021752"/>
                  </a:cubicBezTo>
                  <a:cubicBezTo>
                    <a:pt x="2732028" y="4020246"/>
                    <a:pt x="2820637" y="4020104"/>
                    <a:pt x="2916520" y="4021916"/>
                  </a:cubicBezTo>
                  <a:cubicBezTo>
                    <a:pt x="2920899" y="4134153"/>
                    <a:pt x="2922759" y="4448953"/>
                    <a:pt x="2921087" y="4449023"/>
                  </a:cubicBezTo>
                  <a:close/>
                  <a:moveTo>
                    <a:pt x="2780193" y="3547670"/>
                  </a:moveTo>
                  <a:cubicBezTo>
                    <a:pt x="2648975" y="3547670"/>
                    <a:pt x="2644973" y="3549200"/>
                    <a:pt x="2535554" y="3549506"/>
                  </a:cubicBezTo>
                  <a:cubicBezTo>
                    <a:pt x="2531411" y="3250263"/>
                    <a:pt x="2530634" y="3197569"/>
                    <a:pt x="2529316" y="3123246"/>
                  </a:cubicBezTo>
                  <a:cubicBezTo>
                    <a:pt x="2961978" y="3121929"/>
                    <a:pt x="2900795" y="3093687"/>
                    <a:pt x="2902325" y="3190414"/>
                  </a:cubicBezTo>
                  <a:cubicBezTo>
                    <a:pt x="2909105" y="3623193"/>
                    <a:pt x="2945240" y="3547529"/>
                    <a:pt x="2780193" y="3547670"/>
                  </a:cubicBezTo>
                  <a:close/>
                  <a:moveTo>
                    <a:pt x="2532305" y="4447587"/>
                  </a:moveTo>
                  <a:cubicBezTo>
                    <a:pt x="2352616" y="4446693"/>
                    <a:pt x="2341481" y="4452412"/>
                    <a:pt x="2158637" y="4450788"/>
                  </a:cubicBezTo>
                  <a:cubicBezTo>
                    <a:pt x="2149762" y="3953901"/>
                    <a:pt x="2120288" y="4019940"/>
                    <a:pt x="2215512" y="4019940"/>
                  </a:cubicBezTo>
                  <a:cubicBezTo>
                    <a:pt x="2354452" y="4019940"/>
                    <a:pt x="2357324" y="4022881"/>
                    <a:pt x="2497794" y="4022881"/>
                  </a:cubicBezTo>
                  <a:cubicBezTo>
                    <a:pt x="2535366" y="4022881"/>
                    <a:pt x="2524678" y="3964633"/>
                    <a:pt x="2532305" y="4447587"/>
                  </a:cubicBezTo>
                  <a:close/>
                  <a:moveTo>
                    <a:pt x="2497794" y="4001041"/>
                  </a:moveTo>
                  <a:cubicBezTo>
                    <a:pt x="2495699" y="4001041"/>
                    <a:pt x="2149291" y="3999935"/>
                    <a:pt x="2149268" y="3992969"/>
                  </a:cubicBezTo>
                  <a:cubicBezTo>
                    <a:pt x="2148255" y="3507214"/>
                    <a:pt x="2107247" y="3572687"/>
                    <a:pt x="2215512" y="3572687"/>
                  </a:cubicBezTo>
                  <a:cubicBezTo>
                    <a:pt x="2576869" y="3572687"/>
                    <a:pt x="2516721" y="3538774"/>
                    <a:pt x="2517404" y="3671862"/>
                  </a:cubicBezTo>
                  <a:cubicBezTo>
                    <a:pt x="2519381" y="4051123"/>
                    <a:pt x="2538332" y="4001041"/>
                    <a:pt x="2497794" y="4001041"/>
                  </a:cubicBezTo>
                  <a:close/>
                  <a:moveTo>
                    <a:pt x="2497794" y="3549576"/>
                  </a:moveTo>
                  <a:cubicBezTo>
                    <a:pt x="2086295" y="3549576"/>
                    <a:pt x="2141405" y="3567745"/>
                    <a:pt x="2140510" y="3511097"/>
                  </a:cubicBezTo>
                  <a:cubicBezTo>
                    <a:pt x="2137991" y="3350779"/>
                    <a:pt x="2141193" y="3350685"/>
                    <a:pt x="2138674" y="3189991"/>
                  </a:cubicBezTo>
                  <a:cubicBezTo>
                    <a:pt x="2137332" y="3104395"/>
                    <a:pt x="2121819" y="3121881"/>
                    <a:pt x="2215512" y="3121881"/>
                  </a:cubicBezTo>
                  <a:cubicBezTo>
                    <a:pt x="2569547" y="3121881"/>
                    <a:pt x="2509776" y="3101547"/>
                    <a:pt x="2511165" y="3190367"/>
                  </a:cubicBezTo>
                  <a:cubicBezTo>
                    <a:pt x="2517733" y="3605000"/>
                    <a:pt x="2522183" y="3549576"/>
                    <a:pt x="2497794" y="3549576"/>
                  </a:cubicBezTo>
                  <a:close/>
                  <a:moveTo>
                    <a:pt x="2139333" y="4450577"/>
                  </a:moveTo>
                  <a:cubicBezTo>
                    <a:pt x="1999546" y="4448788"/>
                    <a:pt x="2095923" y="4446764"/>
                    <a:pt x="1766088" y="4448035"/>
                  </a:cubicBezTo>
                  <a:cubicBezTo>
                    <a:pt x="1757755" y="3957267"/>
                    <a:pt x="1740899" y="4019940"/>
                    <a:pt x="1792125" y="4019516"/>
                  </a:cubicBezTo>
                  <a:cubicBezTo>
                    <a:pt x="1877414" y="4018833"/>
                    <a:pt x="1947167" y="4018575"/>
                    <a:pt x="2074242" y="4019422"/>
                  </a:cubicBezTo>
                  <a:cubicBezTo>
                    <a:pt x="2143759" y="4019963"/>
                    <a:pt x="2130223" y="3947618"/>
                    <a:pt x="2139333" y="4450577"/>
                  </a:cubicBezTo>
                  <a:close/>
                  <a:moveTo>
                    <a:pt x="1753847" y="4921599"/>
                  </a:moveTo>
                  <a:cubicBezTo>
                    <a:pt x="1760062" y="5252284"/>
                    <a:pt x="1758508" y="5221571"/>
                    <a:pt x="1759921" y="5347811"/>
                  </a:cubicBezTo>
                  <a:cubicBezTo>
                    <a:pt x="1699702" y="5346987"/>
                    <a:pt x="1682682" y="5347176"/>
                    <a:pt x="1386417" y="5347105"/>
                  </a:cubicBezTo>
                  <a:cubicBezTo>
                    <a:pt x="1383804" y="5229267"/>
                    <a:pt x="1381308" y="5197330"/>
                    <a:pt x="1379331" y="4919787"/>
                  </a:cubicBezTo>
                  <a:cubicBezTo>
                    <a:pt x="1381944" y="4919810"/>
                    <a:pt x="1751893" y="4921599"/>
                    <a:pt x="1753847" y="4921599"/>
                  </a:cubicBezTo>
                  <a:close/>
                  <a:moveTo>
                    <a:pt x="1379166" y="4897946"/>
                  </a:moveTo>
                  <a:cubicBezTo>
                    <a:pt x="1378625" y="4838874"/>
                    <a:pt x="1378036" y="4808091"/>
                    <a:pt x="1372904" y="4474417"/>
                  </a:cubicBezTo>
                  <a:cubicBezTo>
                    <a:pt x="1372740" y="4463426"/>
                    <a:pt x="1353318" y="4471263"/>
                    <a:pt x="1747161" y="4469969"/>
                  </a:cubicBezTo>
                  <a:cubicBezTo>
                    <a:pt x="1749586" y="4616354"/>
                    <a:pt x="1749704" y="4692324"/>
                    <a:pt x="1753447" y="4899759"/>
                  </a:cubicBezTo>
                  <a:cubicBezTo>
                    <a:pt x="1751516" y="4899735"/>
                    <a:pt x="1380955" y="4897946"/>
                    <a:pt x="1379166" y="4897946"/>
                  </a:cubicBezTo>
                  <a:close/>
                  <a:moveTo>
                    <a:pt x="1650878" y="5369016"/>
                  </a:moveTo>
                  <a:cubicBezTo>
                    <a:pt x="1794055" y="5369016"/>
                    <a:pt x="1757049" y="5291233"/>
                    <a:pt x="1764370" y="5759620"/>
                  </a:cubicBezTo>
                  <a:cubicBezTo>
                    <a:pt x="1765311" y="5819492"/>
                    <a:pt x="1814771" y="5797534"/>
                    <a:pt x="1392655" y="5796005"/>
                  </a:cubicBezTo>
                  <a:cubicBezTo>
                    <a:pt x="1389877" y="5651384"/>
                    <a:pt x="1390348" y="5540654"/>
                    <a:pt x="1386888" y="5368969"/>
                  </a:cubicBezTo>
                  <a:lnTo>
                    <a:pt x="1650878" y="5369016"/>
                  </a:lnTo>
                  <a:close/>
                  <a:moveTo>
                    <a:pt x="2074359" y="3997558"/>
                  </a:moveTo>
                  <a:cubicBezTo>
                    <a:pt x="1987940" y="3996876"/>
                    <a:pt x="1890527" y="3996805"/>
                    <a:pt x="1791937" y="3997605"/>
                  </a:cubicBezTo>
                  <a:cubicBezTo>
                    <a:pt x="1742312" y="3998005"/>
                    <a:pt x="1758155" y="4062984"/>
                    <a:pt x="1750951" y="3570146"/>
                  </a:cubicBezTo>
                  <a:cubicBezTo>
                    <a:pt x="1897566" y="3573299"/>
                    <a:pt x="1810581" y="3573652"/>
                    <a:pt x="2122336" y="3572781"/>
                  </a:cubicBezTo>
                  <a:cubicBezTo>
                    <a:pt x="2132271" y="4064820"/>
                    <a:pt x="2151292" y="3998076"/>
                    <a:pt x="2074359" y="3997558"/>
                  </a:cubicBezTo>
                  <a:close/>
                  <a:moveTo>
                    <a:pt x="1746808" y="4448105"/>
                  </a:moveTo>
                  <a:cubicBezTo>
                    <a:pt x="1520248" y="4448929"/>
                    <a:pt x="1537645" y="4446952"/>
                    <a:pt x="1372457" y="4446928"/>
                  </a:cubicBezTo>
                  <a:cubicBezTo>
                    <a:pt x="1364641" y="3989980"/>
                    <a:pt x="1360192" y="4020952"/>
                    <a:pt x="1368549" y="4020928"/>
                  </a:cubicBezTo>
                  <a:cubicBezTo>
                    <a:pt x="1371327" y="4020928"/>
                    <a:pt x="1736285" y="4019893"/>
                    <a:pt x="1738333" y="4019869"/>
                  </a:cubicBezTo>
                  <a:cubicBezTo>
                    <a:pt x="1742006" y="4246602"/>
                    <a:pt x="1745796" y="4389716"/>
                    <a:pt x="1746808" y="4448105"/>
                  </a:cubicBezTo>
                  <a:close/>
                  <a:moveTo>
                    <a:pt x="1363747" y="3992851"/>
                  </a:moveTo>
                  <a:cubicBezTo>
                    <a:pt x="1362452" y="3898077"/>
                    <a:pt x="1354895" y="3570899"/>
                    <a:pt x="1368573" y="3570899"/>
                  </a:cubicBezTo>
                  <a:cubicBezTo>
                    <a:pt x="1804578" y="3570899"/>
                    <a:pt x="1731365" y="3536373"/>
                    <a:pt x="1733060" y="3671933"/>
                  </a:cubicBezTo>
                  <a:cubicBezTo>
                    <a:pt x="1734520" y="3788829"/>
                    <a:pt x="1735414" y="3837781"/>
                    <a:pt x="1738004" y="3998005"/>
                  </a:cubicBezTo>
                  <a:cubicBezTo>
                    <a:pt x="1317324" y="4000406"/>
                    <a:pt x="1363864" y="4001583"/>
                    <a:pt x="1363747" y="3992851"/>
                  </a:cubicBezTo>
                  <a:close/>
                  <a:moveTo>
                    <a:pt x="1650878" y="3547340"/>
                  </a:moveTo>
                  <a:cubicBezTo>
                    <a:pt x="1305930" y="3547340"/>
                    <a:pt x="1360616" y="3566380"/>
                    <a:pt x="1359745" y="3511003"/>
                  </a:cubicBezTo>
                  <a:cubicBezTo>
                    <a:pt x="1352918" y="3074177"/>
                    <a:pt x="1340747" y="3121199"/>
                    <a:pt x="1368549" y="3121199"/>
                  </a:cubicBezTo>
                  <a:cubicBezTo>
                    <a:pt x="1789677" y="3121199"/>
                    <a:pt x="1723526" y="3100065"/>
                    <a:pt x="1724938" y="3190414"/>
                  </a:cubicBezTo>
                  <a:cubicBezTo>
                    <a:pt x="1731601" y="3614861"/>
                    <a:pt x="1753659" y="3547340"/>
                    <a:pt x="1650878" y="3547340"/>
                  </a:cubicBezTo>
                  <a:close/>
                  <a:moveTo>
                    <a:pt x="1353530" y="4468792"/>
                  </a:moveTo>
                  <a:cubicBezTo>
                    <a:pt x="1353553" y="4470863"/>
                    <a:pt x="1359250" y="4830143"/>
                    <a:pt x="1359862" y="4897946"/>
                  </a:cubicBezTo>
                  <a:cubicBezTo>
                    <a:pt x="1242981" y="4897899"/>
                    <a:pt x="1382368" y="4897687"/>
                    <a:pt x="987842" y="4896652"/>
                  </a:cubicBezTo>
                  <a:cubicBezTo>
                    <a:pt x="986994" y="4830943"/>
                    <a:pt x="986029" y="4772907"/>
                    <a:pt x="981344" y="4474440"/>
                  </a:cubicBezTo>
                  <a:cubicBezTo>
                    <a:pt x="981297" y="4470087"/>
                    <a:pt x="948999" y="4469145"/>
                    <a:pt x="1353530" y="4468792"/>
                  </a:cubicBezTo>
                  <a:close/>
                  <a:moveTo>
                    <a:pt x="1360051" y="4919787"/>
                  </a:moveTo>
                  <a:cubicBezTo>
                    <a:pt x="1362169" y="5209404"/>
                    <a:pt x="1364547" y="5230891"/>
                    <a:pt x="1367113" y="5347105"/>
                  </a:cubicBezTo>
                  <a:cubicBezTo>
                    <a:pt x="1365089" y="5347105"/>
                    <a:pt x="997023" y="5347811"/>
                    <a:pt x="994245" y="5347835"/>
                  </a:cubicBezTo>
                  <a:cubicBezTo>
                    <a:pt x="988077" y="4947440"/>
                    <a:pt x="990196" y="5086906"/>
                    <a:pt x="988101" y="4918492"/>
                  </a:cubicBezTo>
                  <a:cubicBezTo>
                    <a:pt x="1343031" y="4919316"/>
                    <a:pt x="1228715" y="4919739"/>
                    <a:pt x="1360051" y="4919787"/>
                  </a:cubicBezTo>
                  <a:close/>
                  <a:moveTo>
                    <a:pt x="1367584" y="5368969"/>
                  </a:moveTo>
                  <a:cubicBezTo>
                    <a:pt x="1371256" y="5550868"/>
                    <a:pt x="1370197" y="5629285"/>
                    <a:pt x="1373375" y="5795957"/>
                  </a:cubicBezTo>
                  <a:cubicBezTo>
                    <a:pt x="1371021" y="5795957"/>
                    <a:pt x="1330389" y="5795793"/>
                    <a:pt x="999518" y="5796757"/>
                  </a:cubicBezTo>
                  <a:cubicBezTo>
                    <a:pt x="996293" y="5598502"/>
                    <a:pt x="998553" y="5627614"/>
                    <a:pt x="994598" y="5369698"/>
                  </a:cubicBezTo>
                  <a:cubicBezTo>
                    <a:pt x="999236" y="5369698"/>
                    <a:pt x="1344890" y="5368969"/>
                    <a:pt x="1367584" y="5368969"/>
                  </a:cubicBezTo>
                  <a:close/>
                  <a:moveTo>
                    <a:pt x="1368549" y="5817798"/>
                  </a:moveTo>
                  <a:cubicBezTo>
                    <a:pt x="1376482" y="5817798"/>
                    <a:pt x="1372834" y="5806454"/>
                    <a:pt x="1376765" y="5920408"/>
                  </a:cubicBezTo>
                  <a:cubicBezTo>
                    <a:pt x="1389359" y="6286207"/>
                    <a:pt x="1386558" y="6249305"/>
                    <a:pt x="1368549" y="6249305"/>
                  </a:cubicBezTo>
                  <a:cubicBezTo>
                    <a:pt x="1366219" y="6249305"/>
                    <a:pt x="1007946" y="6249376"/>
                    <a:pt x="1007711" y="6240903"/>
                  </a:cubicBezTo>
                  <a:cubicBezTo>
                    <a:pt x="1004768" y="6136833"/>
                    <a:pt x="1005003" y="6132526"/>
                    <a:pt x="999895" y="5818645"/>
                  </a:cubicBezTo>
                  <a:cubicBezTo>
                    <a:pt x="1002508" y="5818645"/>
                    <a:pt x="1366454" y="5817798"/>
                    <a:pt x="1368549" y="5817798"/>
                  </a:cubicBezTo>
                  <a:close/>
                  <a:moveTo>
                    <a:pt x="1086361" y="6268509"/>
                  </a:moveTo>
                  <a:cubicBezTo>
                    <a:pt x="1226878" y="6268509"/>
                    <a:pt x="1227373" y="6271169"/>
                    <a:pt x="1368573" y="6271169"/>
                  </a:cubicBezTo>
                  <a:cubicBezTo>
                    <a:pt x="1391313" y="6271169"/>
                    <a:pt x="1380037" y="6224029"/>
                    <a:pt x="1386676" y="6695851"/>
                  </a:cubicBezTo>
                  <a:cubicBezTo>
                    <a:pt x="1377495" y="6695828"/>
                    <a:pt x="1018822" y="6697852"/>
                    <a:pt x="1017080" y="6697875"/>
                  </a:cubicBezTo>
                  <a:cubicBezTo>
                    <a:pt x="1008676" y="6192116"/>
                    <a:pt x="981862" y="6268509"/>
                    <a:pt x="1086361" y="6268509"/>
                  </a:cubicBezTo>
                  <a:close/>
                  <a:moveTo>
                    <a:pt x="1393103" y="5817844"/>
                  </a:moveTo>
                  <a:cubicBezTo>
                    <a:pt x="1518530" y="5818339"/>
                    <a:pt x="1510996" y="5821893"/>
                    <a:pt x="1650878" y="5821893"/>
                  </a:cubicBezTo>
                  <a:cubicBezTo>
                    <a:pt x="1801306" y="5821893"/>
                    <a:pt x="1761874" y="5732720"/>
                    <a:pt x="1774587" y="6241562"/>
                  </a:cubicBezTo>
                  <a:cubicBezTo>
                    <a:pt x="1774822" y="6251047"/>
                    <a:pt x="1821834" y="6248552"/>
                    <a:pt x="1401766" y="6249281"/>
                  </a:cubicBezTo>
                  <a:cubicBezTo>
                    <a:pt x="1400777" y="6004592"/>
                    <a:pt x="1395174" y="5914196"/>
                    <a:pt x="1393103" y="5817844"/>
                  </a:cubicBezTo>
                  <a:close/>
                  <a:moveTo>
                    <a:pt x="1775316" y="6270510"/>
                  </a:moveTo>
                  <a:cubicBezTo>
                    <a:pt x="1781555" y="6526025"/>
                    <a:pt x="1776917" y="6543276"/>
                    <a:pt x="1778918" y="6697734"/>
                  </a:cubicBezTo>
                  <a:cubicBezTo>
                    <a:pt x="1432746" y="6697969"/>
                    <a:pt x="1566836" y="6696345"/>
                    <a:pt x="1405932" y="6695875"/>
                  </a:cubicBezTo>
                  <a:cubicBezTo>
                    <a:pt x="1405909" y="6694015"/>
                    <a:pt x="1401907" y="6272957"/>
                    <a:pt x="1401883" y="6271122"/>
                  </a:cubicBezTo>
                  <a:cubicBezTo>
                    <a:pt x="1507748" y="6270957"/>
                    <a:pt x="1619003" y="6268909"/>
                    <a:pt x="1775316" y="6270510"/>
                  </a:cubicBezTo>
                  <a:close/>
                  <a:moveTo>
                    <a:pt x="1779248" y="6719574"/>
                  </a:moveTo>
                  <a:cubicBezTo>
                    <a:pt x="1779271" y="6721316"/>
                    <a:pt x="1784898" y="7080902"/>
                    <a:pt x="1786569" y="7147716"/>
                  </a:cubicBezTo>
                  <a:cubicBezTo>
                    <a:pt x="1584421" y="7146398"/>
                    <a:pt x="1501933" y="7148469"/>
                    <a:pt x="1414219" y="7148728"/>
                  </a:cubicBezTo>
                  <a:cubicBezTo>
                    <a:pt x="1414195" y="7147057"/>
                    <a:pt x="1406403" y="6725317"/>
                    <a:pt x="1406286" y="6717739"/>
                  </a:cubicBezTo>
                  <a:cubicBezTo>
                    <a:pt x="1583339" y="6718303"/>
                    <a:pt x="1421281" y="6719833"/>
                    <a:pt x="1779248" y="6719574"/>
                  </a:cubicBezTo>
                  <a:close/>
                  <a:moveTo>
                    <a:pt x="1787111" y="7169603"/>
                  </a:moveTo>
                  <a:cubicBezTo>
                    <a:pt x="1794526" y="7442205"/>
                    <a:pt x="1792572" y="7470918"/>
                    <a:pt x="1793796" y="7597157"/>
                  </a:cubicBezTo>
                  <a:cubicBezTo>
                    <a:pt x="1649960" y="7595533"/>
                    <a:pt x="1473496" y="7597275"/>
                    <a:pt x="1420434" y="7597416"/>
                  </a:cubicBezTo>
                  <a:cubicBezTo>
                    <a:pt x="1419233" y="7477225"/>
                    <a:pt x="1420928" y="7482426"/>
                    <a:pt x="1414619" y="7170569"/>
                  </a:cubicBezTo>
                  <a:cubicBezTo>
                    <a:pt x="1530559" y="7170286"/>
                    <a:pt x="1573616" y="7168215"/>
                    <a:pt x="1787111" y="7169603"/>
                  </a:cubicBezTo>
                  <a:close/>
                  <a:moveTo>
                    <a:pt x="1791937" y="7619068"/>
                  </a:moveTo>
                  <a:cubicBezTo>
                    <a:pt x="1796715" y="7619091"/>
                    <a:pt x="1791630" y="7594239"/>
                    <a:pt x="1800505" y="8045539"/>
                  </a:cubicBezTo>
                  <a:cubicBezTo>
                    <a:pt x="1586469" y="8044339"/>
                    <a:pt x="1526440" y="8045633"/>
                    <a:pt x="1429733" y="8045892"/>
                  </a:cubicBezTo>
                  <a:cubicBezTo>
                    <a:pt x="1426390" y="7823278"/>
                    <a:pt x="1423118" y="7834057"/>
                    <a:pt x="1420646" y="7619303"/>
                  </a:cubicBezTo>
                  <a:cubicBezTo>
                    <a:pt x="1538069" y="7619045"/>
                    <a:pt x="1616414" y="7617397"/>
                    <a:pt x="1791937" y="7619068"/>
                  </a:cubicBezTo>
                  <a:close/>
                  <a:moveTo>
                    <a:pt x="1798552" y="6722987"/>
                  </a:moveTo>
                  <a:cubicBezTo>
                    <a:pt x="1798457" y="6716844"/>
                    <a:pt x="1768772" y="6719951"/>
                    <a:pt x="2175092" y="6720845"/>
                  </a:cubicBezTo>
                  <a:cubicBezTo>
                    <a:pt x="2175657" y="6755747"/>
                    <a:pt x="2180177" y="7137149"/>
                    <a:pt x="2180248" y="7147693"/>
                  </a:cubicBezTo>
                  <a:cubicBezTo>
                    <a:pt x="2068262" y="7147763"/>
                    <a:pt x="1947379" y="7148752"/>
                    <a:pt x="1805802" y="7147834"/>
                  </a:cubicBezTo>
                  <a:cubicBezTo>
                    <a:pt x="1804343" y="7087726"/>
                    <a:pt x="1804013" y="7057343"/>
                    <a:pt x="1798552" y="6722987"/>
                  </a:cubicBezTo>
                  <a:close/>
                  <a:moveTo>
                    <a:pt x="2180389" y="7169557"/>
                  </a:moveTo>
                  <a:cubicBezTo>
                    <a:pt x="2181260" y="7411139"/>
                    <a:pt x="2183849" y="7463528"/>
                    <a:pt x="2186509" y="7598075"/>
                  </a:cubicBezTo>
                  <a:cubicBezTo>
                    <a:pt x="1894694" y="7597840"/>
                    <a:pt x="1877367" y="7597934"/>
                    <a:pt x="1813100" y="7597346"/>
                  </a:cubicBezTo>
                  <a:cubicBezTo>
                    <a:pt x="1811994" y="7478778"/>
                    <a:pt x="1813665" y="7438652"/>
                    <a:pt x="1806414" y="7169721"/>
                  </a:cubicBezTo>
                  <a:cubicBezTo>
                    <a:pt x="1943118" y="7170569"/>
                    <a:pt x="2093922" y="7169627"/>
                    <a:pt x="2180389" y="7169557"/>
                  </a:cubicBezTo>
                  <a:close/>
                  <a:moveTo>
                    <a:pt x="1933160" y="7619727"/>
                  </a:moveTo>
                  <a:cubicBezTo>
                    <a:pt x="2235687" y="7619986"/>
                    <a:pt x="2186651" y="7597557"/>
                    <a:pt x="2188040" y="7687271"/>
                  </a:cubicBezTo>
                  <a:cubicBezTo>
                    <a:pt x="2190253" y="7828761"/>
                    <a:pt x="2190041" y="7849896"/>
                    <a:pt x="2192513" y="8008613"/>
                  </a:cubicBezTo>
                  <a:cubicBezTo>
                    <a:pt x="2193289" y="8058601"/>
                    <a:pt x="2253413" y="8047869"/>
                    <a:pt x="1819762" y="8045633"/>
                  </a:cubicBezTo>
                  <a:cubicBezTo>
                    <a:pt x="1819197" y="8017133"/>
                    <a:pt x="1819574" y="8040479"/>
                    <a:pt x="1814183" y="7686895"/>
                  </a:cubicBezTo>
                  <a:cubicBezTo>
                    <a:pt x="1812888" y="7601134"/>
                    <a:pt x="1789323" y="7619727"/>
                    <a:pt x="1933160" y="7619727"/>
                  </a:cubicBezTo>
                  <a:close/>
                  <a:moveTo>
                    <a:pt x="2183967" y="6268368"/>
                  </a:moveTo>
                  <a:cubicBezTo>
                    <a:pt x="2185639" y="6268368"/>
                    <a:pt x="2481268" y="6267709"/>
                    <a:pt x="2558813" y="6267827"/>
                  </a:cubicBezTo>
                  <a:cubicBezTo>
                    <a:pt x="2564792" y="6774504"/>
                    <a:pt x="2584990" y="6696863"/>
                    <a:pt x="2497794" y="6696863"/>
                  </a:cubicBezTo>
                  <a:cubicBezTo>
                    <a:pt x="2357253" y="6696863"/>
                    <a:pt x="2354169" y="6699052"/>
                    <a:pt x="2215512" y="6699052"/>
                  </a:cubicBezTo>
                  <a:cubicBezTo>
                    <a:pt x="2187428" y="6699052"/>
                    <a:pt x="2192983" y="6756194"/>
                    <a:pt x="2183967" y="6268368"/>
                  </a:cubicBezTo>
                  <a:close/>
                  <a:moveTo>
                    <a:pt x="2215512" y="6720892"/>
                  </a:moveTo>
                  <a:cubicBezTo>
                    <a:pt x="2592476" y="6720892"/>
                    <a:pt x="2564086" y="6713690"/>
                    <a:pt x="2564251" y="6723363"/>
                  </a:cubicBezTo>
                  <a:cubicBezTo>
                    <a:pt x="2572066" y="7220721"/>
                    <a:pt x="2601398" y="7149081"/>
                    <a:pt x="2497794" y="7149152"/>
                  </a:cubicBezTo>
                  <a:cubicBezTo>
                    <a:pt x="2360008" y="7149152"/>
                    <a:pt x="2360102" y="7147693"/>
                    <a:pt x="2215512" y="7147693"/>
                  </a:cubicBezTo>
                  <a:cubicBezTo>
                    <a:pt x="2193878" y="7147693"/>
                    <a:pt x="2200234" y="7163367"/>
                    <a:pt x="2198374" y="7044282"/>
                  </a:cubicBezTo>
                  <a:cubicBezTo>
                    <a:pt x="2192536" y="6671164"/>
                    <a:pt x="2186251" y="6720892"/>
                    <a:pt x="2215512" y="6720892"/>
                  </a:cubicBezTo>
                  <a:close/>
                  <a:moveTo>
                    <a:pt x="2215512" y="7169557"/>
                  </a:moveTo>
                  <a:cubicBezTo>
                    <a:pt x="2629883" y="7169557"/>
                    <a:pt x="2572914" y="7159930"/>
                    <a:pt x="2574044" y="7205423"/>
                  </a:cubicBezTo>
                  <a:cubicBezTo>
                    <a:pt x="2585249" y="7672374"/>
                    <a:pt x="2596949" y="7595651"/>
                    <a:pt x="2497794" y="7595651"/>
                  </a:cubicBezTo>
                  <a:cubicBezTo>
                    <a:pt x="2146490" y="7595651"/>
                    <a:pt x="2206567" y="7627893"/>
                    <a:pt x="2204236" y="7526153"/>
                  </a:cubicBezTo>
                  <a:cubicBezTo>
                    <a:pt x="2195032" y="7125688"/>
                    <a:pt x="2197315" y="7169557"/>
                    <a:pt x="2215512" y="7169557"/>
                  </a:cubicBezTo>
                  <a:close/>
                  <a:moveTo>
                    <a:pt x="2578069" y="6267874"/>
                  </a:moveTo>
                  <a:cubicBezTo>
                    <a:pt x="2957388" y="6268627"/>
                    <a:pt x="2786055" y="6267921"/>
                    <a:pt x="2950396" y="6269145"/>
                  </a:cubicBezTo>
                  <a:cubicBezTo>
                    <a:pt x="2963932" y="6766785"/>
                    <a:pt x="2962849" y="6698111"/>
                    <a:pt x="2921534" y="6697122"/>
                  </a:cubicBezTo>
                  <a:cubicBezTo>
                    <a:pt x="2511824" y="6687191"/>
                    <a:pt x="2582872" y="6744120"/>
                    <a:pt x="2581718" y="6562457"/>
                  </a:cubicBezTo>
                  <a:cubicBezTo>
                    <a:pt x="2580965" y="6439018"/>
                    <a:pt x="2579717" y="6405599"/>
                    <a:pt x="2578069" y="6267874"/>
                  </a:cubicBezTo>
                  <a:close/>
                  <a:moveTo>
                    <a:pt x="2639088" y="6717997"/>
                  </a:moveTo>
                  <a:cubicBezTo>
                    <a:pt x="2990039" y="6714679"/>
                    <a:pt x="2956069" y="6721645"/>
                    <a:pt x="2956117" y="6723363"/>
                  </a:cubicBezTo>
                  <a:cubicBezTo>
                    <a:pt x="2963744" y="7210836"/>
                    <a:pt x="2988956" y="7147669"/>
                    <a:pt x="2921252" y="7148305"/>
                  </a:cubicBezTo>
                  <a:cubicBezTo>
                    <a:pt x="2827370" y="7149058"/>
                    <a:pt x="2840365" y="7148870"/>
                    <a:pt x="2592006" y="7149081"/>
                  </a:cubicBezTo>
                  <a:cubicBezTo>
                    <a:pt x="2581177" y="6649606"/>
                    <a:pt x="2562885" y="6718821"/>
                    <a:pt x="2639088" y="6717997"/>
                  </a:cubicBezTo>
                  <a:close/>
                  <a:moveTo>
                    <a:pt x="2966898" y="7169815"/>
                  </a:moveTo>
                  <a:cubicBezTo>
                    <a:pt x="2973066" y="7497747"/>
                    <a:pt x="2971442" y="7468517"/>
                    <a:pt x="2972972" y="7598287"/>
                  </a:cubicBezTo>
                  <a:cubicBezTo>
                    <a:pt x="2573361" y="7595816"/>
                    <a:pt x="2895686" y="7598499"/>
                    <a:pt x="2598668" y="7596004"/>
                  </a:cubicBezTo>
                  <a:cubicBezTo>
                    <a:pt x="2597585" y="7481085"/>
                    <a:pt x="2598950" y="7448465"/>
                    <a:pt x="2592500" y="7170945"/>
                  </a:cubicBezTo>
                  <a:cubicBezTo>
                    <a:pt x="2951926" y="7170639"/>
                    <a:pt x="2808466" y="7170851"/>
                    <a:pt x="2966898" y="7169815"/>
                  </a:cubicBezTo>
                  <a:close/>
                  <a:moveTo>
                    <a:pt x="2969723" y="6269263"/>
                  </a:moveTo>
                  <a:cubicBezTo>
                    <a:pt x="3191175" y="6270581"/>
                    <a:pt x="3179804" y="6267262"/>
                    <a:pt x="3343321" y="6267215"/>
                  </a:cubicBezTo>
                  <a:cubicBezTo>
                    <a:pt x="3342473" y="6599948"/>
                    <a:pt x="3360577" y="6696251"/>
                    <a:pt x="3344922" y="6696251"/>
                  </a:cubicBezTo>
                  <a:cubicBezTo>
                    <a:pt x="3206665" y="6696251"/>
                    <a:pt x="3123235" y="6700511"/>
                    <a:pt x="2975044" y="6698228"/>
                  </a:cubicBezTo>
                  <a:cubicBezTo>
                    <a:pt x="2973137" y="6564552"/>
                    <a:pt x="2974832" y="6455986"/>
                    <a:pt x="2969723" y="6269263"/>
                  </a:cubicBezTo>
                  <a:close/>
                  <a:moveTo>
                    <a:pt x="3062522" y="6720657"/>
                  </a:moveTo>
                  <a:cubicBezTo>
                    <a:pt x="3374442" y="6720657"/>
                    <a:pt x="3351631" y="6712232"/>
                    <a:pt x="3351796" y="6723317"/>
                  </a:cubicBezTo>
                  <a:cubicBezTo>
                    <a:pt x="3359188" y="7196598"/>
                    <a:pt x="3362601" y="7145692"/>
                    <a:pt x="3344875" y="7145692"/>
                  </a:cubicBezTo>
                  <a:cubicBezTo>
                    <a:pt x="2912871" y="7145692"/>
                    <a:pt x="2986178" y="7181559"/>
                    <a:pt x="2984036" y="7044234"/>
                  </a:cubicBezTo>
                  <a:cubicBezTo>
                    <a:pt x="2977963" y="6654031"/>
                    <a:pt x="2940697" y="6720657"/>
                    <a:pt x="3062522" y="6720657"/>
                  </a:cubicBezTo>
                  <a:close/>
                  <a:moveTo>
                    <a:pt x="3062522" y="7169557"/>
                  </a:moveTo>
                  <a:cubicBezTo>
                    <a:pt x="3408907" y="7169557"/>
                    <a:pt x="3358105" y="7150823"/>
                    <a:pt x="3359423" y="7206317"/>
                  </a:cubicBezTo>
                  <a:cubicBezTo>
                    <a:pt x="3370581" y="7648416"/>
                    <a:pt x="3365944" y="7595110"/>
                    <a:pt x="3344875" y="7595110"/>
                  </a:cubicBezTo>
                  <a:cubicBezTo>
                    <a:pt x="2933705" y="7595110"/>
                    <a:pt x="2992440" y="7629988"/>
                    <a:pt x="2991569" y="7526271"/>
                  </a:cubicBezTo>
                  <a:cubicBezTo>
                    <a:pt x="2988109" y="7105707"/>
                    <a:pt x="2962731" y="7169557"/>
                    <a:pt x="3062522" y="7169557"/>
                  </a:cubicBezTo>
                  <a:close/>
                  <a:moveTo>
                    <a:pt x="3062522" y="7620386"/>
                  </a:moveTo>
                  <a:cubicBezTo>
                    <a:pt x="3415569" y="7620386"/>
                    <a:pt x="3363425" y="7589249"/>
                    <a:pt x="3364955" y="7687271"/>
                  </a:cubicBezTo>
                  <a:cubicBezTo>
                    <a:pt x="3371382" y="8097668"/>
                    <a:pt x="3388496" y="8046810"/>
                    <a:pt x="3344898" y="8046810"/>
                  </a:cubicBezTo>
                  <a:cubicBezTo>
                    <a:pt x="2943028" y="8046810"/>
                    <a:pt x="2997572" y="8058977"/>
                    <a:pt x="2996748" y="8008237"/>
                  </a:cubicBezTo>
                  <a:cubicBezTo>
                    <a:pt x="2989498" y="7544793"/>
                    <a:pt x="2975914" y="7620386"/>
                    <a:pt x="3062522" y="7620386"/>
                  </a:cubicBezTo>
                  <a:close/>
                  <a:moveTo>
                    <a:pt x="3371076" y="6722939"/>
                  </a:moveTo>
                  <a:cubicBezTo>
                    <a:pt x="3370911" y="6711666"/>
                    <a:pt x="3363307" y="6722375"/>
                    <a:pt x="3743144" y="6720681"/>
                  </a:cubicBezTo>
                  <a:cubicBezTo>
                    <a:pt x="3745498" y="6877821"/>
                    <a:pt x="3744650" y="6996553"/>
                    <a:pt x="3748652" y="7148305"/>
                  </a:cubicBezTo>
                  <a:cubicBezTo>
                    <a:pt x="3538265" y="7150658"/>
                    <a:pt x="3498928" y="7146281"/>
                    <a:pt x="3377338" y="7145763"/>
                  </a:cubicBezTo>
                  <a:cubicBezTo>
                    <a:pt x="3374466" y="7011521"/>
                    <a:pt x="3373524" y="6879610"/>
                    <a:pt x="3371076" y="6722939"/>
                  </a:cubicBezTo>
                  <a:close/>
                  <a:moveTo>
                    <a:pt x="3768592" y="6271781"/>
                  </a:moveTo>
                  <a:cubicBezTo>
                    <a:pt x="3895149" y="6271616"/>
                    <a:pt x="3803951" y="6271616"/>
                    <a:pt x="4128465" y="6271663"/>
                  </a:cubicBezTo>
                  <a:cubicBezTo>
                    <a:pt x="4132608" y="6572459"/>
                    <a:pt x="4133974" y="6537416"/>
                    <a:pt x="4136704" y="6698181"/>
                  </a:cubicBezTo>
                  <a:cubicBezTo>
                    <a:pt x="3838038" y="6698369"/>
                    <a:pt x="3827350" y="6698322"/>
                    <a:pt x="3762094" y="6698699"/>
                  </a:cubicBezTo>
                  <a:cubicBezTo>
                    <a:pt x="3754373" y="6222640"/>
                    <a:pt x="3745945" y="6271828"/>
                    <a:pt x="3768592" y="6271781"/>
                  </a:cubicBezTo>
                  <a:close/>
                  <a:moveTo>
                    <a:pt x="3768615" y="6720563"/>
                  </a:moveTo>
                  <a:cubicBezTo>
                    <a:pt x="3849926" y="6720139"/>
                    <a:pt x="3848655" y="6720233"/>
                    <a:pt x="4137034" y="6720021"/>
                  </a:cubicBezTo>
                  <a:cubicBezTo>
                    <a:pt x="4137057" y="6721975"/>
                    <a:pt x="4142660" y="7090386"/>
                    <a:pt x="4143037" y="7145175"/>
                  </a:cubicBezTo>
                  <a:cubicBezTo>
                    <a:pt x="4141248" y="7145175"/>
                    <a:pt x="3769627" y="7148046"/>
                    <a:pt x="3767933" y="7148069"/>
                  </a:cubicBezTo>
                  <a:cubicBezTo>
                    <a:pt x="3767909" y="7146398"/>
                    <a:pt x="3757857" y="6720633"/>
                    <a:pt x="3768615" y="6720563"/>
                  </a:cubicBezTo>
                  <a:close/>
                  <a:moveTo>
                    <a:pt x="3768709" y="7169933"/>
                  </a:moveTo>
                  <a:cubicBezTo>
                    <a:pt x="4203091" y="7164661"/>
                    <a:pt x="4143178" y="7155436"/>
                    <a:pt x="4143296" y="7205141"/>
                  </a:cubicBezTo>
                  <a:cubicBezTo>
                    <a:pt x="4144261" y="7667950"/>
                    <a:pt x="4180420" y="7598687"/>
                    <a:pt x="4051085" y="7597134"/>
                  </a:cubicBezTo>
                  <a:cubicBezTo>
                    <a:pt x="3961629" y="7595933"/>
                    <a:pt x="3864145" y="7595816"/>
                    <a:pt x="3775748" y="7597346"/>
                  </a:cubicBezTo>
                  <a:cubicBezTo>
                    <a:pt x="3775136" y="7538156"/>
                    <a:pt x="3772099" y="7169886"/>
                    <a:pt x="3768709" y="7169933"/>
                  </a:cubicBezTo>
                  <a:close/>
                  <a:moveTo>
                    <a:pt x="4148075" y="7619797"/>
                  </a:moveTo>
                  <a:cubicBezTo>
                    <a:pt x="4150499" y="7793248"/>
                    <a:pt x="4151582" y="7812311"/>
                    <a:pt x="4155396" y="8045210"/>
                  </a:cubicBezTo>
                  <a:cubicBezTo>
                    <a:pt x="3890488" y="8045257"/>
                    <a:pt x="3857200" y="8044833"/>
                    <a:pt x="3781257" y="8046692"/>
                  </a:cubicBezTo>
                  <a:cubicBezTo>
                    <a:pt x="3780315" y="7996281"/>
                    <a:pt x="3776007" y="7620998"/>
                    <a:pt x="3775984" y="7619233"/>
                  </a:cubicBezTo>
                  <a:cubicBezTo>
                    <a:pt x="3939382" y="7616361"/>
                    <a:pt x="4046306" y="7619468"/>
                    <a:pt x="4148075" y="7619797"/>
                  </a:cubicBezTo>
                  <a:close/>
                  <a:moveTo>
                    <a:pt x="4147769" y="6271687"/>
                  </a:moveTo>
                  <a:cubicBezTo>
                    <a:pt x="4365454" y="6271710"/>
                    <a:pt x="4343984" y="6266956"/>
                    <a:pt x="4518824" y="6268086"/>
                  </a:cubicBezTo>
                  <a:cubicBezTo>
                    <a:pt x="4520048" y="6362154"/>
                    <a:pt x="4521649" y="6468836"/>
                    <a:pt x="4524003" y="6562834"/>
                  </a:cubicBezTo>
                  <a:cubicBezTo>
                    <a:pt x="4528264" y="6739508"/>
                    <a:pt x="4598087" y="6698158"/>
                    <a:pt x="4192191" y="6698158"/>
                  </a:cubicBezTo>
                  <a:cubicBezTo>
                    <a:pt x="4143367" y="6698181"/>
                    <a:pt x="4154572" y="6768008"/>
                    <a:pt x="4147769" y="6271687"/>
                  </a:cubicBezTo>
                  <a:close/>
                  <a:moveTo>
                    <a:pt x="4192191" y="6719998"/>
                  </a:moveTo>
                  <a:cubicBezTo>
                    <a:pt x="4194286" y="6719998"/>
                    <a:pt x="4527181" y="6720351"/>
                    <a:pt x="4527229" y="6723317"/>
                  </a:cubicBezTo>
                  <a:cubicBezTo>
                    <a:pt x="4534926" y="7213943"/>
                    <a:pt x="4554207" y="7147034"/>
                    <a:pt x="4474614" y="7147034"/>
                  </a:cubicBezTo>
                  <a:cubicBezTo>
                    <a:pt x="4340453" y="7147034"/>
                    <a:pt x="4331413" y="7145080"/>
                    <a:pt x="4192191" y="7145080"/>
                  </a:cubicBezTo>
                  <a:cubicBezTo>
                    <a:pt x="4154172" y="7145080"/>
                    <a:pt x="4163047" y="7165367"/>
                    <a:pt x="4161140" y="7044234"/>
                  </a:cubicBezTo>
                  <a:cubicBezTo>
                    <a:pt x="4155090" y="6657161"/>
                    <a:pt x="4141365" y="6720045"/>
                    <a:pt x="4192191" y="6719998"/>
                  </a:cubicBezTo>
                  <a:close/>
                  <a:moveTo>
                    <a:pt x="4192191" y="7166944"/>
                  </a:moveTo>
                  <a:cubicBezTo>
                    <a:pt x="4588459" y="7166944"/>
                    <a:pt x="4533490" y="7161696"/>
                    <a:pt x="4533843" y="7205282"/>
                  </a:cubicBezTo>
                  <a:cubicBezTo>
                    <a:pt x="4534714" y="7308623"/>
                    <a:pt x="4535115" y="7325144"/>
                    <a:pt x="4539540" y="7598475"/>
                  </a:cubicBezTo>
                  <a:cubicBezTo>
                    <a:pt x="4460819" y="7599440"/>
                    <a:pt x="4403897" y="7598381"/>
                    <a:pt x="4167072" y="7598004"/>
                  </a:cubicBezTo>
                  <a:cubicBezTo>
                    <a:pt x="4160763" y="7112673"/>
                    <a:pt x="4149934" y="7166944"/>
                    <a:pt x="4192191" y="7166944"/>
                  </a:cubicBezTo>
                  <a:close/>
                  <a:moveTo>
                    <a:pt x="4192191" y="7619868"/>
                  </a:moveTo>
                  <a:cubicBezTo>
                    <a:pt x="4304859" y="7619868"/>
                    <a:pt x="4453144" y="7621375"/>
                    <a:pt x="4539894" y="7620315"/>
                  </a:cubicBezTo>
                  <a:cubicBezTo>
                    <a:pt x="4548109" y="8126192"/>
                    <a:pt x="4566518" y="8047610"/>
                    <a:pt x="4474590" y="8047610"/>
                  </a:cubicBezTo>
                  <a:cubicBezTo>
                    <a:pt x="4123898" y="8047610"/>
                    <a:pt x="4174794" y="8054600"/>
                    <a:pt x="4174088" y="8008237"/>
                  </a:cubicBezTo>
                  <a:cubicBezTo>
                    <a:pt x="4167072" y="7559902"/>
                    <a:pt x="4156503" y="7619868"/>
                    <a:pt x="4192191" y="7619868"/>
                  </a:cubicBezTo>
                  <a:close/>
                  <a:moveTo>
                    <a:pt x="4546485" y="6722939"/>
                  </a:moveTo>
                  <a:cubicBezTo>
                    <a:pt x="4546415" y="6719057"/>
                    <a:pt x="4742606" y="6717456"/>
                    <a:pt x="4897860" y="6719151"/>
                  </a:cubicBezTo>
                  <a:cubicBezTo>
                    <a:pt x="4926392" y="6719457"/>
                    <a:pt x="4920154" y="6670504"/>
                    <a:pt x="4926015" y="7044682"/>
                  </a:cubicBezTo>
                  <a:cubicBezTo>
                    <a:pt x="4928087" y="7176358"/>
                    <a:pt x="4992966" y="7145245"/>
                    <a:pt x="4615649" y="7146751"/>
                  </a:cubicBezTo>
                  <a:cubicBezTo>
                    <a:pt x="4529888" y="7147081"/>
                    <a:pt x="4554230" y="7217191"/>
                    <a:pt x="4546485" y="6722939"/>
                  </a:cubicBezTo>
                  <a:close/>
                  <a:moveTo>
                    <a:pt x="4615743" y="7168639"/>
                  </a:moveTo>
                  <a:cubicBezTo>
                    <a:pt x="4976794" y="7167179"/>
                    <a:pt x="4928016" y="7158990"/>
                    <a:pt x="4929028" y="7205305"/>
                  </a:cubicBezTo>
                  <a:cubicBezTo>
                    <a:pt x="4938986" y="7659830"/>
                    <a:pt x="4941552" y="7597840"/>
                    <a:pt x="4898143" y="7596710"/>
                  </a:cubicBezTo>
                  <a:cubicBezTo>
                    <a:pt x="4805720" y="7594168"/>
                    <a:pt x="4711626" y="7594051"/>
                    <a:pt x="4615437" y="7596804"/>
                  </a:cubicBezTo>
                  <a:cubicBezTo>
                    <a:pt x="4539894" y="7598875"/>
                    <a:pt x="4559433" y="7637660"/>
                    <a:pt x="4555031" y="7365624"/>
                  </a:cubicBezTo>
                  <a:cubicBezTo>
                    <a:pt x="4551335" y="7128959"/>
                    <a:pt x="4538387" y="7168968"/>
                    <a:pt x="4615743" y="7168639"/>
                  </a:cubicBezTo>
                  <a:close/>
                  <a:moveTo>
                    <a:pt x="4615955" y="7618668"/>
                  </a:moveTo>
                  <a:cubicBezTo>
                    <a:pt x="4717041" y="7615891"/>
                    <a:pt x="4801695" y="7616055"/>
                    <a:pt x="4897695" y="7618574"/>
                  </a:cubicBezTo>
                  <a:cubicBezTo>
                    <a:pt x="4942588" y="7619797"/>
                    <a:pt x="4932701" y="7605771"/>
                    <a:pt x="4933972" y="7687248"/>
                  </a:cubicBezTo>
                  <a:cubicBezTo>
                    <a:pt x="4940517" y="8104611"/>
                    <a:pt x="4953606" y="8048669"/>
                    <a:pt x="4897978" y="8048458"/>
                  </a:cubicBezTo>
                  <a:cubicBezTo>
                    <a:pt x="4513104" y="8046904"/>
                    <a:pt x="4566283" y="8060907"/>
                    <a:pt x="4565459" y="8008213"/>
                  </a:cubicBezTo>
                  <a:cubicBezTo>
                    <a:pt x="4558209" y="7560702"/>
                    <a:pt x="4536504" y="7620951"/>
                    <a:pt x="4615955" y="7618668"/>
                  </a:cubicBezTo>
                  <a:close/>
                  <a:moveTo>
                    <a:pt x="4938421" y="6722939"/>
                  </a:moveTo>
                  <a:cubicBezTo>
                    <a:pt x="4938374" y="6719527"/>
                    <a:pt x="5311855" y="6716915"/>
                    <a:pt x="5313596" y="6716915"/>
                  </a:cubicBezTo>
                  <a:cubicBezTo>
                    <a:pt x="5316751" y="6909781"/>
                    <a:pt x="5311737" y="6904156"/>
                    <a:pt x="5317504" y="7146092"/>
                  </a:cubicBezTo>
                  <a:cubicBezTo>
                    <a:pt x="4872342" y="7146187"/>
                    <a:pt x="4947438" y="7182053"/>
                    <a:pt x="4945272" y="7044282"/>
                  </a:cubicBezTo>
                  <a:cubicBezTo>
                    <a:pt x="4942776" y="6883540"/>
                    <a:pt x="4940917" y="6882740"/>
                    <a:pt x="4938421" y="6722939"/>
                  </a:cubicBezTo>
                  <a:close/>
                  <a:moveTo>
                    <a:pt x="5039130" y="7620480"/>
                  </a:moveTo>
                  <a:cubicBezTo>
                    <a:pt x="5382078" y="7620480"/>
                    <a:pt x="5323790" y="7592097"/>
                    <a:pt x="5325273" y="7687319"/>
                  </a:cubicBezTo>
                  <a:cubicBezTo>
                    <a:pt x="5331511" y="8088114"/>
                    <a:pt x="5343871" y="8047657"/>
                    <a:pt x="5321577" y="8047657"/>
                  </a:cubicBezTo>
                  <a:cubicBezTo>
                    <a:pt x="4902427" y="8047657"/>
                    <a:pt x="4958879" y="8065379"/>
                    <a:pt x="4957961" y="8008237"/>
                  </a:cubicBezTo>
                  <a:cubicBezTo>
                    <a:pt x="4950757" y="7546723"/>
                    <a:pt x="4928558" y="7620480"/>
                    <a:pt x="5039130" y="7620480"/>
                  </a:cubicBezTo>
                  <a:close/>
                  <a:moveTo>
                    <a:pt x="5332877" y="6716915"/>
                  </a:moveTo>
                  <a:cubicBezTo>
                    <a:pt x="5334548" y="6716915"/>
                    <a:pt x="5705439" y="6718492"/>
                    <a:pt x="5705509" y="6723317"/>
                  </a:cubicBezTo>
                  <a:cubicBezTo>
                    <a:pt x="5709276" y="6974078"/>
                    <a:pt x="5710430" y="7055908"/>
                    <a:pt x="5712030" y="7149081"/>
                  </a:cubicBezTo>
                  <a:cubicBezTo>
                    <a:pt x="5444815" y="7151035"/>
                    <a:pt x="5507481" y="7146398"/>
                    <a:pt x="5336832" y="7146092"/>
                  </a:cubicBezTo>
                  <a:cubicBezTo>
                    <a:pt x="5330876" y="6899779"/>
                    <a:pt x="5336055" y="6914630"/>
                    <a:pt x="5332877" y="6716915"/>
                  </a:cubicBezTo>
                  <a:close/>
                  <a:moveTo>
                    <a:pt x="5712407" y="7170992"/>
                  </a:moveTo>
                  <a:cubicBezTo>
                    <a:pt x="5717492" y="7459221"/>
                    <a:pt x="5711112" y="7101447"/>
                    <a:pt x="5719704" y="7597346"/>
                  </a:cubicBezTo>
                  <a:cubicBezTo>
                    <a:pt x="5644326" y="7597628"/>
                    <a:pt x="5551621" y="7597651"/>
                    <a:pt x="5462871" y="7597063"/>
                  </a:cubicBezTo>
                  <a:cubicBezTo>
                    <a:pt x="5301426" y="7596004"/>
                    <a:pt x="5351663" y="7676563"/>
                    <a:pt x="5338409" y="7204176"/>
                  </a:cubicBezTo>
                  <a:cubicBezTo>
                    <a:pt x="5336737" y="7146187"/>
                    <a:pt x="5285206" y="7173887"/>
                    <a:pt x="5712407" y="7170992"/>
                  </a:cubicBezTo>
                  <a:close/>
                  <a:moveTo>
                    <a:pt x="5718504" y="6401692"/>
                  </a:moveTo>
                  <a:cubicBezTo>
                    <a:pt x="5716079" y="6246599"/>
                    <a:pt x="5707605" y="6270321"/>
                    <a:pt x="5745365" y="6269921"/>
                  </a:cubicBezTo>
                  <a:cubicBezTo>
                    <a:pt x="5828912" y="6269027"/>
                    <a:pt x="5834915" y="6269192"/>
                    <a:pt x="6090266" y="6269051"/>
                  </a:cubicBezTo>
                  <a:cubicBezTo>
                    <a:pt x="6095233" y="6769821"/>
                    <a:pt x="6124377" y="6698440"/>
                    <a:pt x="6027905" y="6697146"/>
                  </a:cubicBezTo>
                  <a:cubicBezTo>
                    <a:pt x="5952362" y="6696133"/>
                    <a:pt x="5865283" y="6695733"/>
                    <a:pt x="5745200" y="6696863"/>
                  </a:cubicBezTo>
                  <a:cubicBezTo>
                    <a:pt x="5717303" y="6697146"/>
                    <a:pt x="5723754" y="6737272"/>
                    <a:pt x="5718504" y="6401692"/>
                  </a:cubicBezTo>
                  <a:close/>
                  <a:moveTo>
                    <a:pt x="5745341" y="6718774"/>
                  </a:moveTo>
                  <a:cubicBezTo>
                    <a:pt x="6128449" y="6715150"/>
                    <a:pt x="6097775" y="6721363"/>
                    <a:pt x="6097799" y="6723339"/>
                  </a:cubicBezTo>
                  <a:cubicBezTo>
                    <a:pt x="6105568" y="7219991"/>
                    <a:pt x="6132192" y="7149175"/>
                    <a:pt x="6027787" y="7148611"/>
                  </a:cubicBezTo>
                  <a:cubicBezTo>
                    <a:pt x="5948784" y="7148187"/>
                    <a:pt x="5842731" y="7148069"/>
                    <a:pt x="5745176" y="7148846"/>
                  </a:cubicBezTo>
                  <a:cubicBezTo>
                    <a:pt x="5726743" y="7148987"/>
                    <a:pt x="5731475" y="7164850"/>
                    <a:pt x="5729592" y="7044305"/>
                  </a:cubicBezTo>
                  <a:cubicBezTo>
                    <a:pt x="5724059" y="6674717"/>
                    <a:pt x="5716645" y="6719033"/>
                    <a:pt x="5745341" y="6718774"/>
                  </a:cubicBezTo>
                  <a:close/>
                  <a:moveTo>
                    <a:pt x="6451410" y="5795816"/>
                  </a:moveTo>
                  <a:cubicBezTo>
                    <a:pt x="6049492" y="5795816"/>
                    <a:pt x="6101683" y="5819257"/>
                    <a:pt x="6100741" y="5759197"/>
                  </a:cubicBezTo>
                  <a:cubicBezTo>
                    <a:pt x="6093491" y="5296294"/>
                    <a:pt x="6076000" y="5371157"/>
                    <a:pt x="6168988" y="5371157"/>
                  </a:cubicBezTo>
                  <a:cubicBezTo>
                    <a:pt x="6518738" y="5371157"/>
                    <a:pt x="6469231" y="5346046"/>
                    <a:pt x="6470667" y="5438372"/>
                  </a:cubicBezTo>
                  <a:cubicBezTo>
                    <a:pt x="6477117" y="5851217"/>
                    <a:pt x="6478318" y="5795816"/>
                    <a:pt x="6451410" y="5795816"/>
                  </a:cubicBezTo>
                  <a:close/>
                  <a:moveTo>
                    <a:pt x="6451410" y="5348446"/>
                  </a:moveTo>
                  <a:cubicBezTo>
                    <a:pt x="6031836" y="5348446"/>
                    <a:pt x="6095492" y="5372146"/>
                    <a:pt x="6093632" y="5277395"/>
                  </a:cubicBezTo>
                  <a:cubicBezTo>
                    <a:pt x="6085157" y="4850854"/>
                    <a:pt x="6069173" y="4918751"/>
                    <a:pt x="6168988" y="4918751"/>
                  </a:cubicBezTo>
                  <a:cubicBezTo>
                    <a:pt x="6506756" y="4918751"/>
                    <a:pt x="6462262" y="4901806"/>
                    <a:pt x="6462498" y="4956477"/>
                  </a:cubicBezTo>
                  <a:cubicBezTo>
                    <a:pt x="6464358" y="5395210"/>
                    <a:pt x="6481214" y="5348446"/>
                    <a:pt x="6451410" y="5348446"/>
                  </a:cubicBezTo>
                  <a:close/>
                  <a:moveTo>
                    <a:pt x="6451410" y="4896417"/>
                  </a:moveTo>
                  <a:cubicBezTo>
                    <a:pt x="6012839" y="4896417"/>
                    <a:pt x="6088359" y="4927835"/>
                    <a:pt x="6086288" y="4795665"/>
                  </a:cubicBezTo>
                  <a:cubicBezTo>
                    <a:pt x="6079131" y="4349025"/>
                    <a:pt x="6081555" y="4502823"/>
                    <a:pt x="6081061" y="4469616"/>
                  </a:cubicBezTo>
                  <a:cubicBezTo>
                    <a:pt x="6138195" y="4469404"/>
                    <a:pt x="6182735" y="4469475"/>
                    <a:pt x="6451410" y="4469522"/>
                  </a:cubicBezTo>
                  <a:cubicBezTo>
                    <a:pt x="6453058" y="4469522"/>
                    <a:pt x="6471067" y="4896417"/>
                    <a:pt x="6451410" y="4896417"/>
                  </a:cubicBezTo>
                  <a:close/>
                  <a:moveTo>
                    <a:pt x="6451410" y="4447682"/>
                  </a:moveTo>
                  <a:cubicBezTo>
                    <a:pt x="6189680" y="4447635"/>
                    <a:pt x="6138549" y="4447564"/>
                    <a:pt x="6080708" y="4447776"/>
                  </a:cubicBezTo>
                  <a:cubicBezTo>
                    <a:pt x="6078284" y="4306756"/>
                    <a:pt x="6073599" y="4221372"/>
                    <a:pt x="6072515" y="4021540"/>
                  </a:cubicBezTo>
                  <a:cubicBezTo>
                    <a:pt x="6074988" y="4021540"/>
                    <a:pt x="6443524" y="4020928"/>
                    <a:pt x="6446443" y="4020928"/>
                  </a:cubicBezTo>
                  <a:cubicBezTo>
                    <a:pt x="6448656" y="4126622"/>
                    <a:pt x="6453412" y="4447682"/>
                    <a:pt x="6451410" y="4447682"/>
                  </a:cubicBezTo>
                  <a:close/>
                  <a:moveTo>
                    <a:pt x="6072398" y="3999653"/>
                  </a:moveTo>
                  <a:cubicBezTo>
                    <a:pt x="6072398" y="3997535"/>
                    <a:pt x="6068538" y="3574170"/>
                    <a:pt x="6068514" y="3572381"/>
                  </a:cubicBezTo>
                  <a:cubicBezTo>
                    <a:pt x="6300794" y="3574146"/>
                    <a:pt x="6285563" y="3569675"/>
                    <a:pt x="6437874" y="3569393"/>
                  </a:cubicBezTo>
                  <a:cubicBezTo>
                    <a:pt x="6437898" y="3571063"/>
                    <a:pt x="6445831" y="3990756"/>
                    <a:pt x="6445878" y="3993228"/>
                  </a:cubicBezTo>
                  <a:cubicBezTo>
                    <a:pt x="6446043" y="4002030"/>
                    <a:pt x="6485145" y="3999135"/>
                    <a:pt x="6072398" y="3999653"/>
                  </a:cubicBezTo>
                  <a:close/>
                  <a:moveTo>
                    <a:pt x="6068231" y="3550518"/>
                  </a:moveTo>
                  <a:cubicBezTo>
                    <a:pt x="6065642" y="3365065"/>
                    <a:pt x="6062652" y="3366289"/>
                    <a:pt x="6058886" y="3121152"/>
                  </a:cubicBezTo>
                  <a:cubicBezTo>
                    <a:pt x="6122846" y="3119952"/>
                    <a:pt x="6208843" y="3119740"/>
                    <a:pt x="6310022" y="3121505"/>
                  </a:cubicBezTo>
                  <a:cubicBezTo>
                    <a:pt x="6469372" y="3124282"/>
                    <a:pt x="6429352" y="3041487"/>
                    <a:pt x="6436932" y="3511497"/>
                  </a:cubicBezTo>
                  <a:cubicBezTo>
                    <a:pt x="6437521" y="3550941"/>
                    <a:pt x="6499670" y="3553883"/>
                    <a:pt x="6068231" y="3550518"/>
                  </a:cubicBezTo>
                  <a:close/>
                  <a:moveTo>
                    <a:pt x="6058532" y="3099264"/>
                  </a:moveTo>
                  <a:cubicBezTo>
                    <a:pt x="6054201" y="2818049"/>
                    <a:pt x="6053683" y="2806094"/>
                    <a:pt x="6053895" y="2708519"/>
                  </a:cubicBezTo>
                  <a:cubicBezTo>
                    <a:pt x="6053989" y="2661826"/>
                    <a:pt x="5992076" y="2671664"/>
                    <a:pt x="6425421" y="2671005"/>
                  </a:cubicBezTo>
                  <a:cubicBezTo>
                    <a:pt x="6427634" y="2929039"/>
                    <a:pt x="6429870" y="2983686"/>
                    <a:pt x="6432154" y="3100841"/>
                  </a:cubicBezTo>
                  <a:cubicBezTo>
                    <a:pt x="6306420" y="3100630"/>
                    <a:pt x="6214092" y="3096323"/>
                    <a:pt x="6058532" y="3099264"/>
                  </a:cubicBezTo>
                  <a:close/>
                  <a:moveTo>
                    <a:pt x="6053895" y="2650012"/>
                  </a:moveTo>
                  <a:cubicBezTo>
                    <a:pt x="6053071" y="2437447"/>
                    <a:pt x="6046950" y="2399627"/>
                    <a:pt x="6044196" y="2222199"/>
                  </a:cubicBezTo>
                  <a:cubicBezTo>
                    <a:pt x="6462451" y="2221964"/>
                    <a:pt x="6420642" y="2219775"/>
                    <a:pt x="6420783" y="2227142"/>
                  </a:cubicBezTo>
                  <a:cubicBezTo>
                    <a:pt x="6421160" y="2252394"/>
                    <a:pt x="6420053" y="2139687"/>
                    <a:pt x="6425232" y="2649165"/>
                  </a:cubicBezTo>
                  <a:cubicBezTo>
                    <a:pt x="6304066" y="2649329"/>
                    <a:pt x="6207548" y="2651683"/>
                    <a:pt x="6053895" y="2650012"/>
                  </a:cubicBezTo>
                  <a:close/>
                  <a:moveTo>
                    <a:pt x="6043890" y="2200242"/>
                  </a:moveTo>
                  <a:cubicBezTo>
                    <a:pt x="6042383" y="2084686"/>
                    <a:pt x="6045773" y="1946350"/>
                    <a:pt x="6039205" y="1772358"/>
                  </a:cubicBezTo>
                  <a:cubicBezTo>
                    <a:pt x="6213833" y="1777277"/>
                    <a:pt x="6313624" y="1770899"/>
                    <a:pt x="6411555" y="1770264"/>
                  </a:cubicBezTo>
                  <a:cubicBezTo>
                    <a:pt x="6416052" y="2052491"/>
                    <a:pt x="6418759" y="2108292"/>
                    <a:pt x="6420359" y="2200124"/>
                  </a:cubicBezTo>
                  <a:lnTo>
                    <a:pt x="6043890" y="2200242"/>
                  </a:lnTo>
                  <a:close/>
                  <a:moveTo>
                    <a:pt x="6027835" y="2649706"/>
                  </a:moveTo>
                  <a:cubicBezTo>
                    <a:pt x="5586556" y="2644363"/>
                    <a:pt x="5659369" y="2689715"/>
                    <a:pt x="5657156" y="2547777"/>
                  </a:cubicBezTo>
                  <a:cubicBezTo>
                    <a:pt x="5654684" y="2390896"/>
                    <a:pt x="5656214" y="2386141"/>
                    <a:pt x="5653719" y="2226812"/>
                  </a:cubicBezTo>
                  <a:cubicBezTo>
                    <a:pt x="5653554" y="2215821"/>
                    <a:pt x="5616783" y="2222058"/>
                    <a:pt x="6024916" y="2222199"/>
                  </a:cubicBezTo>
                  <a:cubicBezTo>
                    <a:pt x="6027246" y="2384518"/>
                    <a:pt x="6042006" y="2649894"/>
                    <a:pt x="6027835" y="2649706"/>
                  </a:cubicBezTo>
                  <a:close/>
                  <a:moveTo>
                    <a:pt x="5647551" y="3120375"/>
                  </a:moveTo>
                  <a:cubicBezTo>
                    <a:pt x="5648705" y="3218091"/>
                    <a:pt x="5650258" y="3288812"/>
                    <a:pt x="5654543" y="3547081"/>
                  </a:cubicBezTo>
                  <a:cubicBezTo>
                    <a:pt x="5600445" y="3546776"/>
                    <a:pt x="5283747" y="3547576"/>
                    <a:pt x="5282004" y="3547576"/>
                  </a:cubicBezTo>
                  <a:cubicBezTo>
                    <a:pt x="5278473" y="3311123"/>
                    <a:pt x="5280827" y="3348002"/>
                    <a:pt x="5276849" y="3122635"/>
                  </a:cubicBezTo>
                  <a:cubicBezTo>
                    <a:pt x="5477513" y="3122893"/>
                    <a:pt x="5488484" y="3119504"/>
                    <a:pt x="5647551" y="3120375"/>
                  </a:cubicBezTo>
                  <a:close/>
                  <a:moveTo>
                    <a:pt x="5604047" y="3098417"/>
                  </a:moveTo>
                  <a:cubicBezTo>
                    <a:pt x="5217878" y="3098417"/>
                    <a:pt x="5277037" y="3124706"/>
                    <a:pt x="5275036" y="3029343"/>
                  </a:cubicBezTo>
                  <a:cubicBezTo>
                    <a:pt x="5266350" y="2613204"/>
                    <a:pt x="5253661" y="2673264"/>
                    <a:pt x="5321577" y="2673264"/>
                  </a:cubicBezTo>
                  <a:cubicBezTo>
                    <a:pt x="5690043" y="2673264"/>
                    <a:pt x="5640065" y="2660061"/>
                    <a:pt x="5641478" y="2708849"/>
                  </a:cubicBezTo>
                  <a:cubicBezTo>
                    <a:pt x="5654755" y="3161514"/>
                    <a:pt x="5652636" y="3098417"/>
                    <a:pt x="5604047" y="3098417"/>
                  </a:cubicBezTo>
                  <a:close/>
                  <a:moveTo>
                    <a:pt x="5604047" y="2651142"/>
                  </a:moveTo>
                  <a:cubicBezTo>
                    <a:pt x="5200576" y="2651142"/>
                    <a:pt x="5269928" y="2680819"/>
                    <a:pt x="5267832" y="2547730"/>
                  </a:cubicBezTo>
                  <a:cubicBezTo>
                    <a:pt x="5261735" y="2157903"/>
                    <a:pt x="5234687" y="2223117"/>
                    <a:pt x="5321577" y="2223117"/>
                  </a:cubicBezTo>
                  <a:cubicBezTo>
                    <a:pt x="5661181" y="2223117"/>
                    <a:pt x="5634227" y="2213609"/>
                    <a:pt x="5634439" y="2227212"/>
                  </a:cubicBezTo>
                  <a:cubicBezTo>
                    <a:pt x="5642160" y="2718851"/>
                    <a:pt x="5651294" y="2651142"/>
                    <a:pt x="5604047" y="2651142"/>
                  </a:cubicBezTo>
                  <a:close/>
                  <a:moveTo>
                    <a:pt x="5604047" y="2198500"/>
                  </a:moveTo>
                  <a:cubicBezTo>
                    <a:pt x="5461929" y="2198500"/>
                    <a:pt x="5461835" y="2201253"/>
                    <a:pt x="5321601" y="2201253"/>
                  </a:cubicBezTo>
                  <a:cubicBezTo>
                    <a:pt x="5235793" y="2201253"/>
                    <a:pt x="5261335" y="2266703"/>
                    <a:pt x="5253331" y="1770475"/>
                  </a:cubicBezTo>
                  <a:cubicBezTo>
                    <a:pt x="5390411" y="1768499"/>
                    <a:pt x="5480174" y="1773229"/>
                    <a:pt x="5628200" y="1772805"/>
                  </a:cubicBezTo>
                  <a:cubicBezTo>
                    <a:pt x="5639123" y="2267809"/>
                    <a:pt x="5641713" y="2198500"/>
                    <a:pt x="5604047" y="2198500"/>
                  </a:cubicBezTo>
                  <a:close/>
                  <a:moveTo>
                    <a:pt x="5255733" y="3029861"/>
                  </a:moveTo>
                  <a:cubicBezTo>
                    <a:pt x="5257592" y="3119410"/>
                    <a:pt x="5325885" y="3102418"/>
                    <a:pt x="4898001" y="3099547"/>
                  </a:cubicBezTo>
                  <a:cubicBezTo>
                    <a:pt x="4877144" y="3099406"/>
                    <a:pt x="4884913" y="3147793"/>
                    <a:pt x="4876226" y="2708237"/>
                  </a:cubicBezTo>
                  <a:cubicBezTo>
                    <a:pt x="4875261" y="2660108"/>
                    <a:pt x="4822364" y="2672182"/>
                    <a:pt x="5180377" y="2673123"/>
                  </a:cubicBezTo>
                  <a:cubicBezTo>
                    <a:pt x="5271246" y="2673382"/>
                    <a:pt x="5246928" y="2608403"/>
                    <a:pt x="5255733" y="3029861"/>
                  </a:cubicBezTo>
                  <a:close/>
                  <a:moveTo>
                    <a:pt x="5180354" y="2651236"/>
                  </a:moveTo>
                  <a:cubicBezTo>
                    <a:pt x="4811723" y="2650247"/>
                    <a:pt x="4875378" y="2678183"/>
                    <a:pt x="4873354" y="2547777"/>
                  </a:cubicBezTo>
                  <a:cubicBezTo>
                    <a:pt x="4867492" y="2174377"/>
                    <a:pt x="4853509" y="2224058"/>
                    <a:pt x="4898025" y="2223588"/>
                  </a:cubicBezTo>
                  <a:cubicBezTo>
                    <a:pt x="5272611" y="2219540"/>
                    <a:pt x="5241349" y="2223847"/>
                    <a:pt x="5241396" y="2227189"/>
                  </a:cubicBezTo>
                  <a:cubicBezTo>
                    <a:pt x="5249094" y="2720781"/>
                    <a:pt x="5277531" y="2651495"/>
                    <a:pt x="5180354" y="2651236"/>
                  </a:cubicBezTo>
                  <a:close/>
                  <a:moveTo>
                    <a:pt x="5180354" y="2201112"/>
                  </a:moveTo>
                  <a:cubicBezTo>
                    <a:pt x="5091180" y="2200877"/>
                    <a:pt x="4987010" y="2200759"/>
                    <a:pt x="4897860" y="2201724"/>
                  </a:cubicBezTo>
                  <a:cubicBezTo>
                    <a:pt x="4855863" y="2202171"/>
                    <a:pt x="4866127" y="2268751"/>
                    <a:pt x="4860218" y="1773135"/>
                  </a:cubicBezTo>
                  <a:cubicBezTo>
                    <a:pt x="5163098" y="1775983"/>
                    <a:pt x="5113709" y="1773205"/>
                    <a:pt x="5234028" y="1770805"/>
                  </a:cubicBezTo>
                  <a:cubicBezTo>
                    <a:pt x="5242032" y="2266350"/>
                    <a:pt x="5265220" y="2201206"/>
                    <a:pt x="5180354" y="2201112"/>
                  </a:cubicBezTo>
                  <a:close/>
                  <a:moveTo>
                    <a:pt x="4862784" y="3029861"/>
                  </a:moveTo>
                  <a:cubicBezTo>
                    <a:pt x="4864785" y="3121458"/>
                    <a:pt x="4931571" y="3099264"/>
                    <a:pt x="4491022" y="3099406"/>
                  </a:cubicBezTo>
                  <a:cubicBezTo>
                    <a:pt x="4486550" y="2811107"/>
                    <a:pt x="4486761" y="2803740"/>
                    <a:pt x="4483371" y="2708048"/>
                  </a:cubicBezTo>
                  <a:cubicBezTo>
                    <a:pt x="4481512" y="2655684"/>
                    <a:pt x="4440385" y="2670746"/>
                    <a:pt x="4756778" y="2670958"/>
                  </a:cubicBezTo>
                  <a:cubicBezTo>
                    <a:pt x="4883688" y="2670958"/>
                    <a:pt x="4853344" y="2599012"/>
                    <a:pt x="4862784" y="3029861"/>
                  </a:cubicBezTo>
                  <a:close/>
                  <a:moveTo>
                    <a:pt x="4481441" y="2648906"/>
                  </a:moveTo>
                  <a:cubicBezTo>
                    <a:pt x="4475391" y="2438294"/>
                    <a:pt x="4480876" y="2400686"/>
                    <a:pt x="4478145" y="2226765"/>
                  </a:cubicBezTo>
                  <a:cubicBezTo>
                    <a:pt x="4478051" y="2219963"/>
                    <a:pt x="4476898" y="2226765"/>
                    <a:pt x="4848165" y="2224058"/>
                  </a:cubicBezTo>
                  <a:cubicBezTo>
                    <a:pt x="4848212" y="2226436"/>
                    <a:pt x="4848259" y="2242039"/>
                    <a:pt x="4855792" y="2649565"/>
                  </a:cubicBezTo>
                  <a:cubicBezTo>
                    <a:pt x="4801859" y="2648976"/>
                    <a:pt x="4780013" y="2649118"/>
                    <a:pt x="4481441" y="2648906"/>
                  </a:cubicBezTo>
                  <a:close/>
                  <a:moveTo>
                    <a:pt x="4474590" y="4000877"/>
                  </a:moveTo>
                  <a:cubicBezTo>
                    <a:pt x="4068882" y="4000877"/>
                    <a:pt x="4111774" y="4002642"/>
                    <a:pt x="4111869" y="3993039"/>
                  </a:cubicBezTo>
                  <a:cubicBezTo>
                    <a:pt x="4112716" y="3893888"/>
                    <a:pt x="4111939" y="3876802"/>
                    <a:pt x="4107160" y="3573017"/>
                  </a:cubicBezTo>
                  <a:cubicBezTo>
                    <a:pt x="4329224" y="3573064"/>
                    <a:pt x="4360745" y="3572123"/>
                    <a:pt x="4477792" y="3572123"/>
                  </a:cubicBezTo>
                  <a:cubicBezTo>
                    <a:pt x="4486291" y="4052323"/>
                    <a:pt x="4492223" y="4000877"/>
                    <a:pt x="4474590" y="4000877"/>
                  </a:cubicBezTo>
                  <a:close/>
                  <a:moveTo>
                    <a:pt x="4474590" y="3550282"/>
                  </a:moveTo>
                  <a:cubicBezTo>
                    <a:pt x="4042681" y="3550282"/>
                    <a:pt x="4107066" y="3568145"/>
                    <a:pt x="4106172" y="3511003"/>
                  </a:cubicBezTo>
                  <a:cubicBezTo>
                    <a:pt x="4098921" y="3048430"/>
                    <a:pt x="4069801" y="3120775"/>
                    <a:pt x="4192191" y="3120775"/>
                  </a:cubicBezTo>
                  <a:cubicBezTo>
                    <a:pt x="4324421" y="3120775"/>
                    <a:pt x="4336733" y="3121246"/>
                    <a:pt x="4472095" y="3121246"/>
                  </a:cubicBezTo>
                  <a:cubicBezTo>
                    <a:pt x="4479322" y="3586267"/>
                    <a:pt x="4477463" y="3550282"/>
                    <a:pt x="4474590" y="3550282"/>
                  </a:cubicBezTo>
                  <a:close/>
                  <a:moveTo>
                    <a:pt x="4098332" y="3098582"/>
                  </a:moveTo>
                  <a:cubicBezTo>
                    <a:pt x="4094307" y="2834782"/>
                    <a:pt x="4094189" y="2807247"/>
                    <a:pt x="4091176" y="2708143"/>
                  </a:cubicBezTo>
                  <a:cubicBezTo>
                    <a:pt x="4089551" y="2654225"/>
                    <a:pt x="4031876" y="2670628"/>
                    <a:pt x="4462796" y="2670770"/>
                  </a:cubicBezTo>
                  <a:cubicBezTo>
                    <a:pt x="4467858" y="2830640"/>
                    <a:pt x="4465974" y="2726123"/>
                    <a:pt x="4471766" y="3099429"/>
                  </a:cubicBezTo>
                  <a:cubicBezTo>
                    <a:pt x="4442527" y="3099406"/>
                    <a:pt x="4128277" y="3098841"/>
                    <a:pt x="4098332" y="3098582"/>
                  </a:cubicBezTo>
                  <a:close/>
                  <a:moveTo>
                    <a:pt x="4085385" y="2199959"/>
                  </a:moveTo>
                  <a:cubicBezTo>
                    <a:pt x="4080512" y="1891420"/>
                    <a:pt x="4080017" y="1850281"/>
                    <a:pt x="4078181" y="1772311"/>
                  </a:cubicBezTo>
                  <a:cubicBezTo>
                    <a:pt x="4220158" y="1774923"/>
                    <a:pt x="4342195" y="1771511"/>
                    <a:pt x="4450696" y="1771299"/>
                  </a:cubicBezTo>
                  <a:cubicBezTo>
                    <a:pt x="4452391" y="1842962"/>
                    <a:pt x="4458441" y="2200053"/>
                    <a:pt x="4458488" y="2202195"/>
                  </a:cubicBezTo>
                  <a:cubicBezTo>
                    <a:pt x="4302199" y="2201936"/>
                    <a:pt x="4300786" y="2198053"/>
                    <a:pt x="4085385" y="2199959"/>
                  </a:cubicBezTo>
                  <a:close/>
                  <a:moveTo>
                    <a:pt x="4079052" y="3098394"/>
                  </a:moveTo>
                  <a:cubicBezTo>
                    <a:pt x="3843335" y="3095875"/>
                    <a:pt x="3805810" y="3098041"/>
                    <a:pt x="3704230" y="3098700"/>
                  </a:cubicBezTo>
                  <a:cubicBezTo>
                    <a:pt x="3696532" y="2594352"/>
                    <a:pt x="3680925" y="2671664"/>
                    <a:pt x="3768686" y="2670605"/>
                  </a:cubicBezTo>
                  <a:cubicBezTo>
                    <a:pt x="4119166" y="2666392"/>
                    <a:pt x="4070413" y="2660226"/>
                    <a:pt x="4071872" y="2708849"/>
                  </a:cubicBezTo>
                  <a:cubicBezTo>
                    <a:pt x="4075168" y="2818143"/>
                    <a:pt x="4075215" y="2847115"/>
                    <a:pt x="4079052" y="3098394"/>
                  </a:cubicBezTo>
                  <a:close/>
                  <a:moveTo>
                    <a:pt x="4050873" y="2200312"/>
                  </a:moveTo>
                  <a:cubicBezTo>
                    <a:pt x="3950612" y="2201395"/>
                    <a:pt x="3871749" y="2201418"/>
                    <a:pt x="3768662" y="2200312"/>
                  </a:cubicBezTo>
                  <a:cubicBezTo>
                    <a:pt x="3667506" y="2199088"/>
                    <a:pt x="3688575" y="2280447"/>
                    <a:pt x="3682737" y="1770875"/>
                  </a:cubicBezTo>
                  <a:cubicBezTo>
                    <a:pt x="3871419" y="1770617"/>
                    <a:pt x="3927871" y="1769181"/>
                    <a:pt x="4058854" y="1771934"/>
                  </a:cubicBezTo>
                  <a:cubicBezTo>
                    <a:pt x="4070036" y="2247687"/>
                    <a:pt x="4070295" y="2200100"/>
                    <a:pt x="4050873" y="2200312"/>
                  </a:cubicBezTo>
                  <a:close/>
                  <a:moveTo>
                    <a:pt x="3684950" y="3098817"/>
                  </a:moveTo>
                  <a:cubicBezTo>
                    <a:pt x="3245978" y="3100841"/>
                    <a:pt x="3312459" y="3118163"/>
                    <a:pt x="3311352" y="3029484"/>
                  </a:cubicBezTo>
                  <a:cubicBezTo>
                    <a:pt x="3306126" y="2610850"/>
                    <a:pt x="3288658" y="2669334"/>
                    <a:pt x="3344898" y="2669334"/>
                  </a:cubicBezTo>
                  <a:cubicBezTo>
                    <a:pt x="3733327" y="2669334"/>
                    <a:pt x="3680101" y="2663544"/>
                    <a:pt x="3680101" y="2708001"/>
                  </a:cubicBezTo>
                  <a:cubicBezTo>
                    <a:pt x="3680195" y="2806564"/>
                    <a:pt x="3680360" y="2798845"/>
                    <a:pt x="3684950" y="3098817"/>
                  </a:cubicBezTo>
                  <a:close/>
                  <a:moveTo>
                    <a:pt x="3627345" y="2649565"/>
                  </a:moveTo>
                  <a:cubicBezTo>
                    <a:pt x="3486310" y="2649565"/>
                    <a:pt x="3486239" y="2647470"/>
                    <a:pt x="3344898" y="2647470"/>
                  </a:cubicBezTo>
                  <a:cubicBezTo>
                    <a:pt x="3294002" y="2647470"/>
                    <a:pt x="3304172" y="2667780"/>
                    <a:pt x="3302289" y="2547824"/>
                  </a:cubicBezTo>
                  <a:cubicBezTo>
                    <a:pt x="3296145" y="2156114"/>
                    <a:pt x="3282632" y="2219869"/>
                    <a:pt x="3344898" y="2219869"/>
                  </a:cubicBezTo>
                  <a:cubicBezTo>
                    <a:pt x="3708891" y="2219869"/>
                    <a:pt x="3670849" y="2220058"/>
                    <a:pt x="3670967" y="2227236"/>
                  </a:cubicBezTo>
                  <a:cubicBezTo>
                    <a:pt x="3678570" y="2712896"/>
                    <a:pt x="3704466" y="2649565"/>
                    <a:pt x="3627345" y="2649565"/>
                  </a:cubicBezTo>
                  <a:close/>
                  <a:moveTo>
                    <a:pt x="3344898" y="2198029"/>
                  </a:moveTo>
                  <a:cubicBezTo>
                    <a:pt x="3277029" y="2198029"/>
                    <a:pt x="3303537" y="2263832"/>
                    <a:pt x="3291272" y="1771064"/>
                  </a:cubicBezTo>
                  <a:cubicBezTo>
                    <a:pt x="3329361" y="1770899"/>
                    <a:pt x="3353255" y="1770946"/>
                    <a:pt x="3627368" y="1770899"/>
                  </a:cubicBezTo>
                  <a:cubicBezTo>
                    <a:pt x="3675416" y="1770899"/>
                    <a:pt x="3662515" y="1702884"/>
                    <a:pt x="3670543" y="2199559"/>
                  </a:cubicBezTo>
                  <a:cubicBezTo>
                    <a:pt x="3436002" y="2198876"/>
                    <a:pt x="3465217" y="2198029"/>
                    <a:pt x="3344898" y="2198029"/>
                  </a:cubicBezTo>
                  <a:close/>
                  <a:moveTo>
                    <a:pt x="3292072" y="3029767"/>
                  </a:moveTo>
                  <a:cubicBezTo>
                    <a:pt x="3293155" y="3116774"/>
                    <a:pt x="3364343" y="3101783"/>
                    <a:pt x="2921393" y="3099406"/>
                  </a:cubicBezTo>
                  <a:cubicBezTo>
                    <a:pt x="2918192" y="3099382"/>
                    <a:pt x="2921393" y="2953915"/>
                    <a:pt x="2913978" y="2707578"/>
                  </a:cubicBezTo>
                  <a:cubicBezTo>
                    <a:pt x="2912259" y="2649447"/>
                    <a:pt x="2868426" y="2681007"/>
                    <a:pt x="3203981" y="2671381"/>
                  </a:cubicBezTo>
                  <a:cubicBezTo>
                    <a:pt x="3304078" y="2668487"/>
                    <a:pt x="3286705" y="2601201"/>
                    <a:pt x="3292072" y="3029767"/>
                  </a:cubicBezTo>
                  <a:close/>
                  <a:moveTo>
                    <a:pt x="3203463" y="2649471"/>
                  </a:moveTo>
                  <a:cubicBezTo>
                    <a:pt x="3131921" y="2651542"/>
                    <a:pt x="3051741" y="2652601"/>
                    <a:pt x="2921511" y="2650130"/>
                  </a:cubicBezTo>
                  <a:cubicBezTo>
                    <a:pt x="2909670" y="2649918"/>
                    <a:pt x="2912212" y="2664180"/>
                    <a:pt x="2910329" y="2547801"/>
                  </a:cubicBezTo>
                  <a:cubicBezTo>
                    <a:pt x="2904444" y="2172494"/>
                    <a:pt x="2900818" y="2222999"/>
                    <a:pt x="2921558" y="2222505"/>
                  </a:cubicBezTo>
                  <a:cubicBezTo>
                    <a:pt x="3323288" y="2213280"/>
                    <a:pt x="3280372" y="2222905"/>
                    <a:pt x="3280419" y="2227165"/>
                  </a:cubicBezTo>
                  <a:cubicBezTo>
                    <a:pt x="3282914" y="2385765"/>
                    <a:pt x="3280513" y="2387789"/>
                    <a:pt x="3283009" y="2548177"/>
                  </a:cubicBezTo>
                  <a:cubicBezTo>
                    <a:pt x="3284915" y="2668722"/>
                    <a:pt x="3305655" y="2646552"/>
                    <a:pt x="3203463" y="2649471"/>
                  </a:cubicBezTo>
                  <a:close/>
                  <a:moveTo>
                    <a:pt x="3203628" y="2198547"/>
                  </a:moveTo>
                  <a:cubicBezTo>
                    <a:pt x="3035991" y="2199677"/>
                    <a:pt x="3027069" y="2198217"/>
                    <a:pt x="2921134" y="2200642"/>
                  </a:cubicBezTo>
                  <a:cubicBezTo>
                    <a:pt x="2901054" y="2201112"/>
                    <a:pt x="2904773" y="2253383"/>
                    <a:pt x="2900701" y="1773653"/>
                  </a:cubicBezTo>
                  <a:cubicBezTo>
                    <a:pt x="3017770" y="1772617"/>
                    <a:pt x="2812256" y="1774147"/>
                    <a:pt x="3271968" y="1771158"/>
                  </a:cubicBezTo>
                  <a:cubicBezTo>
                    <a:pt x="3284445" y="2278329"/>
                    <a:pt x="3301112" y="2197770"/>
                    <a:pt x="3203628" y="2198547"/>
                  </a:cubicBezTo>
                  <a:close/>
                  <a:moveTo>
                    <a:pt x="2901030" y="3099288"/>
                  </a:moveTo>
                  <a:cubicBezTo>
                    <a:pt x="2467803" y="3096746"/>
                    <a:pt x="2529598" y="3131224"/>
                    <a:pt x="2527479" y="3029390"/>
                  </a:cubicBezTo>
                  <a:cubicBezTo>
                    <a:pt x="2524654" y="2894254"/>
                    <a:pt x="2523336" y="2794256"/>
                    <a:pt x="2522606" y="2708378"/>
                  </a:cubicBezTo>
                  <a:cubicBezTo>
                    <a:pt x="2522253" y="2665803"/>
                    <a:pt x="2462788" y="2664156"/>
                    <a:pt x="2893591" y="2671546"/>
                  </a:cubicBezTo>
                  <a:cubicBezTo>
                    <a:pt x="2900159" y="2907057"/>
                    <a:pt x="2899147" y="2943065"/>
                    <a:pt x="2901030" y="3099288"/>
                  </a:cubicBezTo>
                  <a:close/>
                  <a:moveTo>
                    <a:pt x="2522088" y="2650694"/>
                  </a:moveTo>
                  <a:cubicBezTo>
                    <a:pt x="2519734" y="2433470"/>
                    <a:pt x="2516909" y="2403604"/>
                    <a:pt x="2514037" y="2221893"/>
                  </a:cubicBezTo>
                  <a:cubicBezTo>
                    <a:pt x="2516180" y="2221893"/>
                    <a:pt x="2887047" y="2223917"/>
                    <a:pt x="2887117" y="2227236"/>
                  </a:cubicBezTo>
                  <a:cubicBezTo>
                    <a:pt x="2889259" y="2363219"/>
                    <a:pt x="2889730" y="2516806"/>
                    <a:pt x="2893050" y="2649635"/>
                  </a:cubicBezTo>
                  <a:cubicBezTo>
                    <a:pt x="2747400" y="2647258"/>
                    <a:pt x="2626917" y="2650506"/>
                    <a:pt x="2522088" y="2650694"/>
                  </a:cubicBezTo>
                  <a:close/>
                  <a:moveTo>
                    <a:pt x="2513708" y="2200030"/>
                  </a:moveTo>
                  <a:cubicBezTo>
                    <a:pt x="2508905" y="1896127"/>
                    <a:pt x="2508034" y="1855741"/>
                    <a:pt x="2507587" y="1772264"/>
                  </a:cubicBezTo>
                  <a:cubicBezTo>
                    <a:pt x="2657474" y="1772358"/>
                    <a:pt x="2680968" y="1775253"/>
                    <a:pt x="2881397" y="1773794"/>
                  </a:cubicBezTo>
                  <a:cubicBezTo>
                    <a:pt x="2881420" y="1775582"/>
                    <a:pt x="2886670" y="2199488"/>
                    <a:pt x="2886694" y="2201371"/>
                  </a:cubicBezTo>
                  <a:cubicBezTo>
                    <a:pt x="2747047" y="2204007"/>
                    <a:pt x="2628612" y="2200171"/>
                    <a:pt x="2513708" y="2200030"/>
                  </a:cubicBezTo>
                  <a:close/>
                  <a:moveTo>
                    <a:pt x="2508223" y="3029908"/>
                  </a:moveTo>
                  <a:cubicBezTo>
                    <a:pt x="2510294" y="3128636"/>
                    <a:pt x="2568771" y="3100018"/>
                    <a:pt x="2215512" y="3100018"/>
                  </a:cubicBezTo>
                  <a:cubicBezTo>
                    <a:pt x="2119512" y="3100018"/>
                    <a:pt x="2134531" y="3176176"/>
                    <a:pt x="2130623" y="2707319"/>
                  </a:cubicBezTo>
                  <a:cubicBezTo>
                    <a:pt x="2130223" y="2659379"/>
                    <a:pt x="2071864" y="2672535"/>
                    <a:pt x="2503044" y="2672535"/>
                  </a:cubicBezTo>
                  <a:cubicBezTo>
                    <a:pt x="2503962" y="2768344"/>
                    <a:pt x="2504456" y="2849068"/>
                    <a:pt x="2508223" y="3029908"/>
                  </a:cubicBezTo>
                  <a:close/>
                  <a:moveTo>
                    <a:pt x="2497794" y="2650718"/>
                  </a:moveTo>
                  <a:cubicBezTo>
                    <a:pt x="2253319" y="2650789"/>
                    <a:pt x="2195549" y="2650883"/>
                    <a:pt x="2130105" y="2650694"/>
                  </a:cubicBezTo>
                  <a:cubicBezTo>
                    <a:pt x="2130081" y="2649447"/>
                    <a:pt x="2125044" y="2262349"/>
                    <a:pt x="2124384" y="2220693"/>
                  </a:cubicBezTo>
                  <a:cubicBezTo>
                    <a:pt x="2126056" y="2220669"/>
                    <a:pt x="2494734" y="2217916"/>
                    <a:pt x="2494875" y="2227212"/>
                  </a:cubicBezTo>
                  <a:cubicBezTo>
                    <a:pt x="2501890" y="2680936"/>
                    <a:pt x="2507305" y="2650718"/>
                    <a:pt x="2497794" y="2650718"/>
                  </a:cubicBezTo>
                  <a:close/>
                  <a:moveTo>
                    <a:pt x="2124008" y="2198806"/>
                  </a:moveTo>
                  <a:cubicBezTo>
                    <a:pt x="2122784" y="2123401"/>
                    <a:pt x="2127304" y="2394190"/>
                    <a:pt x="2116616" y="1773252"/>
                  </a:cubicBezTo>
                  <a:cubicBezTo>
                    <a:pt x="2251059" y="1775088"/>
                    <a:pt x="2372484" y="1772335"/>
                    <a:pt x="2488283" y="1772264"/>
                  </a:cubicBezTo>
                  <a:cubicBezTo>
                    <a:pt x="2488754" y="1855812"/>
                    <a:pt x="2489931" y="1915190"/>
                    <a:pt x="2494428" y="2200006"/>
                  </a:cubicBezTo>
                  <a:cubicBezTo>
                    <a:pt x="2353299" y="2199983"/>
                    <a:pt x="2275118" y="2197276"/>
                    <a:pt x="2124008" y="2198806"/>
                  </a:cubicBezTo>
                  <a:close/>
                  <a:moveTo>
                    <a:pt x="2117816" y="3100135"/>
                  </a:moveTo>
                  <a:cubicBezTo>
                    <a:pt x="1799729" y="3100888"/>
                    <a:pt x="1891986" y="3100347"/>
                    <a:pt x="1743065" y="3099241"/>
                  </a:cubicBezTo>
                  <a:cubicBezTo>
                    <a:pt x="1742029" y="2985875"/>
                    <a:pt x="1743630" y="2964929"/>
                    <a:pt x="1737133" y="2672558"/>
                  </a:cubicBezTo>
                  <a:cubicBezTo>
                    <a:pt x="1848223" y="2672229"/>
                    <a:pt x="1857499" y="2671523"/>
                    <a:pt x="2111013" y="2672488"/>
                  </a:cubicBezTo>
                  <a:cubicBezTo>
                    <a:pt x="2113438" y="2935087"/>
                    <a:pt x="2115627" y="2987122"/>
                    <a:pt x="2117816" y="3100135"/>
                  </a:cubicBezTo>
                  <a:close/>
                  <a:moveTo>
                    <a:pt x="2074359" y="2650483"/>
                  </a:moveTo>
                  <a:cubicBezTo>
                    <a:pt x="1668157" y="2648270"/>
                    <a:pt x="1736897" y="2681736"/>
                    <a:pt x="1734802" y="2547777"/>
                  </a:cubicBezTo>
                  <a:cubicBezTo>
                    <a:pt x="1732283" y="2387577"/>
                    <a:pt x="1734143" y="2387342"/>
                    <a:pt x="1731624" y="2226812"/>
                  </a:cubicBezTo>
                  <a:cubicBezTo>
                    <a:pt x="1731483" y="2217751"/>
                    <a:pt x="1709613" y="2226035"/>
                    <a:pt x="2105104" y="2220905"/>
                  </a:cubicBezTo>
                  <a:cubicBezTo>
                    <a:pt x="2112685" y="2710684"/>
                    <a:pt x="2124055" y="2650671"/>
                    <a:pt x="2074359" y="2650483"/>
                  </a:cubicBezTo>
                  <a:close/>
                  <a:moveTo>
                    <a:pt x="1731200" y="2200736"/>
                  </a:moveTo>
                  <a:cubicBezTo>
                    <a:pt x="1723173" y="1703778"/>
                    <a:pt x="1697395" y="1771746"/>
                    <a:pt x="1792078" y="1771464"/>
                  </a:cubicBezTo>
                  <a:cubicBezTo>
                    <a:pt x="1911667" y="1771134"/>
                    <a:pt x="1981702" y="1770946"/>
                    <a:pt x="2074148" y="1772546"/>
                  </a:cubicBezTo>
                  <a:cubicBezTo>
                    <a:pt x="2106517" y="1773158"/>
                    <a:pt x="2097006" y="1721100"/>
                    <a:pt x="2104751" y="2199041"/>
                  </a:cubicBezTo>
                  <a:cubicBezTo>
                    <a:pt x="1966918" y="2200877"/>
                    <a:pt x="2039683" y="2200524"/>
                    <a:pt x="1731200" y="2200736"/>
                  </a:cubicBezTo>
                  <a:close/>
                  <a:moveTo>
                    <a:pt x="1723785" y="3099100"/>
                  </a:moveTo>
                  <a:cubicBezTo>
                    <a:pt x="1627549" y="3098605"/>
                    <a:pt x="1506547" y="3099288"/>
                    <a:pt x="1350917" y="3099359"/>
                  </a:cubicBezTo>
                  <a:cubicBezTo>
                    <a:pt x="1347998" y="2966694"/>
                    <a:pt x="1345926" y="2965564"/>
                    <a:pt x="1343737" y="2671334"/>
                  </a:cubicBezTo>
                  <a:cubicBezTo>
                    <a:pt x="1495318" y="2670958"/>
                    <a:pt x="1509914" y="2673005"/>
                    <a:pt x="1717805" y="2672582"/>
                  </a:cubicBezTo>
                  <a:cubicBezTo>
                    <a:pt x="1724679" y="2989475"/>
                    <a:pt x="1722655" y="2974484"/>
                    <a:pt x="1723785" y="3099100"/>
                  </a:cubicBezTo>
                  <a:close/>
                  <a:moveTo>
                    <a:pt x="1650878" y="2650812"/>
                  </a:moveTo>
                  <a:cubicBezTo>
                    <a:pt x="1509561" y="2650812"/>
                    <a:pt x="1510031" y="2649494"/>
                    <a:pt x="1368549" y="2649494"/>
                  </a:cubicBezTo>
                  <a:cubicBezTo>
                    <a:pt x="1335921" y="2649494"/>
                    <a:pt x="1344137" y="2669452"/>
                    <a:pt x="1342230" y="2547801"/>
                  </a:cubicBezTo>
                  <a:cubicBezTo>
                    <a:pt x="1336368" y="2173765"/>
                    <a:pt x="1325516" y="2223564"/>
                    <a:pt x="1368549" y="2223564"/>
                  </a:cubicBezTo>
                  <a:cubicBezTo>
                    <a:pt x="1742783" y="2223564"/>
                    <a:pt x="1712203" y="2218881"/>
                    <a:pt x="1712344" y="2227212"/>
                  </a:cubicBezTo>
                  <a:cubicBezTo>
                    <a:pt x="1720089" y="2720451"/>
                    <a:pt x="1738168" y="2650812"/>
                    <a:pt x="1650878" y="2650812"/>
                  </a:cubicBezTo>
                  <a:close/>
                  <a:moveTo>
                    <a:pt x="1650878" y="2200783"/>
                  </a:moveTo>
                  <a:cubicBezTo>
                    <a:pt x="1505323" y="2200783"/>
                    <a:pt x="1505723" y="2201677"/>
                    <a:pt x="1368549" y="2201677"/>
                  </a:cubicBezTo>
                  <a:cubicBezTo>
                    <a:pt x="1314616" y="2201677"/>
                    <a:pt x="1347598" y="2253689"/>
                    <a:pt x="1331025" y="1770287"/>
                  </a:cubicBezTo>
                  <a:cubicBezTo>
                    <a:pt x="1429050" y="1769722"/>
                    <a:pt x="1509137" y="1771746"/>
                    <a:pt x="1704434" y="1771629"/>
                  </a:cubicBezTo>
                  <a:cubicBezTo>
                    <a:pt x="1712909" y="2270092"/>
                    <a:pt x="1732731" y="2200736"/>
                    <a:pt x="1650878" y="2200783"/>
                  </a:cubicBezTo>
                  <a:close/>
                  <a:moveTo>
                    <a:pt x="1331613" y="3099406"/>
                  </a:moveTo>
                  <a:cubicBezTo>
                    <a:pt x="896596" y="3100512"/>
                    <a:pt x="959969" y="3125623"/>
                    <a:pt x="958156" y="3029390"/>
                  </a:cubicBezTo>
                  <a:cubicBezTo>
                    <a:pt x="956038" y="2916047"/>
                    <a:pt x="954390" y="2814472"/>
                    <a:pt x="953378" y="2708378"/>
                  </a:cubicBezTo>
                  <a:cubicBezTo>
                    <a:pt x="952930" y="2659120"/>
                    <a:pt x="893254" y="2673217"/>
                    <a:pt x="1324457" y="2671405"/>
                  </a:cubicBezTo>
                  <a:cubicBezTo>
                    <a:pt x="1326599" y="2962717"/>
                    <a:pt x="1328953" y="2981591"/>
                    <a:pt x="1331613" y="3099406"/>
                  </a:cubicBezTo>
                  <a:close/>
                  <a:moveTo>
                    <a:pt x="1227326" y="2650577"/>
                  </a:moveTo>
                  <a:cubicBezTo>
                    <a:pt x="1116918" y="2652224"/>
                    <a:pt x="1033182" y="2651918"/>
                    <a:pt x="952766" y="2650506"/>
                  </a:cubicBezTo>
                  <a:cubicBezTo>
                    <a:pt x="952742" y="2648670"/>
                    <a:pt x="947139" y="2241733"/>
                    <a:pt x="946786" y="2221611"/>
                  </a:cubicBezTo>
                  <a:cubicBezTo>
                    <a:pt x="1358544" y="2218293"/>
                    <a:pt x="1318665" y="2225518"/>
                    <a:pt x="1318689" y="2227189"/>
                  </a:cubicBezTo>
                  <a:cubicBezTo>
                    <a:pt x="1326552" y="2727747"/>
                    <a:pt x="1353106" y="2648529"/>
                    <a:pt x="1227326" y="2650577"/>
                  </a:cubicBezTo>
                  <a:close/>
                  <a:moveTo>
                    <a:pt x="946433" y="2199724"/>
                  </a:moveTo>
                  <a:cubicBezTo>
                    <a:pt x="938476" y="1750118"/>
                    <a:pt x="931908" y="1774312"/>
                    <a:pt x="945162" y="1774264"/>
                  </a:cubicBezTo>
                  <a:cubicBezTo>
                    <a:pt x="1122238" y="1773794"/>
                    <a:pt x="1137493" y="1774712"/>
                    <a:pt x="1227703" y="1772123"/>
                  </a:cubicBezTo>
                  <a:cubicBezTo>
                    <a:pt x="1335450" y="1769157"/>
                    <a:pt x="1310897" y="1695494"/>
                    <a:pt x="1318312" y="2201559"/>
                  </a:cubicBezTo>
                  <a:cubicBezTo>
                    <a:pt x="1212260" y="2200995"/>
                    <a:pt x="1169038" y="2197911"/>
                    <a:pt x="946433" y="2199724"/>
                  </a:cubicBezTo>
                  <a:close/>
                  <a:moveTo>
                    <a:pt x="663045" y="3571958"/>
                  </a:moveTo>
                  <a:cubicBezTo>
                    <a:pt x="757586" y="3570169"/>
                    <a:pt x="847419" y="3570075"/>
                    <a:pt x="944997" y="3572052"/>
                  </a:cubicBezTo>
                  <a:cubicBezTo>
                    <a:pt x="947280" y="3572099"/>
                    <a:pt x="955261" y="4000241"/>
                    <a:pt x="945044" y="4000429"/>
                  </a:cubicBezTo>
                  <a:cubicBezTo>
                    <a:pt x="930590" y="4000641"/>
                    <a:pt x="581804" y="4006478"/>
                    <a:pt x="581640" y="3991651"/>
                  </a:cubicBezTo>
                  <a:cubicBezTo>
                    <a:pt x="576955" y="3493752"/>
                    <a:pt x="536393" y="3574335"/>
                    <a:pt x="663045" y="3571958"/>
                  </a:cubicBezTo>
                  <a:close/>
                  <a:moveTo>
                    <a:pt x="662786" y="4022505"/>
                  </a:moveTo>
                  <a:cubicBezTo>
                    <a:pt x="756432" y="4023634"/>
                    <a:pt x="852009" y="4023776"/>
                    <a:pt x="945279" y="4022269"/>
                  </a:cubicBezTo>
                  <a:cubicBezTo>
                    <a:pt x="954696" y="4022128"/>
                    <a:pt x="953542" y="3972611"/>
                    <a:pt x="961664" y="4449423"/>
                  </a:cubicBezTo>
                  <a:cubicBezTo>
                    <a:pt x="783434" y="4452506"/>
                    <a:pt x="700287" y="4450412"/>
                    <a:pt x="588820" y="4450035"/>
                  </a:cubicBezTo>
                  <a:cubicBezTo>
                    <a:pt x="580792" y="3946865"/>
                    <a:pt x="554873" y="4021187"/>
                    <a:pt x="662786" y="4022505"/>
                  </a:cubicBezTo>
                  <a:close/>
                  <a:moveTo>
                    <a:pt x="962088" y="4474817"/>
                  </a:moveTo>
                  <a:cubicBezTo>
                    <a:pt x="967314" y="4808868"/>
                    <a:pt x="967761" y="4834615"/>
                    <a:pt x="968538" y="4896605"/>
                  </a:cubicBezTo>
                  <a:cubicBezTo>
                    <a:pt x="676863" y="4895805"/>
                    <a:pt x="710716" y="4896864"/>
                    <a:pt x="595835" y="4897381"/>
                  </a:cubicBezTo>
                  <a:cubicBezTo>
                    <a:pt x="587054" y="4335939"/>
                    <a:pt x="589691" y="4504424"/>
                    <a:pt x="589173" y="4471899"/>
                  </a:cubicBezTo>
                  <a:cubicBezTo>
                    <a:pt x="994998" y="4473358"/>
                    <a:pt x="961994" y="4469263"/>
                    <a:pt x="962088" y="4474817"/>
                  </a:cubicBezTo>
                  <a:close/>
                  <a:moveTo>
                    <a:pt x="662951" y="4918751"/>
                  </a:moveTo>
                  <a:cubicBezTo>
                    <a:pt x="1024966" y="4915809"/>
                    <a:pt x="968703" y="4909596"/>
                    <a:pt x="969244" y="4956524"/>
                  </a:cubicBezTo>
                  <a:cubicBezTo>
                    <a:pt x="970374" y="5055723"/>
                    <a:pt x="970633" y="5066384"/>
                    <a:pt x="974965" y="5347952"/>
                  </a:cubicBezTo>
                  <a:cubicBezTo>
                    <a:pt x="724369" y="5349317"/>
                    <a:pt x="714176" y="5348188"/>
                    <a:pt x="603792" y="5347764"/>
                  </a:cubicBezTo>
                  <a:cubicBezTo>
                    <a:pt x="594446" y="4853419"/>
                    <a:pt x="569257" y="4919645"/>
                    <a:pt x="662951" y="4918751"/>
                  </a:cubicBezTo>
                  <a:close/>
                  <a:moveTo>
                    <a:pt x="662786" y="5818480"/>
                  </a:moveTo>
                  <a:cubicBezTo>
                    <a:pt x="752760" y="5819445"/>
                    <a:pt x="855211" y="5819398"/>
                    <a:pt x="945209" y="5818904"/>
                  </a:cubicBezTo>
                  <a:cubicBezTo>
                    <a:pt x="1001590" y="5818598"/>
                    <a:pt x="974729" y="5764539"/>
                    <a:pt x="988548" y="6246857"/>
                  </a:cubicBezTo>
                  <a:cubicBezTo>
                    <a:pt x="704760" y="6248269"/>
                    <a:pt x="764860" y="6247517"/>
                    <a:pt x="615256" y="6246528"/>
                  </a:cubicBezTo>
                  <a:cubicBezTo>
                    <a:pt x="602473" y="5747429"/>
                    <a:pt x="591998" y="5817727"/>
                    <a:pt x="662786" y="5818480"/>
                  </a:cubicBezTo>
                  <a:close/>
                  <a:moveTo>
                    <a:pt x="662786" y="6268839"/>
                  </a:moveTo>
                  <a:cubicBezTo>
                    <a:pt x="757209" y="6269733"/>
                    <a:pt x="849373" y="6269686"/>
                    <a:pt x="945209" y="6269027"/>
                  </a:cubicBezTo>
                  <a:cubicBezTo>
                    <a:pt x="1002720" y="6268627"/>
                    <a:pt x="989231" y="6198917"/>
                    <a:pt x="997776" y="6697993"/>
                  </a:cubicBezTo>
                  <a:cubicBezTo>
                    <a:pt x="870772" y="6699028"/>
                    <a:pt x="914535" y="6700276"/>
                    <a:pt x="625096" y="6698723"/>
                  </a:cubicBezTo>
                  <a:cubicBezTo>
                    <a:pt x="616669" y="6202730"/>
                    <a:pt x="595482" y="6268203"/>
                    <a:pt x="662786" y="6268839"/>
                  </a:cubicBezTo>
                  <a:close/>
                  <a:moveTo>
                    <a:pt x="662833" y="6720845"/>
                  </a:moveTo>
                  <a:cubicBezTo>
                    <a:pt x="1019669" y="6723222"/>
                    <a:pt x="998082" y="6715738"/>
                    <a:pt x="998200" y="6723269"/>
                  </a:cubicBezTo>
                  <a:cubicBezTo>
                    <a:pt x="1000695" y="6882928"/>
                    <a:pt x="997211" y="6881704"/>
                    <a:pt x="999754" y="7044705"/>
                  </a:cubicBezTo>
                  <a:cubicBezTo>
                    <a:pt x="1001684" y="7168285"/>
                    <a:pt x="1016091" y="7147457"/>
                    <a:pt x="945115" y="7147834"/>
                  </a:cubicBezTo>
                  <a:cubicBezTo>
                    <a:pt x="850315" y="7148352"/>
                    <a:pt x="757256" y="7148634"/>
                    <a:pt x="663045" y="7146987"/>
                  </a:cubicBezTo>
                  <a:cubicBezTo>
                    <a:pt x="622013" y="7146281"/>
                    <a:pt x="631594" y="7165673"/>
                    <a:pt x="629687" y="7044234"/>
                  </a:cubicBezTo>
                  <a:cubicBezTo>
                    <a:pt x="623849" y="6670716"/>
                    <a:pt x="610195" y="6720492"/>
                    <a:pt x="662833" y="6720845"/>
                  </a:cubicBezTo>
                  <a:close/>
                  <a:moveTo>
                    <a:pt x="662833" y="7619821"/>
                  </a:moveTo>
                  <a:cubicBezTo>
                    <a:pt x="1071884" y="7622010"/>
                    <a:pt x="1011454" y="7591321"/>
                    <a:pt x="1012937" y="7687225"/>
                  </a:cubicBezTo>
                  <a:cubicBezTo>
                    <a:pt x="1015408" y="7845612"/>
                    <a:pt x="1013360" y="7848436"/>
                    <a:pt x="1015879" y="8008613"/>
                  </a:cubicBezTo>
                  <a:cubicBezTo>
                    <a:pt x="1016680" y="8059118"/>
                    <a:pt x="1030922" y="8048975"/>
                    <a:pt x="945209" y="8048504"/>
                  </a:cubicBezTo>
                  <a:cubicBezTo>
                    <a:pt x="598895" y="8046645"/>
                    <a:pt x="646589" y="8059401"/>
                    <a:pt x="645789" y="8008119"/>
                  </a:cubicBezTo>
                  <a:cubicBezTo>
                    <a:pt x="639009" y="7573811"/>
                    <a:pt x="619188" y="7619586"/>
                    <a:pt x="662833" y="7619821"/>
                  </a:cubicBezTo>
                  <a:close/>
                  <a:moveTo>
                    <a:pt x="646519" y="8068062"/>
                  </a:moveTo>
                  <a:cubicBezTo>
                    <a:pt x="735622" y="8070015"/>
                    <a:pt x="713423" y="8069945"/>
                    <a:pt x="1016939" y="8070674"/>
                  </a:cubicBezTo>
                  <a:cubicBezTo>
                    <a:pt x="1019081" y="8181381"/>
                    <a:pt x="1023671" y="8298678"/>
                    <a:pt x="1024001" y="8495098"/>
                  </a:cubicBezTo>
                  <a:cubicBezTo>
                    <a:pt x="617916" y="8497945"/>
                    <a:pt x="651557" y="8501970"/>
                    <a:pt x="651156" y="8489661"/>
                  </a:cubicBezTo>
                  <a:cubicBezTo>
                    <a:pt x="644000" y="8267494"/>
                    <a:pt x="647508" y="8179004"/>
                    <a:pt x="646519" y="8068062"/>
                  </a:cubicBezTo>
                  <a:close/>
                  <a:moveTo>
                    <a:pt x="1028615" y="7526059"/>
                  </a:moveTo>
                  <a:cubicBezTo>
                    <a:pt x="1016374" y="7107849"/>
                    <a:pt x="1002390" y="7169368"/>
                    <a:pt x="1086338" y="7169368"/>
                  </a:cubicBezTo>
                  <a:cubicBezTo>
                    <a:pt x="1444587" y="7169368"/>
                    <a:pt x="1395056" y="7160072"/>
                    <a:pt x="1396022" y="7207000"/>
                  </a:cubicBezTo>
                  <a:cubicBezTo>
                    <a:pt x="1405603" y="7659524"/>
                    <a:pt x="1410405" y="7597510"/>
                    <a:pt x="1368549" y="7597510"/>
                  </a:cubicBezTo>
                  <a:cubicBezTo>
                    <a:pt x="1228691" y="7597510"/>
                    <a:pt x="1227891" y="7594757"/>
                    <a:pt x="1086338" y="7594757"/>
                  </a:cubicBezTo>
                  <a:cubicBezTo>
                    <a:pt x="1015809" y="7594733"/>
                    <a:pt x="1031040" y="7609160"/>
                    <a:pt x="1028615" y="7526059"/>
                  </a:cubicBezTo>
                  <a:close/>
                  <a:moveTo>
                    <a:pt x="1086361" y="7616597"/>
                  </a:moveTo>
                  <a:cubicBezTo>
                    <a:pt x="1225207" y="7616597"/>
                    <a:pt x="1227820" y="7619351"/>
                    <a:pt x="1368573" y="7619351"/>
                  </a:cubicBezTo>
                  <a:cubicBezTo>
                    <a:pt x="1410076" y="7619351"/>
                    <a:pt x="1401059" y="7605700"/>
                    <a:pt x="1402331" y="7687271"/>
                  </a:cubicBezTo>
                  <a:cubicBezTo>
                    <a:pt x="1408828" y="8102846"/>
                    <a:pt x="1428461" y="8045963"/>
                    <a:pt x="1368573" y="8045963"/>
                  </a:cubicBezTo>
                  <a:cubicBezTo>
                    <a:pt x="985935" y="8045963"/>
                    <a:pt x="1036125" y="8068485"/>
                    <a:pt x="1035183" y="8008237"/>
                  </a:cubicBezTo>
                  <a:cubicBezTo>
                    <a:pt x="1028027" y="7553053"/>
                    <a:pt x="1019057" y="7616597"/>
                    <a:pt x="1086361" y="7616597"/>
                  </a:cubicBezTo>
                  <a:close/>
                  <a:moveTo>
                    <a:pt x="1086361" y="8070745"/>
                  </a:moveTo>
                  <a:cubicBezTo>
                    <a:pt x="1476697" y="8070745"/>
                    <a:pt x="1410546" y="8035067"/>
                    <a:pt x="1412100" y="8169073"/>
                  </a:cubicBezTo>
                  <a:cubicBezTo>
                    <a:pt x="1416620" y="8562501"/>
                    <a:pt x="1435524" y="8497734"/>
                    <a:pt x="1368573" y="8497686"/>
                  </a:cubicBezTo>
                  <a:cubicBezTo>
                    <a:pt x="1349293" y="8497686"/>
                    <a:pt x="1043352" y="8496698"/>
                    <a:pt x="1043352" y="8490038"/>
                  </a:cubicBezTo>
                  <a:cubicBezTo>
                    <a:pt x="1042316" y="8007578"/>
                    <a:pt x="1010488" y="8070745"/>
                    <a:pt x="1086361" y="8070745"/>
                  </a:cubicBezTo>
                  <a:close/>
                  <a:moveTo>
                    <a:pt x="1086361" y="8516725"/>
                  </a:moveTo>
                  <a:cubicBezTo>
                    <a:pt x="1225961" y="8516725"/>
                    <a:pt x="1225278" y="8519527"/>
                    <a:pt x="1368573" y="8519527"/>
                  </a:cubicBezTo>
                  <a:cubicBezTo>
                    <a:pt x="1429168" y="8519573"/>
                    <a:pt x="1415090" y="8447840"/>
                    <a:pt x="1423494" y="8945856"/>
                  </a:cubicBezTo>
                  <a:cubicBezTo>
                    <a:pt x="1283260" y="8945338"/>
                    <a:pt x="1167437" y="8947339"/>
                    <a:pt x="1048790" y="8946822"/>
                  </a:cubicBezTo>
                  <a:cubicBezTo>
                    <a:pt x="1041186" y="8447063"/>
                    <a:pt x="1028333" y="8516725"/>
                    <a:pt x="1086361" y="8516725"/>
                  </a:cubicBezTo>
                  <a:close/>
                  <a:moveTo>
                    <a:pt x="1086361" y="8968755"/>
                  </a:moveTo>
                  <a:cubicBezTo>
                    <a:pt x="1451743" y="8968755"/>
                    <a:pt x="1423800" y="8964025"/>
                    <a:pt x="1423918" y="8972168"/>
                  </a:cubicBezTo>
                  <a:cubicBezTo>
                    <a:pt x="1431710" y="9469714"/>
                    <a:pt x="1454827" y="9397698"/>
                    <a:pt x="1368573" y="9397698"/>
                  </a:cubicBezTo>
                  <a:cubicBezTo>
                    <a:pt x="1229256" y="9397698"/>
                    <a:pt x="1231398" y="9395838"/>
                    <a:pt x="1086361" y="9395838"/>
                  </a:cubicBezTo>
                  <a:cubicBezTo>
                    <a:pt x="1050320" y="9395838"/>
                    <a:pt x="1060043" y="9415890"/>
                    <a:pt x="1058136" y="9293086"/>
                  </a:cubicBezTo>
                  <a:cubicBezTo>
                    <a:pt x="1052274" y="8919121"/>
                    <a:pt x="1025602" y="8968755"/>
                    <a:pt x="1086361" y="8968755"/>
                  </a:cubicBezTo>
                  <a:close/>
                  <a:moveTo>
                    <a:pt x="1431404" y="8168743"/>
                  </a:moveTo>
                  <a:cubicBezTo>
                    <a:pt x="1429968" y="8043139"/>
                    <a:pt x="1354189" y="8064979"/>
                    <a:pt x="1791984" y="8067332"/>
                  </a:cubicBezTo>
                  <a:cubicBezTo>
                    <a:pt x="1802530" y="8067403"/>
                    <a:pt x="1803613" y="8015132"/>
                    <a:pt x="1811099" y="8497451"/>
                  </a:cubicBezTo>
                  <a:cubicBezTo>
                    <a:pt x="1393315" y="8499475"/>
                    <a:pt x="1435076" y="8500464"/>
                    <a:pt x="1435053" y="8490038"/>
                  </a:cubicBezTo>
                  <a:cubicBezTo>
                    <a:pt x="1434794" y="8365916"/>
                    <a:pt x="1433523" y="8354973"/>
                    <a:pt x="1431404" y="8168743"/>
                  </a:cubicBezTo>
                  <a:close/>
                  <a:moveTo>
                    <a:pt x="1811428" y="8519338"/>
                  </a:moveTo>
                  <a:cubicBezTo>
                    <a:pt x="1818938" y="9003328"/>
                    <a:pt x="1828002" y="8946916"/>
                    <a:pt x="1791984" y="8947033"/>
                  </a:cubicBezTo>
                  <a:cubicBezTo>
                    <a:pt x="1693464" y="8947433"/>
                    <a:pt x="1608033" y="8947574"/>
                    <a:pt x="1509772" y="8946516"/>
                  </a:cubicBezTo>
                  <a:cubicBezTo>
                    <a:pt x="1429968" y="8945644"/>
                    <a:pt x="1437195" y="9018978"/>
                    <a:pt x="1435123" y="8519573"/>
                  </a:cubicBezTo>
                  <a:cubicBezTo>
                    <a:pt x="1675808" y="8519785"/>
                    <a:pt x="1695630" y="8519950"/>
                    <a:pt x="1811428" y="8519338"/>
                  </a:cubicBezTo>
                  <a:close/>
                  <a:moveTo>
                    <a:pt x="1509608" y="8968426"/>
                  </a:moveTo>
                  <a:cubicBezTo>
                    <a:pt x="1841137" y="8972003"/>
                    <a:pt x="1817879" y="8964801"/>
                    <a:pt x="1817996" y="8972121"/>
                  </a:cubicBezTo>
                  <a:cubicBezTo>
                    <a:pt x="1825694" y="9464254"/>
                    <a:pt x="1835464" y="9397486"/>
                    <a:pt x="1792148" y="9396827"/>
                  </a:cubicBezTo>
                  <a:cubicBezTo>
                    <a:pt x="1381214" y="9390755"/>
                    <a:pt x="1451932" y="9433588"/>
                    <a:pt x="1449743" y="9293086"/>
                  </a:cubicBezTo>
                  <a:cubicBezTo>
                    <a:pt x="1443645" y="8902717"/>
                    <a:pt x="1417067" y="8967437"/>
                    <a:pt x="1509608" y="8968426"/>
                  </a:cubicBezTo>
                  <a:close/>
                  <a:moveTo>
                    <a:pt x="1820256" y="8067497"/>
                  </a:moveTo>
                  <a:cubicBezTo>
                    <a:pt x="1874095" y="8067779"/>
                    <a:pt x="2190417" y="8068039"/>
                    <a:pt x="2193478" y="8068039"/>
                  </a:cubicBezTo>
                  <a:cubicBezTo>
                    <a:pt x="2193501" y="8069874"/>
                    <a:pt x="2199787" y="8440591"/>
                    <a:pt x="2200799" y="8495333"/>
                  </a:cubicBezTo>
                  <a:cubicBezTo>
                    <a:pt x="2075254" y="8495474"/>
                    <a:pt x="2199457" y="8496016"/>
                    <a:pt x="1830379" y="8497380"/>
                  </a:cubicBezTo>
                  <a:cubicBezTo>
                    <a:pt x="1823976" y="8085101"/>
                    <a:pt x="1824164" y="8236899"/>
                    <a:pt x="1820256" y="8067497"/>
                  </a:cubicBezTo>
                  <a:close/>
                  <a:moveTo>
                    <a:pt x="2201223" y="8517173"/>
                  </a:moveTo>
                  <a:cubicBezTo>
                    <a:pt x="2209344" y="8946516"/>
                    <a:pt x="2207979" y="8818981"/>
                    <a:pt x="2210168" y="8946044"/>
                  </a:cubicBezTo>
                  <a:cubicBezTo>
                    <a:pt x="2194349" y="8946044"/>
                    <a:pt x="2277331" y="8945810"/>
                    <a:pt x="1836900" y="8946892"/>
                  </a:cubicBezTo>
                  <a:cubicBezTo>
                    <a:pt x="1835017" y="8823947"/>
                    <a:pt x="1836147" y="8868827"/>
                    <a:pt x="1830732" y="8519244"/>
                  </a:cubicBezTo>
                  <a:cubicBezTo>
                    <a:pt x="2229284" y="8517549"/>
                    <a:pt x="2085024" y="8517291"/>
                    <a:pt x="2201223" y="8517173"/>
                  </a:cubicBezTo>
                  <a:close/>
                  <a:moveTo>
                    <a:pt x="2206190" y="7619939"/>
                  </a:moveTo>
                  <a:cubicBezTo>
                    <a:pt x="2374697" y="7620103"/>
                    <a:pt x="2374038" y="7616315"/>
                    <a:pt x="2579623" y="7617727"/>
                  </a:cubicBezTo>
                  <a:cubicBezTo>
                    <a:pt x="2582260" y="7847778"/>
                    <a:pt x="2585179" y="7814735"/>
                    <a:pt x="2588639" y="8044833"/>
                  </a:cubicBezTo>
                  <a:cubicBezTo>
                    <a:pt x="2336867" y="8044292"/>
                    <a:pt x="2388163" y="8046175"/>
                    <a:pt x="2212428" y="8046175"/>
                  </a:cubicBezTo>
                  <a:cubicBezTo>
                    <a:pt x="2209721" y="7881597"/>
                    <a:pt x="2208944" y="7769548"/>
                    <a:pt x="2206190" y="7619939"/>
                  </a:cubicBezTo>
                  <a:close/>
                  <a:moveTo>
                    <a:pt x="2215512" y="8068039"/>
                  </a:moveTo>
                  <a:cubicBezTo>
                    <a:pt x="2660652" y="8068039"/>
                    <a:pt x="2588545" y="8032030"/>
                    <a:pt x="2590381" y="8168978"/>
                  </a:cubicBezTo>
                  <a:cubicBezTo>
                    <a:pt x="2592241" y="8318141"/>
                    <a:pt x="2593583" y="8360598"/>
                    <a:pt x="2594524" y="8490085"/>
                  </a:cubicBezTo>
                  <a:cubicBezTo>
                    <a:pt x="2594595" y="8500369"/>
                    <a:pt x="2624657" y="8495380"/>
                    <a:pt x="2220126" y="8495310"/>
                  </a:cubicBezTo>
                  <a:cubicBezTo>
                    <a:pt x="2220056" y="8491450"/>
                    <a:pt x="2211628" y="8068039"/>
                    <a:pt x="2215512" y="8068039"/>
                  </a:cubicBezTo>
                  <a:close/>
                  <a:moveTo>
                    <a:pt x="2594736" y="8517855"/>
                  </a:moveTo>
                  <a:cubicBezTo>
                    <a:pt x="2594760" y="8519927"/>
                    <a:pt x="2599680" y="8942138"/>
                    <a:pt x="2599704" y="8944538"/>
                  </a:cubicBezTo>
                  <a:cubicBezTo>
                    <a:pt x="2447440" y="8942397"/>
                    <a:pt x="2344165" y="8945904"/>
                    <a:pt x="2229425" y="8946044"/>
                  </a:cubicBezTo>
                  <a:cubicBezTo>
                    <a:pt x="2226977" y="8802930"/>
                    <a:pt x="2228460" y="8944962"/>
                    <a:pt x="2220527" y="8517173"/>
                  </a:cubicBezTo>
                  <a:cubicBezTo>
                    <a:pt x="2352592" y="8517197"/>
                    <a:pt x="2446451" y="8518915"/>
                    <a:pt x="2594736" y="8517855"/>
                  </a:cubicBezTo>
                  <a:close/>
                  <a:moveTo>
                    <a:pt x="2600057" y="8966425"/>
                  </a:moveTo>
                  <a:cubicBezTo>
                    <a:pt x="2602858" y="9149102"/>
                    <a:pt x="2601045" y="9104739"/>
                    <a:pt x="2605777" y="9395109"/>
                  </a:cubicBezTo>
                  <a:cubicBezTo>
                    <a:pt x="2517168" y="9396310"/>
                    <a:pt x="2411610" y="9395509"/>
                    <a:pt x="2234416" y="9395462"/>
                  </a:cubicBezTo>
                  <a:cubicBezTo>
                    <a:pt x="2234392" y="9392779"/>
                    <a:pt x="2229896" y="8973980"/>
                    <a:pt x="2229872" y="8971744"/>
                  </a:cubicBezTo>
                  <a:cubicBezTo>
                    <a:pt x="2229755" y="8963907"/>
                    <a:pt x="2592100" y="8966308"/>
                    <a:pt x="2600057" y="8966425"/>
                  </a:cubicBezTo>
                  <a:close/>
                  <a:moveTo>
                    <a:pt x="2598903" y="7617891"/>
                  </a:moveTo>
                  <a:cubicBezTo>
                    <a:pt x="2815905" y="7619821"/>
                    <a:pt x="2648104" y="7618103"/>
                    <a:pt x="2973254" y="7620151"/>
                  </a:cubicBezTo>
                  <a:cubicBezTo>
                    <a:pt x="2976338" y="7858345"/>
                    <a:pt x="2975703" y="7906779"/>
                    <a:pt x="2978080" y="8045727"/>
                  </a:cubicBezTo>
                  <a:cubicBezTo>
                    <a:pt x="2673952" y="8044974"/>
                    <a:pt x="2849310" y="8045610"/>
                    <a:pt x="2607896" y="8044904"/>
                  </a:cubicBezTo>
                  <a:cubicBezTo>
                    <a:pt x="2604412" y="7816994"/>
                    <a:pt x="2601351" y="7833869"/>
                    <a:pt x="2598903" y="7617891"/>
                  </a:cubicBezTo>
                  <a:close/>
                  <a:moveTo>
                    <a:pt x="2638970" y="8066909"/>
                  </a:moveTo>
                  <a:cubicBezTo>
                    <a:pt x="3048233" y="8068556"/>
                    <a:pt x="2977539" y="8038691"/>
                    <a:pt x="2980670" y="8170131"/>
                  </a:cubicBezTo>
                  <a:cubicBezTo>
                    <a:pt x="2983330" y="8279921"/>
                    <a:pt x="2984554" y="8365446"/>
                    <a:pt x="2986249" y="8490249"/>
                  </a:cubicBezTo>
                  <a:cubicBezTo>
                    <a:pt x="2986343" y="8498534"/>
                    <a:pt x="2613899" y="8498228"/>
                    <a:pt x="2613852" y="8489967"/>
                  </a:cubicBezTo>
                  <a:cubicBezTo>
                    <a:pt x="2610297" y="8005883"/>
                    <a:pt x="2592735" y="8066697"/>
                    <a:pt x="2638970" y="8066909"/>
                  </a:cubicBezTo>
                  <a:close/>
                  <a:moveTo>
                    <a:pt x="2639088" y="8517455"/>
                  </a:moveTo>
                  <a:cubicBezTo>
                    <a:pt x="2737961" y="8516514"/>
                    <a:pt x="2822403" y="8516655"/>
                    <a:pt x="2921299" y="8516937"/>
                  </a:cubicBezTo>
                  <a:cubicBezTo>
                    <a:pt x="3005788" y="8517173"/>
                    <a:pt x="2986202" y="8440779"/>
                    <a:pt x="2994747" y="8944398"/>
                  </a:cubicBezTo>
                  <a:cubicBezTo>
                    <a:pt x="2891567" y="8945150"/>
                    <a:pt x="2833726" y="8948610"/>
                    <a:pt x="2619007" y="8944844"/>
                  </a:cubicBezTo>
                  <a:cubicBezTo>
                    <a:pt x="2611827" y="8453653"/>
                    <a:pt x="2605353" y="8517809"/>
                    <a:pt x="2639088" y="8517455"/>
                  </a:cubicBezTo>
                  <a:close/>
                  <a:moveTo>
                    <a:pt x="2638852" y="8967085"/>
                  </a:moveTo>
                  <a:cubicBezTo>
                    <a:pt x="2986531" y="8973627"/>
                    <a:pt x="2994983" y="8957388"/>
                    <a:pt x="2995218" y="8972121"/>
                  </a:cubicBezTo>
                  <a:cubicBezTo>
                    <a:pt x="2997667" y="9128109"/>
                    <a:pt x="2994253" y="9135945"/>
                    <a:pt x="2996725" y="9293557"/>
                  </a:cubicBezTo>
                  <a:cubicBezTo>
                    <a:pt x="2998655" y="9417585"/>
                    <a:pt x="3018147" y="9398968"/>
                    <a:pt x="2921652" y="9395768"/>
                  </a:cubicBezTo>
                  <a:cubicBezTo>
                    <a:pt x="2564839" y="9384071"/>
                    <a:pt x="2625787" y="9438883"/>
                    <a:pt x="2623410" y="9293157"/>
                  </a:cubicBezTo>
                  <a:cubicBezTo>
                    <a:pt x="2617501" y="8917756"/>
                    <a:pt x="2609732" y="8966543"/>
                    <a:pt x="2638852" y="8967085"/>
                  </a:cubicBezTo>
                  <a:close/>
                  <a:moveTo>
                    <a:pt x="2997784" y="8067615"/>
                  </a:moveTo>
                  <a:cubicBezTo>
                    <a:pt x="3304031" y="8067991"/>
                    <a:pt x="3063652" y="8068015"/>
                    <a:pt x="3373477" y="8068673"/>
                  </a:cubicBezTo>
                  <a:cubicBezTo>
                    <a:pt x="3381175" y="8564384"/>
                    <a:pt x="3391957" y="8498086"/>
                    <a:pt x="3344898" y="8498086"/>
                  </a:cubicBezTo>
                  <a:cubicBezTo>
                    <a:pt x="3343062" y="8498086"/>
                    <a:pt x="3005647" y="8496745"/>
                    <a:pt x="3005553" y="8489826"/>
                  </a:cubicBezTo>
                  <a:cubicBezTo>
                    <a:pt x="3001527" y="8192724"/>
                    <a:pt x="3000232" y="8200185"/>
                    <a:pt x="2997784" y="8067615"/>
                  </a:cubicBezTo>
                  <a:close/>
                  <a:moveTo>
                    <a:pt x="3344898" y="8519973"/>
                  </a:moveTo>
                  <a:cubicBezTo>
                    <a:pt x="3389744" y="8519973"/>
                    <a:pt x="3377809" y="8451488"/>
                    <a:pt x="3386543" y="8944232"/>
                  </a:cubicBezTo>
                  <a:cubicBezTo>
                    <a:pt x="3359282" y="8944068"/>
                    <a:pt x="3338001" y="8944115"/>
                    <a:pt x="3062546" y="8944162"/>
                  </a:cubicBezTo>
                  <a:cubicBezTo>
                    <a:pt x="3001739" y="8944162"/>
                    <a:pt x="3012756" y="9014884"/>
                    <a:pt x="3005929" y="8517055"/>
                  </a:cubicBezTo>
                  <a:cubicBezTo>
                    <a:pt x="3208219" y="8517173"/>
                    <a:pt x="3212950" y="8519973"/>
                    <a:pt x="3344898" y="8519973"/>
                  </a:cubicBezTo>
                  <a:close/>
                  <a:moveTo>
                    <a:pt x="3391816" y="8008189"/>
                  </a:moveTo>
                  <a:cubicBezTo>
                    <a:pt x="3384659" y="7548629"/>
                    <a:pt x="3349724" y="7615302"/>
                    <a:pt x="3485910" y="7618785"/>
                  </a:cubicBezTo>
                  <a:cubicBezTo>
                    <a:pt x="3579086" y="7621163"/>
                    <a:pt x="3674404" y="7620975"/>
                    <a:pt x="3756703" y="7619563"/>
                  </a:cubicBezTo>
                  <a:cubicBezTo>
                    <a:pt x="3761576" y="8022428"/>
                    <a:pt x="3760117" y="7944105"/>
                    <a:pt x="3762000" y="8047163"/>
                  </a:cubicBezTo>
                  <a:cubicBezTo>
                    <a:pt x="3331927" y="8058106"/>
                    <a:pt x="3392451" y="8048246"/>
                    <a:pt x="3391816" y="8008189"/>
                  </a:cubicBezTo>
                  <a:close/>
                  <a:moveTo>
                    <a:pt x="3762400" y="8069051"/>
                  </a:moveTo>
                  <a:cubicBezTo>
                    <a:pt x="3765272" y="8211929"/>
                    <a:pt x="3767886" y="8201362"/>
                    <a:pt x="3770546" y="8496580"/>
                  </a:cubicBezTo>
                  <a:cubicBezTo>
                    <a:pt x="3719273" y="8497051"/>
                    <a:pt x="3399443" y="8498063"/>
                    <a:pt x="3397772" y="8498063"/>
                  </a:cubicBezTo>
                  <a:cubicBezTo>
                    <a:pt x="3398007" y="8380319"/>
                    <a:pt x="3397960" y="8403995"/>
                    <a:pt x="3392734" y="8068745"/>
                  </a:cubicBezTo>
                  <a:cubicBezTo>
                    <a:pt x="3496692" y="8069191"/>
                    <a:pt x="3614209" y="8072792"/>
                    <a:pt x="3762400" y="8069051"/>
                  </a:cubicBezTo>
                  <a:close/>
                  <a:moveTo>
                    <a:pt x="3768662" y="8518443"/>
                  </a:moveTo>
                  <a:cubicBezTo>
                    <a:pt x="3771040" y="8518443"/>
                    <a:pt x="3777796" y="8944115"/>
                    <a:pt x="3777820" y="8945974"/>
                  </a:cubicBezTo>
                  <a:cubicBezTo>
                    <a:pt x="3558534" y="8949716"/>
                    <a:pt x="3506885" y="8945244"/>
                    <a:pt x="3405799" y="8944350"/>
                  </a:cubicBezTo>
                  <a:cubicBezTo>
                    <a:pt x="3403586" y="8817757"/>
                    <a:pt x="3397536" y="8695213"/>
                    <a:pt x="3397724" y="8519903"/>
                  </a:cubicBezTo>
                  <a:cubicBezTo>
                    <a:pt x="3399396" y="8519927"/>
                    <a:pt x="3733892" y="8518773"/>
                    <a:pt x="3768662" y="8518443"/>
                  </a:cubicBezTo>
                  <a:close/>
                  <a:moveTo>
                    <a:pt x="3778267" y="8972168"/>
                  </a:moveTo>
                  <a:cubicBezTo>
                    <a:pt x="3785777" y="9451121"/>
                    <a:pt x="3789708" y="9396592"/>
                    <a:pt x="3768662" y="9396356"/>
                  </a:cubicBezTo>
                  <a:cubicBezTo>
                    <a:pt x="3340002" y="9391767"/>
                    <a:pt x="3411472" y="9430788"/>
                    <a:pt x="3409330" y="9293134"/>
                  </a:cubicBezTo>
                  <a:cubicBezTo>
                    <a:pt x="3406835" y="9133475"/>
                    <a:pt x="3408860" y="9136628"/>
                    <a:pt x="3406270" y="8971744"/>
                  </a:cubicBezTo>
                  <a:cubicBezTo>
                    <a:pt x="3406152" y="8963201"/>
                    <a:pt x="3778243" y="8970332"/>
                    <a:pt x="3778267" y="8972168"/>
                  </a:cubicBezTo>
                  <a:close/>
                  <a:moveTo>
                    <a:pt x="3781681" y="8068556"/>
                  </a:moveTo>
                  <a:cubicBezTo>
                    <a:pt x="3853387" y="8066767"/>
                    <a:pt x="3865981" y="8067073"/>
                    <a:pt x="4155749" y="8067026"/>
                  </a:cubicBezTo>
                  <a:cubicBezTo>
                    <a:pt x="4159092" y="8262764"/>
                    <a:pt x="4156879" y="8087854"/>
                    <a:pt x="4163023" y="8497592"/>
                  </a:cubicBezTo>
                  <a:cubicBezTo>
                    <a:pt x="3746769" y="8496768"/>
                    <a:pt x="3789896" y="8498180"/>
                    <a:pt x="3789826" y="8489920"/>
                  </a:cubicBezTo>
                  <a:cubicBezTo>
                    <a:pt x="3787707" y="8235864"/>
                    <a:pt x="3784105" y="8186559"/>
                    <a:pt x="3781681" y="8068556"/>
                  </a:cubicBezTo>
                  <a:close/>
                  <a:moveTo>
                    <a:pt x="4163353" y="8519456"/>
                  </a:moveTo>
                  <a:cubicBezTo>
                    <a:pt x="4169403" y="8922745"/>
                    <a:pt x="4166508" y="8711357"/>
                    <a:pt x="4170251" y="8946868"/>
                  </a:cubicBezTo>
                  <a:cubicBezTo>
                    <a:pt x="4044258" y="8946656"/>
                    <a:pt x="3954826" y="8943268"/>
                    <a:pt x="3797123" y="8945644"/>
                  </a:cubicBezTo>
                  <a:cubicBezTo>
                    <a:pt x="3795076" y="8820393"/>
                    <a:pt x="3791450" y="8676620"/>
                    <a:pt x="3790085" y="8518232"/>
                  </a:cubicBezTo>
                  <a:cubicBezTo>
                    <a:pt x="3981898" y="8516561"/>
                    <a:pt x="4043717" y="8519244"/>
                    <a:pt x="4163353" y="8519456"/>
                  </a:cubicBezTo>
                  <a:close/>
                  <a:moveTo>
                    <a:pt x="4170604" y="8968732"/>
                  </a:moveTo>
                  <a:cubicBezTo>
                    <a:pt x="4173358" y="9167741"/>
                    <a:pt x="4170180" y="9077815"/>
                    <a:pt x="4175124" y="9394992"/>
                  </a:cubicBezTo>
                  <a:cubicBezTo>
                    <a:pt x="4033830" y="9395180"/>
                    <a:pt x="3997623" y="9398380"/>
                    <a:pt x="3803762" y="9396710"/>
                  </a:cubicBezTo>
                  <a:cubicBezTo>
                    <a:pt x="3800490" y="9270775"/>
                    <a:pt x="3799996" y="9129850"/>
                    <a:pt x="3797524" y="8971791"/>
                  </a:cubicBezTo>
                  <a:cubicBezTo>
                    <a:pt x="3797406" y="8962731"/>
                    <a:pt x="3781563" y="8968143"/>
                    <a:pt x="4170604" y="8968732"/>
                  </a:cubicBezTo>
                  <a:close/>
                  <a:moveTo>
                    <a:pt x="4175029" y="8067050"/>
                  </a:moveTo>
                  <a:cubicBezTo>
                    <a:pt x="4295372" y="8067026"/>
                    <a:pt x="4304953" y="8068933"/>
                    <a:pt x="4547168" y="8069545"/>
                  </a:cubicBezTo>
                  <a:cubicBezTo>
                    <a:pt x="4547191" y="8071427"/>
                    <a:pt x="4554630" y="8480106"/>
                    <a:pt x="4554984" y="8497310"/>
                  </a:cubicBezTo>
                  <a:cubicBezTo>
                    <a:pt x="4371669" y="8497262"/>
                    <a:pt x="4247701" y="8497686"/>
                    <a:pt x="4182280" y="8497616"/>
                  </a:cubicBezTo>
                  <a:cubicBezTo>
                    <a:pt x="4176418" y="8105835"/>
                    <a:pt x="4177878" y="8235040"/>
                    <a:pt x="4175029" y="8067050"/>
                  </a:cubicBezTo>
                  <a:close/>
                  <a:moveTo>
                    <a:pt x="4192191" y="8519479"/>
                  </a:moveTo>
                  <a:cubicBezTo>
                    <a:pt x="4631539" y="8519479"/>
                    <a:pt x="4555195" y="8487049"/>
                    <a:pt x="4557761" y="8650826"/>
                  </a:cubicBezTo>
                  <a:cubicBezTo>
                    <a:pt x="4560280" y="8812132"/>
                    <a:pt x="4560775" y="8801001"/>
                    <a:pt x="4563152" y="8948139"/>
                  </a:cubicBezTo>
                  <a:cubicBezTo>
                    <a:pt x="4383321" y="8949198"/>
                    <a:pt x="4347162" y="8946892"/>
                    <a:pt x="4189531" y="8946892"/>
                  </a:cubicBezTo>
                  <a:cubicBezTo>
                    <a:pt x="4182021" y="8469115"/>
                    <a:pt x="4177854" y="8519479"/>
                    <a:pt x="4192191" y="8519479"/>
                  </a:cubicBezTo>
                  <a:close/>
                  <a:moveTo>
                    <a:pt x="4192191" y="8968755"/>
                  </a:moveTo>
                  <a:cubicBezTo>
                    <a:pt x="4193862" y="8968755"/>
                    <a:pt x="4563505" y="8969650"/>
                    <a:pt x="4563552" y="8972168"/>
                  </a:cubicBezTo>
                  <a:cubicBezTo>
                    <a:pt x="4563600" y="8974992"/>
                    <a:pt x="4568708" y="9394968"/>
                    <a:pt x="4568732" y="9397792"/>
                  </a:cubicBezTo>
                  <a:cubicBezTo>
                    <a:pt x="4309708" y="9399134"/>
                    <a:pt x="4372822" y="9395015"/>
                    <a:pt x="4194404" y="9394992"/>
                  </a:cubicBezTo>
                  <a:cubicBezTo>
                    <a:pt x="4186988" y="8921333"/>
                    <a:pt x="4190519" y="8968755"/>
                    <a:pt x="4192191" y="8968755"/>
                  </a:cubicBezTo>
                  <a:close/>
                  <a:moveTo>
                    <a:pt x="4615649" y="8069803"/>
                  </a:moveTo>
                  <a:cubicBezTo>
                    <a:pt x="4755012" y="8070368"/>
                    <a:pt x="4759579" y="8069827"/>
                    <a:pt x="4897884" y="8070368"/>
                  </a:cubicBezTo>
                  <a:cubicBezTo>
                    <a:pt x="4954759" y="8070603"/>
                    <a:pt x="4940187" y="8003177"/>
                    <a:pt x="4946002" y="8496604"/>
                  </a:cubicBezTo>
                  <a:cubicBezTo>
                    <a:pt x="4535915" y="8498486"/>
                    <a:pt x="4574334" y="8500675"/>
                    <a:pt x="4574122" y="8489802"/>
                  </a:cubicBezTo>
                  <a:cubicBezTo>
                    <a:pt x="4564471" y="8002941"/>
                    <a:pt x="4549404" y="8069521"/>
                    <a:pt x="4615649" y="8069803"/>
                  </a:cubicBezTo>
                  <a:close/>
                  <a:moveTo>
                    <a:pt x="4946284" y="8518443"/>
                  </a:moveTo>
                  <a:cubicBezTo>
                    <a:pt x="4947579" y="8627056"/>
                    <a:pt x="4948944" y="8718183"/>
                    <a:pt x="4951769" y="8811662"/>
                  </a:cubicBezTo>
                  <a:cubicBezTo>
                    <a:pt x="4957019" y="8984476"/>
                    <a:pt x="5023264" y="8944444"/>
                    <a:pt x="4615602" y="8947762"/>
                  </a:cubicBezTo>
                  <a:cubicBezTo>
                    <a:pt x="4567860" y="8948139"/>
                    <a:pt x="4584622" y="9013542"/>
                    <a:pt x="4574734" y="8519173"/>
                  </a:cubicBezTo>
                  <a:cubicBezTo>
                    <a:pt x="4917541" y="8519221"/>
                    <a:pt x="4783874" y="8519221"/>
                    <a:pt x="4946284" y="8518443"/>
                  </a:cubicBezTo>
                  <a:close/>
                  <a:moveTo>
                    <a:pt x="4615790" y="8969650"/>
                  </a:moveTo>
                  <a:cubicBezTo>
                    <a:pt x="4617462" y="8969626"/>
                    <a:pt x="4955371" y="8966308"/>
                    <a:pt x="4955465" y="8972168"/>
                  </a:cubicBezTo>
                  <a:cubicBezTo>
                    <a:pt x="4963163" y="9465478"/>
                    <a:pt x="4989435" y="9395650"/>
                    <a:pt x="4897860" y="9396404"/>
                  </a:cubicBezTo>
                  <a:cubicBezTo>
                    <a:pt x="4757014" y="9397556"/>
                    <a:pt x="4748445" y="9396427"/>
                    <a:pt x="4615649" y="9397486"/>
                  </a:cubicBezTo>
                  <a:cubicBezTo>
                    <a:pt x="4579301" y="9397722"/>
                    <a:pt x="4588553" y="9416973"/>
                    <a:pt x="4586623" y="9293134"/>
                  </a:cubicBezTo>
                  <a:cubicBezTo>
                    <a:pt x="4580949" y="8920486"/>
                    <a:pt x="4569673" y="8970027"/>
                    <a:pt x="4615790" y="8969650"/>
                  </a:cubicBezTo>
                  <a:close/>
                  <a:moveTo>
                    <a:pt x="4958973" y="8070533"/>
                  </a:moveTo>
                  <a:cubicBezTo>
                    <a:pt x="5193207" y="8070957"/>
                    <a:pt x="5159543" y="8069497"/>
                    <a:pt x="5321601" y="8069497"/>
                  </a:cubicBezTo>
                  <a:cubicBezTo>
                    <a:pt x="5340810" y="8069497"/>
                    <a:pt x="5331982" y="8018733"/>
                    <a:pt x="5339633" y="8498722"/>
                  </a:cubicBezTo>
                  <a:cubicBezTo>
                    <a:pt x="5194125" y="8499122"/>
                    <a:pt x="5170843" y="8495780"/>
                    <a:pt x="4965329" y="8496486"/>
                  </a:cubicBezTo>
                  <a:cubicBezTo>
                    <a:pt x="4963728" y="8372318"/>
                    <a:pt x="4965494" y="8484460"/>
                    <a:pt x="4958973" y="8070533"/>
                  </a:cubicBezTo>
                  <a:close/>
                  <a:moveTo>
                    <a:pt x="5039130" y="8518255"/>
                  </a:moveTo>
                  <a:cubicBezTo>
                    <a:pt x="5178800" y="8518255"/>
                    <a:pt x="5180259" y="8520633"/>
                    <a:pt x="5321577" y="8520633"/>
                  </a:cubicBezTo>
                  <a:cubicBezTo>
                    <a:pt x="5349144" y="8520633"/>
                    <a:pt x="5339563" y="8467656"/>
                    <a:pt x="5347378" y="8947645"/>
                  </a:cubicBezTo>
                  <a:cubicBezTo>
                    <a:pt x="5206885" y="8948022"/>
                    <a:pt x="5154200" y="8945527"/>
                    <a:pt x="4974322" y="8946162"/>
                  </a:cubicBezTo>
                  <a:cubicBezTo>
                    <a:pt x="4965753" y="8449629"/>
                    <a:pt x="4935761" y="8518255"/>
                    <a:pt x="5039130" y="8518255"/>
                  </a:cubicBezTo>
                  <a:close/>
                  <a:moveTo>
                    <a:pt x="5344530" y="7686942"/>
                  </a:moveTo>
                  <a:cubicBezTo>
                    <a:pt x="5343070" y="7593133"/>
                    <a:pt x="5279556" y="7620809"/>
                    <a:pt x="5720058" y="7619209"/>
                  </a:cubicBezTo>
                  <a:cubicBezTo>
                    <a:pt x="5724013" y="7854108"/>
                    <a:pt x="5721564" y="7858251"/>
                    <a:pt x="5724907" y="8046951"/>
                  </a:cubicBezTo>
                  <a:cubicBezTo>
                    <a:pt x="5646704" y="8047869"/>
                    <a:pt x="5614499" y="8047610"/>
                    <a:pt x="5353122" y="8047657"/>
                  </a:cubicBezTo>
                  <a:cubicBezTo>
                    <a:pt x="5350368" y="7850508"/>
                    <a:pt x="5347049" y="7847448"/>
                    <a:pt x="5344530" y="7686942"/>
                  </a:cubicBezTo>
                  <a:close/>
                  <a:moveTo>
                    <a:pt x="5725307" y="8068815"/>
                  </a:moveTo>
                  <a:cubicBezTo>
                    <a:pt x="5727544" y="8186488"/>
                    <a:pt x="5731052" y="8251844"/>
                    <a:pt x="5733029" y="8490132"/>
                  </a:cubicBezTo>
                  <a:cubicBezTo>
                    <a:pt x="5733076" y="8496580"/>
                    <a:pt x="5776392" y="8496156"/>
                    <a:pt x="5358890" y="8498651"/>
                  </a:cubicBezTo>
                  <a:cubicBezTo>
                    <a:pt x="5352440" y="8093903"/>
                    <a:pt x="5355594" y="8239088"/>
                    <a:pt x="5353428" y="8069497"/>
                  </a:cubicBezTo>
                  <a:cubicBezTo>
                    <a:pt x="5614829" y="8069451"/>
                    <a:pt x="5656826" y="8069662"/>
                    <a:pt x="5725307" y="8068815"/>
                  </a:cubicBezTo>
                  <a:close/>
                  <a:moveTo>
                    <a:pt x="5733288" y="8518138"/>
                  </a:moveTo>
                  <a:cubicBezTo>
                    <a:pt x="5733311" y="8519997"/>
                    <a:pt x="5738020" y="8944303"/>
                    <a:pt x="5738043" y="8945998"/>
                  </a:cubicBezTo>
                  <a:cubicBezTo>
                    <a:pt x="5541592" y="8943386"/>
                    <a:pt x="5461082" y="8947080"/>
                    <a:pt x="5366658" y="8947551"/>
                  </a:cubicBezTo>
                  <a:cubicBezTo>
                    <a:pt x="5364728" y="8828136"/>
                    <a:pt x="5364563" y="8854730"/>
                    <a:pt x="5359243" y="8520515"/>
                  </a:cubicBezTo>
                  <a:cubicBezTo>
                    <a:pt x="5467509" y="8519879"/>
                    <a:pt x="5548725" y="8514207"/>
                    <a:pt x="5733288" y="8518138"/>
                  </a:cubicBezTo>
                  <a:close/>
                  <a:moveTo>
                    <a:pt x="5737714" y="7526153"/>
                  </a:moveTo>
                  <a:cubicBezTo>
                    <a:pt x="5730251" y="7128159"/>
                    <a:pt x="5726767" y="7170898"/>
                    <a:pt x="5745341" y="7170757"/>
                  </a:cubicBezTo>
                  <a:cubicBezTo>
                    <a:pt x="6162019" y="7167368"/>
                    <a:pt x="6104602" y="7161296"/>
                    <a:pt x="6104790" y="7205188"/>
                  </a:cubicBezTo>
                  <a:cubicBezTo>
                    <a:pt x="6106744" y="7666184"/>
                    <a:pt x="6135700" y="7595722"/>
                    <a:pt x="6027693" y="7596451"/>
                  </a:cubicBezTo>
                  <a:cubicBezTo>
                    <a:pt x="5892591" y="7597369"/>
                    <a:pt x="5896758" y="7596663"/>
                    <a:pt x="5745200" y="7597251"/>
                  </a:cubicBezTo>
                  <a:cubicBezTo>
                    <a:pt x="5736796" y="7597298"/>
                    <a:pt x="5739268" y="7607960"/>
                    <a:pt x="5737714" y="7526153"/>
                  </a:cubicBezTo>
                  <a:close/>
                  <a:moveTo>
                    <a:pt x="5745317" y="7619115"/>
                  </a:moveTo>
                  <a:cubicBezTo>
                    <a:pt x="6176850" y="7617350"/>
                    <a:pt x="6108863" y="7598287"/>
                    <a:pt x="6110275" y="7687271"/>
                  </a:cubicBezTo>
                  <a:cubicBezTo>
                    <a:pt x="6117032" y="8120168"/>
                    <a:pt x="6143516" y="8048034"/>
                    <a:pt x="6027859" y="8046622"/>
                  </a:cubicBezTo>
                  <a:cubicBezTo>
                    <a:pt x="5696446" y="8042597"/>
                    <a:pt x="5744470" y="8066203"/>
                    <a:pt x="5743552" y="8008237"/>
                  </a:cubicBezTo>
                  <a:cubicBezTo>
                    <a:pt x="5736725" y="7572822"/>
                    <a:pt x="5738914" y="7619115"/>
                    <a:pt x="5745317" y="7619115"/>
                  </a:cubicBezTo>
                  <a:close/>
                  <a:moveTo>
                    <a:pt x="5745388" y="8068556"/>
                  </a:moveTo>
                  <a:cubicBezTo>
                    <a:pt x="6196366" y="8063072"/>
                    <a:pt x="6116867" y="8047422"/>
                    <a:pt x="6120187" y="8169261"/>
                  </a:cubicBezTo>
                  <a:cubicBezTo>
                    <a:pt x="6123224" y="8281027"/>
                    <a:pt x="6125012" y="8380413"/>
                    <a:pt x="6124660" y="8489990"/>
                  </a:cubicBezTo>
                  <a:cubicBezTo>
                    <a:pt x="6124612" y="8504723"/>
                    <a:pt x="5754098" y="8496674"/>
                    <a:pt x="5752403" y="8496651"/>
                  </a:cubicBezTo>
                  <a:cubicBezTo>
                    <a:pt x="5749626" y="8176697"/>
                    <a:pt x="5742681" y="8068603"/>
                    <a:pt x="5745388" y="8068556"/>
                  </a:cubicBezTo>
                  <a:close/>
                  <a:moveTo>
                    <a:pt x="6124589" y="8520562"/>
                  </a:moveTo>
                  <a:cubicBezTo>
                    <a:pt x="6124494" y="8675961"/>
                    <a:pt x="6129721" y="8812909"/>
                    <a:pt x="6131934" y="8943856"/>
                  </a:cubicBezTo>
                  <a:cubicBezTo>
                    <a:pt x="6021337" y="8944398"/>
                    <a:pt x="5960460" y="8948916"/>
                    <a:pt x="5757300" y="8946256"/>
                  </a:cubicBezTo>
                  <a:cubicBezTo>
                    <a:pt x="5757276" y="8944162"/>
                    <a:pt x="5752591" y="8520233"/>
                    <a:pt x="5752568" y="8518561"/>
                  </a:cubicBezTo>
                  <a:cubicBezTo>
                    <a:pt x="5830984" y="8520233"/>
                    <a:pt x="6121858" y="8520562"/>
                    <a:pt x="6124589" y="8520562"/>
                  </a:cubicBezTo>
                  <a:close/>
                  <a:moveTo>
                    <a:pt x="6132310" y="8965719"/>
                  </a:moveTo>
                  <a:cubicBezTo>
                    <a:pt x="6134876" y="9123708"/>
                    <a:pt x="6134758" y="9219658"/>
                    <a:pt x="6138384" y="9395250"/>
                  </a:cubicBezTo>
                  <a:lnTo>
                    <a:pt x="5764833" y="9395415"/>
                  </a:lnTo>
                  <a:cubicBezTo>
                    <a:pt x="5763633" y="9338532"/>
                    <a:pt x="5757818" y="8978522"/>
                    <a:pt x="5757700" y="8971862"/>
                  </a:cubicBezTo>
                  <a:cubicBezTo>
                    <a:pt x="5757653" y="8967932"/>
                    <a:pt x="5724931" y="8967791"/>
                    <a:pt x="6132310" y="8965719"/>
                  </a:cubicBezTo>
                  <a:close/>
                  <a:moveTo>
                    <a:pt x="6137089" y="8069285"/>
                  </a:moveTo>
                  <a:cubicBezTo>
                    <a:pt x="6299264" y="8069591"/>
                    <a:pt x="6270332" y="8067873"/>
                    <a:pt x="6510240" y="8067779"/>
                  </a:cubicBezTo>
                  <a:cubicBezTo>
                    <a:pt x="6511581" y="8183170"/>
                    <a:pt x="6510240" y="8321930"/>
                    <a:pt x="6517114" y="8494298"/>
                  </a:cubicBezTo>
                  <a:cubicBezTo>
                    <a:pt x="6274169" y="8494180"/>
                    <a:pt x="6331091" y="8498863"/>
                    <a:pt x="6143940" y="8498722"/>
                  </a:cubicBezTo>
                  <a:cubicBezTo>
                    <a:pt x="6144528" y="8303173"/>
                    <a:pt x="6139302" y="8180063"/>
                    <a:pt x="6137089" y="8069285"/>
                  </a:cubicBezTo>
                  <a:close/>
                  <a:moveTo>
                    <a:pt x="6168988" y="8520585"/>
                  </a:moveTo>
                  <a:cubicBezTo>
                    <a:pt x="6586159" y="8520585"/>
                    <a:pt x="6518573" y="8469256"/>
                    <a:pt x="6521398" y="8650779"/>
                  </a:cubicBezTo>
                  <a:cubicBezTo>
                    <a:pt x="6523799" y="8804625"/>
                    <a:pt x="6522057" y="8803778"/>
                    <a:pt x="6524058" y="8945504"/>
                  </a:cubicBezTo>
                  <a:cubicBezTo>
                    <a:pt x="6522387" y="8945480"/>
                    <a:pt x="6197096" y="8943691"/>
                    <a:pt x="6151214" y="8943809"/>
                  </a:cubicBezTo>
                  <a:cubicBezTo>
                    <a:pt x="6143210" y="8471892"/>
                    <a:pt x="6131251" y="8520585"/>
                    <a:pt x="6168988" y="8520585"/>
                  </a:cubicBezTo>
                  <a:close/>
                  <a:moveTo>
                    <a:pt x="6168988" y="8965625"/>
                  </a:moveTo>
                  <a:cubicBezTo>
                    <a:pt x="6564220" y="8965625"/>
                    <a:pt x="6524388" y="8966473"/>
                    <a:pt x="6524458" y="8972192"/>
                  </a:cubicBezTo>
                  <a:cubicBezTo>
                    <a:pt x="6532227" y="9468631"/>
                    <a:pt x="6556216" y="9393626"/>
                    <a:pt x="6451387" y="9393626"/>
                  </a:cubicBezTo>
                  <a:cubicBezTo>
                    <a:pt x="6310611" y="9393626"/>
                    <a:pt x="6307456" y="9395250"/>
                    <a:pt x="6168964" y="9395250"/>
                  </a:cubicBezTo>
                  <a:cubicBezTo>
                    <a:pt x="6153662" y="9395250"/>
                    <a:pt x="6157664" y="9410995"/>
                    <a:pt x="6155805" y="9293180"/>
                  </a:cubicBezTo>
                  <a:cubicBezTo>
                    <a:pt x="6150084" y="8925358"/>
                    <a:pt x="6142527" y="8965625"/>
                    <a:pt x="6168988" y="8965625"/>
                  </a:cubicBezTo>
                  <a:close/>
                  <a:moveTo>
                    <a:pt x="6898409" y="7687225"/>
                  </a:moveTo>
                  <a:cubicBezTo>
                    <a:pt x="6904930" y="8101528"/>
                    <a:pt x="6915477" y="8047351"/>
                    <a:pt x="6875528" y="8046716"/>
                  </a:cubicBezTo>
                  <a:cubicBezTo>
                    <a:pt x="6794099" y="8045398"/>
                    <a:pt x="6723193" y="8045421"/>
                    <a:pt x="6592610" y="8045774"/>
                  </a:cubicBezTo>
                  <a:cubicBezTo>
                    <a:pt x="6507932" y="8045986"/>
                    <a:pt x="6529661" y="8106776"/>
                    <a:pt x="6523117" y="7686895"/>
                  </a:cubicBezTo>
                  <a:cubicBezTo>
                    <a:pt x="6521775" y="7599840"/>
                    <a:pt x="6503719" y="7618433"/>
                    <a:pt x="6592751" y="7617350"/>
                  </a:cubicBezTo>
                  <a:cubicBezTo>
                    <a:pt x="6951377" y="7613020"/>
                    <a:pt x="6897138" y="7604688"/>
                    <a:pt x="6898409" y="7687225"/>
                  </a:cubicBezTo>
                  <a:close/>
                  <a:moveTo>
                    <a:pt x="6889087" y="7205659"/>
                  </a:moveTo>
                  <a:cubicBezTo>
                    <a:pt x="6892995" y="7299985"/>
                    <a:pt x="6893136" y="7326956"/>
                    <a:pt x="6896032" y="7526577"/>
                  </a:cubicBezTo>
                  <a:cubicBezTo>
                    <a:pt x="6897185" y="7611113"/>
                    <a:pt x="6903306" y="7597793"/>
                    <a:pt x="6875716" y="7596922"/>
                  </a:cubicBezTo>
                  <a:cubicBezTo>
                    <a:pt x="6425232" y="7582189"/>
                    <a:pt x="6520292" y="7718502"/>
                    <a:pt x="6516196" y="7167862"/>
                  </a:cubicBezTo>
                  <a:cubicBezTo>
                    <a:pt x="6944974" y="7169533"/>
                    <a:pt x="6886874" y="7152400"/>
                    <a:pt x="6889087" y="7205659"/>
                  </a:cubicBezTo>
                  <a:close/>
                  <a:moveTo>
                    <a:pt x="6880447" y="6723363"/>
                  </a:moveTo>
                  <a:cubicBezTo>
                    <a:pt x="6887863" y="7198716"/>
                    <a:pt x="6890076" y="7146539"/>
                    <a:pt x="6875386" y="7146657"/>
                  </a:cubicBezTo>
                  <a:cubicBezTo>
                    <a:pt x="6441170" y="7149552"/>
                    <a:pt x="6516690" y="7170898"/>
                    <a:pt x="6514713" y="7044234"/>
                  </a:cubicBezTo>
                  <a:cubicBezTo>
                    <a:pt x="6512147" y="6882058"/>
                    <a:pt x="6511464" y="6893660"/>
                    <a:pt x="6508710" y="6722939"/>
                  </a:cubicBezTo>
                  <a:cubicBezTo>
                    <a:pt x="6508639" y="6717127"/>
                    <a:pt x="6880377" y="6719339"/>
                    <a:pt x="6880447" y="6723363"/>
                  </a:cubicBezTo>
                  <a:close/>
                  <a:moveTo>
                    <a:pt x="6880024" y="6697193"/>
                  </a:moveTo>
                  <a:cubicBezTo>
                    <a:pt x="6688540" y="6700982"/>
                    <a:pt x="6613844" y="6697334"/>
                    <a:pt x="6508286" y="6696769"/>
                  </a:cubicBezTo>
                  <a:cubicBezTo>
                    <a:pt x="6506096" y="6565116"/>
                    <a:pt x="6501482" y="6415742"/>
                    <a:pt x="6501223" y="6269215"/>
                  </a:cubicBezTo>
                  <a:cubicBezTo>
                    <a:pt x="6634349" y="6269757"/>
                    <a:pt x="6583641" y="6271545"/>
                    <a:pt x="6872608" y="6270839"/>
                  </a:cubicBezTo>
                  <a:cubicBezTo>
                    <a:pt x="6877740" y="6587145"/>
                    <a:pt x="6878258" y="6588109"/>
                    <a:pt x="6880024" y="6697193"/>
                  </a:cubicBezTo>
                  <a:close/>
                  <a:moveTo>
                    <a:pt x="6872279" y="6248929"/>
                  </a:moveTo>
                  <a:cubicBezTo>
                    <a:pt x="6452964" y="6250035"/>
                    <a:pt x="6501223" y="6248105"/>
                    <a:pt x="6501223" y="6241751"/>
                  </a:cubicBezTo>
                  <a:cubicBezTo>
                    <a:pt x="6501012" y="6034316"/>
                    <a:pt x="6495762" y="5924127"/>
                    <a:pt x="6493549" y="5817798"/>
                  </a:cubicBezTo>
                  <a:cubicBezTo>
                    <a:pt x="6616363" y="5818645"/>
                    <a:pt x="6627568" y="5823352"/>
                    <a:pt x="6866134" y="5820881"/>
                  </a:cubicBezTo>
                  <a:cubicBezTo>
                    <a:pt x="6868536" y="5991389"/>
                    <a:pt x="6865876" y="5853923"/>
                    <a:pt x="6872279" y="6248929"/>
                  </a:cubicBezTo>
                  <a:close/>
                  <a:moveTo>
                    <a:pt x="6863263" y="5438372"/>
                  </a:moveTo>
                  <a:cubicBezTo>
                    <a:pt x="6865758" y="5597372"/>
                    <a:pt x="6862674" y="5598808"/>
                    <a:pt x="6865193" y="5759620"/>
                  </a:cubicBezTo>
                  <a:cubicBezTo>
                    <a:pt x="6866134" y="5818104"/>
                    <a:pt x="6920444" y="5798735"/>
                    <a:pt x="6493102" y="5795957"/>
                  </a:cubicBezTo>
                  <a:cubicBezTo>
                    <a:pt x="6489641" y="5614270"/>
                    <a:pt x="6493078" y="5594807"/>
                    <a:pt x="6488770" y="5370334"/>
                  </a:cubicBezTo>
                  <a:cubicBezTo>
                    <a:pt x="6931908" y="5370992"/>
                    <a:pt x="6861873" y="5350047"/>
                    <a:pt x="6863263" y="5438372"/>
                  </a:cubicBezTo>
                  <a:close/>
                  <a:moveTo>
                    <a:pt x="6851775" y="4919716"/>
                  </a:moveTo>
                  <a:cubicBezTo>
                    <a:pt x="6859543" y="5374240"/>
                    <a:pt x="6856718" y="5172242"/>
                    <a:pt x="6861450" y="5349341"/>
                  </a:cubicBezTo>
                  <a:cubicBezTo>
                    <a:pt x="6419489" y="5349482"/>
                    <a:pt x="6489006" y="5369886"/>
                    <a:pt x="6486699" y="5277231"/>
                  </a:cubicBezTo>
                  <a:cubicBezTo>
                    <a:pt x="6483944" y="5167088"/>
                    <a:pt x="6482273" y="5068784"/>
                    <a:pt x="6481802" y="4956312"/>
                  </a:cubicBezTo>
                  <a:cubicBezTo>
                    <a:pt x="6481543" y="4904771"/>
                    <a:pt x="6423585" y="4916045"/>
                    <a:pt x="6851775" y="4919716"/>
                  </a:cubicBezTo>
                  <a:close/>
                  <a:moveTo>
                    <a:pt x="6847890" y="4474770"/>
                  </a:moveTo>
                  <a:cubicBezTo>
                    <a:pt x="6850786" y="4658882"/>
                    <a:pt x="6846172" y="4581382"/>
                    <a:pt x="6851397" y="4897876"/>
                  </a:cubicBezTo>
                  <a:cubicBezTo>
                    <a:pt x="6849020" y="4897852"/>
                    <a:pt x="6484274" y="4896464"/>
                    <a:pt x="6481426" y="4896440"/>
                  </a:cubicBezTo>
                  <a:cubicBezTo>
                    <a:pt x="6479401" y="4651562"/>
                    <a:pt x="6474857" y="4652268"/>
                    <a:pt x="6472174" y="4469569"/>
                  </a:cubicBezTo>
                  <a:cubicBezTo>
                    <a:pt x="6473892" y="4469569"/>
                    <a:pt x="6847866" y="4473099"/>
                    <a:pt x="6847890" y="4474770"/>
                  </a:cubicBezTo>
                  <a:close/>
                  <a:moveTo>
                    <a:pt x="6838238" y="4021093"/>
                  </a:moveTo>
                  <a:cubicBezTo>
                    <a:pt x="6850574" y="4598374"/>
                    <a:pt x="6846266" y="4379266"/>
                    <a:pt x="6847490" y="4449612"/>
                  </a:cubicBezTo>
                  <a:cubicBezTo>
                    <a:pt x="6692990" y="4453401"/>
                    <a:pt x="6587384" y="4447988"/>
                    <a:pt x="6471868" y="4447729"/>
                  </a:cubicBezTo>
                  <a:cubicBezTo>
                    <a:pt x="6469843" y="4311910"/>
                    <a:pt x="6469749" y="4215677"/>
                    <a:pt x="6465771" y="4020952"/>
                  </a:cubicBezTo>
                  <a:cubicBezTo>
                    <a:pt x="6579050" y="4020999"/>
                    <a:pt x="6731220" y="4022622"/>
                    <a:pt x="6838238" y="4021093"/>
                  </a:cubicBezTo>
                  <a:close/>
                  <a:moveTo>
                    <a:pt x="6837626" y="3993228"/>
                  </a:moveTo>
                  <a:cubicBezTo>
                    <a:pt x="6837862" y="4003442"/>
                    <a:pt x="6867712" y="3999229"/>
                    <a:pt x="6465323" y="3999088"/>
                  </a:cubicBezTo>
                  <a:cubicBezTo>
                    <a:pt x="6465276" y="3996923"/>
                    <a:pt x="6457178" y="3571134"/>
                    <a:pt x="6457155" y="3569393"/>
                  </a:cubicBezTo>
                  <a:cubicBezTo>
                    <a:pt x="6458849" y="3569393"/>
                    <a:pt x="6829340" y="3571487"/>
                    <a:pt x="6831129" y="3571511"/>
                  </a:cubicBezTo>
                  <a:cubicBezTo>
                    <a:pt x="6832494" y="3666896"/>
                    <a:pt x="6833671" y="3812576"/>
                    <a:pt x="6837626" y="3993228"/>
                  </a:cubicBezTo>
                  <a:close/>
                  <a:moveTo>
                    <a:pt x="6826021" y="3190414"/>
                  </a:moveTo>
                  <a:cubicBezTo>
                    <a:pt x="6828540" y="3350873"/>
                    <a:pt x="6827692" y="3350567"/>
                    <a:pt x="6830211" y="3511426"/>
                  </a:cubicBezTo>
                  <a:cubicBezTo>
                    <a:pt x="6831082" y="3566733"/>
                    <a:pt x="6888287" y="3547693"/>
                    <a:pt x="6456777" y="3547529"/>
                  </a:cubicBezTo>
                  <a:cubicBezTo>
                    <a:pt x="6452917" y="3316889"/>
                    <a:pt x="6456330" y="3370007"/>
                    <a:pt x="6451881" y="3122729"/>
                  </a:cubicBezTo>
                  <a:cubicBezTo>
                    <a:pt x="6889111" y="3122729"/>
                    <a:pt x="6824561" y="3096393"/>
                    <a:pt x="6826021" y="3190414"/>
                  </a:cubicBezTo>
                  <a:close/>
                  <a:moveTo>
                    <a:pt x="6819829" y="2708707"/>
                  </a:moveTo>
                  <a:cubicBezTo>
                    <a:pt x="6829575" y="3175564"/>
                    <a:pt x="6846172" y="3099923"/>
                    <a:pt x="6733975" y="3099923"/>
                  </a:cubicBezTo>
                  <a:cubicBezTo>
                    <a:pt x="6592445" y="3099923"/>
                    <a:pt x="6593057" y="3100865"/>
                    <a:pt x="6451457" y="3100865"/>
                  </a:cubicBezTo>
                  <a:cubicBezTo>
                    <a:pt x="6447715" y="2905410"/>
                    <a:pt x="6447079" y="2938052"/>
                    <a:pt x="6444724" y="2670981"/>
                  </a:cubicBezTo>
                  <a:cubicBezTo>
                    <a:pt x="6870301" y="2671005"/>
                    <a:pt x="6818722" y="2655307"/>
                    <a:pt x="6819829" y="2708707"/>
                  </a:cubicBezTo>
                  <a:close/>
                  <a:moveTo>
                    <a:pt x="6810813" y="2227189"/>
                  </a:moveTo>
                  <a:cubicBezTo>
                    <a:pt x="6818676" y="2728570"/>
                    <a:pt x="6846666" y="2648765"/>
                    <a:pt x="6733975" y="2648765"/>
                  </a:cubicBezTo>
                  <a:cubicBezTo>
                    <a:pt x="6594211" y="2648765"/>
                    <a:pt x="6592610" y="2649141"/>
                    <a:pt x="6451387" y="2649141"/>
                  </a:cubicBezTo>
                  <a:cubicBezTo>
                    <a:pt x="6442017" y="2649141"/>
                    <a:pt x="6444913" y="2662085"/>
                    <a:pt x="6443124" y="2547777"/>
                  </a:cubicBezTo>
                  <a:cubicBezTo>
                    <a:pt x="6437286" y="2173082"/>
                    <a:pt x="6435167" y="2221964"/>
                    <a:pt x="6451387" y="2221964"/>
                  </a:cubicBezTo>
                  <a:cubicBezTo>
                    <a:pt x="6836708" y="2221964"/>
                    <a:pt x="6810624" y="2214621"/>
                    <a:pt x="6810813" y="2227189"/>
                  </a:cubicBezTo>
                  <a:close/>
                  <a:moveTo>
                    <a:pt x="6810389" y="2198594"/>
                  </a:moveTo>
                  <a:cubicBezTo>
                    <a:pt x="6677429" y="2197064"/>
                    <a:pt x="6590044" y="2200077"/>
                    <a:pt x="6439616" y="2200100"/>
                  </a:cubicBezTo>
                  <a:cubicBezTo>
                    <a:pt x="6431307" y="1717381"/>
                    <a:pt x="6419253" y="1770122"/>
                    <a:pt x="6451410" y="1770122"/>
                  </a:cubicBezTo>
                  <a:cubicBezTo>
                    <a:pt x="6570199" y="1770122"/>
                    <a:pt x="6601980" y="1770405"/>
                    <a:pt x="6733998" y="1770405"/>
                  </a:cubicBezTo>
                  <a:cubicBezTo>
                    <a:pt x="6828328" y="1770428"/>
                    <a:pt x="6802738" y="1692905"/>
                    <a:pt x="6810389" y="2198594"/>
                  </a:cubicBezTo>
                  <a:close/>
                  <a:moveTo>
                    <a:pt x="6797653" y="1424657"/>
                  </a:moveTo>
                  <a:cubicBezTo>
                    <a:pt x="6800620" y="1522397"/>
                    <a:pt x="6800666" y="1544002"/>
                    <a:pt x="6804009" y="1748988"/>
                  </a:cubicBezTo>
                  <a:cubicBezTo>
                    <a:pt x="6762318" y="1748447"/>
                    <a:pt x="6459532" y="1748235"/>
                    <a:pt x="6430459" y="1748329"/>
                  </a:cubicBezTo>
                  <a:cubicBezTo>
                    <a:pt x="6422667" y="1258150"/>
                    <a:pt x="6410213" y="1323859"/>
                    <a:pt x="6451410" y="1323859"/>
                  </a:cubicBezTo>
                  <a:cubicBezTo>
                    <a:pt x="6865476" y="1323859"/>
                    <a:pt x="6793463" y="1285662"/>
                    <a:pt x="6797653" y="1424657"/>
                  </a:cubicBezTo>
                  <a:close/>
                  <a:moveTo>
                    <a:pt x="6790920" y="942762"/>
                  </a:moveTo>
                  <a:cubicBezTo>
                    <a:pt x="6797324" y="1363303"/>
                    <a:pt x="6811472" y="1298888"/>
                    <a:pt x="6733975" y="1298888"/>
                  </a:cubicBezTo>
                  <a:cubicBezTo>
                    <a:pt x="6376220" y="1298888"/>
                    <a:pt x="6422573" y="1320423"/>
                    <a:pt x="6421701" y="1263633"/>
                  </a:cubicBezTo>
                  <a:cubicBezTo>
                    <a:pt x="6414639" y="813063"/>
                    <a:pt x="6406729" y="872982"/>
                    <a:pt x="6451410" y="872982"/>
                  </a:cubicBezTo>
                  <a:cubicBezTo>
                    <a:pt x="6851869" y="872982"/>
                    <a:pt x="6789485" y="851118"/>
                    <a:pt x="6790920" y="942762"/>
                  </a:cubicBezTo>
                  <a:close/>
                  <a:moveTo>
                    <a:pt x="6451410" y="421705"/>
                  </a:moveTo>
                  <a:cubicBezTo>
                    <a:pt x="6835531" y="421705"/>
                    <a:pt x="6783246" y="412550"/>
                    <a:pt x="6783294" y="460843"/>
                  </a:cubicBezTo>
                  <a:cubicBezTo>
                    <a:pt x="6783294" y="916639"/>
                    <a:pt x="6813285" y="850318"/>
                    <a:pt x="6733975" y="850318"/>
                  </a:cubicBezTo>
                  <a:cubicBezTo>
                    <a:pt x="6358399" y="850318"/>
                    <a:pt x="6417534" y="870652"/>
                    <a:pt x="6415486" y="781738"/>
                  </a:cubicBezTo>
                  <a:cubicBezTo>
                    <a:pt x="6406329" y="363998"/>
                    <a:pt x="6393805" y="421705"/>
                    <a:pt x="6451410" y="421705"/>
                  </a:cubicBezTo>
                  <a:close/>
                  <a:moveTo>
                    <a:pt x="6411179" y="1748423"/>
                  </a:moveTo>
                  <a:cubicBezTo>
                    <a:pt x="6311788" y="1749059"/>
                    <a:pt x="6038687" y="1759650"/>
                    <a:pt x="6038099" y="1744870"/>
                  </a:cubicBezTo>
                  <a:cubicBezTo>
                    <a:pt x="6032025" y="1594578"/>
                    <a:pt x="6032331" y="1450216"/>
                    <a:pt x="6030636" y="1323341"/>
                  </a:cubicBezTo>
                  <a:cubicBezTo>
                    <a:pt x="6433448" y="1323482"/>
                    <a:pt x="6237303" y="1323717"/>
                    <a:pt x="6403410" y="1323859"/>
                  </a:cubicBezTo>
                  <a:cubicBezTo>
                    <a:pt x="6406988" y="1524115"/>
                    <a:pt x="6404045" y="1299406"/>
                    <a:pt x="6411179" y="1748423"/>
                  </a:cubicBezTo>
                  <a:close/>
                  <a:moveTo>
                    <a:pt x="6402421" y="1264010"/>
                  </a:moveTo>
                  <a:cubicBezTo>
                    <a:pt x="6403245" y="1317104"/>
                    <a:pt x="6461745" y="1301642"/>
                    <a:pt x="6030330" y="1301501"/>
                  </a:cubicBezTo>
                  <a:cubicBezTo>
                    <a:pt x="6025716" y="978605"/>
                    <a:pt x="6030283" y="1219059"/>
                    <a:pt x="6025104" y="871593"/>
                  </a:cubicBezTo>
                  <a:cubicBezTo>
                    <a:pt x="6545952" y="873500"/>
                    <a:pt x="6354115" y="872817"/>
                    <a:pt x="6398090" y="872935"/>
                  </a:cubicBezTo>
                  <a:cubicBezTo>
                    <a:pt x="6402327" y="1102539"/>
                    <a:pt x="6399502" y="1077710"/>
                    <a:pt x="6402421" y="1264010"/>
                  </a:cubicBezTo>
                  <a:close/>
                  <a:moveTo>
                    <a:pt x="6027811" y="423847"/>
                  </a:moveTo>
                  <a:cubicBezTo>
                    <a:pt x="6445808" y="423023"/>
                    <a:pt x="6388367" y="405725"/>
                    <a:pt x="6389826" y="461173"/>
                  </a:cubicBezTo>
                  <a:cubicBezTo>
                    <a:pt x="6401974" y="926100"/>
                    <a:pt x="6418759" y="851424"/>
                    <a:pt x="6310281" y="850530"/>
                  </a:cubicBezTo>
                  <a:cubicBezTo>
                    <a:pt x="5967122" y="847753"/>
                    <a:pt x="6025175" y="873547"/>
                    <a:pt x="6023880" y="786869"/>
                  </a:cubicBezTo>
                  <a:cubicBezTo>
                    <a:pt x="6018159" y="380567"/>
                    <a:pt x="6013122" y="423894"/>
                    <a:pt x="6027811" y="423847"/>
                  </a:cubicBezTo>
                  <a:close/>
                  <a:moveTo>
                    <a:pt x="6018842" y="1745858"/>
                  </a:moveTo>
                  <a:cubicBezTo>
                    <a:pt x="6019031" y="1750542"/>
                    <a:pt x="6063264" y="1748588"/>
                    <a:pt x="5647010" y="1750871"/>
                  </a:cubicBezTo>
                  <a:cubicBezTo>
                    <a:pt x="5641266" y="1503075"/>
                    <a:pt x="5642702" y="1442685"/>
                    <a:pt x="5641148" y="1321034"/>
                  </a:cubicBezTo>
                  <a:cubicBezTo>
                    <a:pt x="5825923" y="1321693"/>
                    <a:pt x="5643620" y="1323223"/>
                    <a:pt x="6011379" y="1323341"/>
                  </a:cubicBezTo>
                  <a:cubicBezTo>
                    <a:pt x="6013074" y="1451769"/>
                    <a:pt x="6012792" y="1595684"/>
                    <a:pt x="6018842" y="1745858"/>
                  </a:cubicBezTo>
                  <a:close/>
                  <a:moveTo>
                    <a:pt x="6006907" y="942762"/>
                  </a:moveTo>
                  <a:cubicBezTo>
                    <a:pt x="6009379" y="1100421"/>
                    <a:pt x="6008013" y="1103974"/>
                    <a:pt x="6010509" y="1264010"/>
                  </a:cubicBezTo>
                  <a:cubicBezTo>
                    <a:pt x="6011379" y="1319293"/>
                    <a:pt x="6067596" y="1300630"/>
                    <a:pt x="5640842" y="1299171"/>
                  </a:cubicBezTo>
                  <a:cubicBezTo>
                    <a:pt x="5638794" y="1151514"/>
                    <a:pt x="5637782" y="1149326"/>
                    <a:pt x="5633309" y="871923"/>
                  </a:cubicBezTo>
                  <a:cubicBezTo>
                    <a:pt x="6071739" y="871641"/>
                    <a:pt x="6005470" y="847376"/>
                    <a:pt x="6006907" y="942762"/>
                  </a:cubicBezTo>
                  <a:close/>
                  <a:moveTo>
                    <a:pt x="5886494" y="424035"/>
                  </a:moveTo>
                  <a:cubicBezTo>
                    <a:pt x="6018771" y="424035"/>
                    <a:pt x="5998126" y="413657"/>
                    <a:pt x="5999115" y="461055"/>
                  </a:cubicBezTo>
                  <a:cubicBezTo>
                    <a:pt x="6001445" y="572609"/>
                    <a:pt x="6002904" y="669525"/>
                    <a:pt x="6004552" y="787222"/>
                  </a:cubicBezTo>
                  <a:cubicBezTo>
                    <a:pt x="6005777" y="869122"/>
                    <a:pt x="6073763" y="849706"/>
                    <a:pt x="5632979" y="850059"/>
                  </a:cubicBezTo>
                  <a:cubicBezTo>
                    <a:pt x="5628342" y="561125"/>
                    <a:pt x="5628365" y="553758"/>
                    <a:pt x="5626035" y="460490"/>
                  </a:cubicBezTo>
                  <a:cubicBezTo>
                    <a:pt x="5624810" y="411609"/>
                    <a:pt x="5578976" y="423800"/>
                    <a:pt x="5886494" y="424035"/>
                  </a:cubicBezTo>
                  <a:close/>
                  <a:moveTo>
                    <a:pt x="5604047" y="1750989"/>
                  </a:moveTo>
                  <a:cubicBezTo>
                    <a:pt x="5464283" y="1750989"/>
                    <a:pt x="5465060" y="1748188"/>
                    <a:pt x="5321601" y="1748188"/>
                  </a:cubicBezTo>
                  <a:cubicBezTo>
                    <a:pt x="5227813" y="1748188"/>
                    <a:pt x="5254249" y="1828818"/>
                    <a:pt x="5245680" y="1322870"/>
                  </a:cubicBezTo>
                  <a:cubicBezTo>
                    <a:pt x="5405266" y="1324565"/>
                    <a:pt x="5462400" y="1320705"/>
                    <a:pt x="5621868" y="1320964"/>
                  </a:cubicBezTo>
                  <a:cubicBezTo>
                    <a:pt x="5628012" y="1814603"/>
                    <a:pt x="5638135" y="1750989"/>
                    <a:pt x="5604047" y="1750989"/>
                  </a:cubicBezTo>
                  <a:close/>
                  <a:moveTo>
                    <a:pt x="5615182" y="942715"/>
                  </a:moveTo>
                  <a:cubicBezTo>
                    <a:pt x="5621679" y="1353771"/>
                    <a:pt x="5628789" y="1299124"/>
                    <a:pt x="5604047" y="1299124"/>
                  </a:cubicBezTo>
                  <a:cubicBezTo>
                    <a:pt x="5192007" y="1299124"/>
                    <a:pt x="5245586" y="1318799"/>
                    <a:pt x="5244715" y="1263633"/>
                  </a:cubicBezTo>
                  <a:cubicBezTo>
                    <a:pt x="5242149" y="1099197"/>
                    <a:pt x="5244079" y="1102280"/>
                    <a:pt x="5241561" y="942386"/>
                  </a:cubicBezTo>
                  <a:cubicBezTo>
                    <a:pt x="5240195" y="857661"/>
                    <a:pt x="5219385" y="872323"/>
                    <a:pt x="5321577" y="872323"/>
                  </a:cubicBezTo>
                  <a:cubicBezTo>
                    <a:pt x="5673258" y="872323"/>
                    <a:pt x="5613605" y="845235"/>
                    <a:pt x="5615182" y="942715"/>
                  </a:cubicBezTo>
                  <a:close/>
                  <a:moveTo>
                    <a:pt x="5606754" y="461126"/>
                  </a:moveTo>
                  <a:cubicBezTo>
                    <a:pt x="5609179" y="557524"/>
                    <a:pt x="5609250" y="572939"/>
                    <a:pt x="5613699" y="850083"/>
                  </a:cubicBezTo>
                  <a:cubicBezTo>
                    <a:pt x="5572455" y="850083"/>
                    <a:pt x="5281675" y="850412"/>
                    <a:pt x="5240077" y="850859"/>
                  </a:cubicBezTo>
                  <a:lnTo>
                    <a:pt x="5233133" y="422341"/>
                  </a:lnTo>
                  <a:cubicBezTo>
                    <a:pt x="5677095" y="415280"/>
                    <a:pt x="5605601" y="415398"/>
                    <a:pt x="5606754" y="461126"/>
                  </a:cubicBezTo>
                  <a:close/>
                  <a:moveTo>
                    <a:pt x="5228236" y="1424469"/>
                  </a:moveTo>
                  <a:cubicBezTo>
                    <a:pt x="5230143" y="1525809"/>
                    <a:pt x="5229484" y="1487824"/>
                    <a:pt x="5233675" y="1748941"/>
                  </a:cubicBezTo>
                  <a:cubicBezTo>
                    <a:pt x="5112178" y="1751318"/>
                    <a:pt x="5161262" y="1754142"/>
                    <a:pt x="4859959" y="1751271"/>
                  </a:cubicBezTo>
                  <a:cubicBezTo>
                    <a:pt x="4854497" y="1312021"/>
                    <a:pt x="4857676" y="1456947"/>
                    <a:pt x="4856286" y="1320470"/>
                  </a:cubicBezTo>
                  <a:cubicBezTo>
                    <a:pt x="5302980" y="1320258"/>
                    <a:pt x="5225812" y="1302089"/>
                    <a:pt x="5228236" y="1424469"/>
                  </a:cubicBezTo>
                  <a:close/>
                  <a:moveTo>
                    <a:pt x="5222280" y="942762"/>
                  </a:moveTo>
                  <a:cubicBezTo>
                    <a:pt x="5228613" y="1358596"/>
                    <a:pt x="5239513" y="1301171"/>
                    <a:pt x="5180518" y="1299971"/>
                  </a:cubicBezTo>
                  <a:cubicBezTo>
                    <a:pt x="5092239" y="1298182"/>
                    <a:pt x="5075949" y="1298535"/>
                    <a:pt x="4856027" y="1298629"/>
                  </a:cubicBezTo>
                  <a:cubicBezTo>
                    <a:pt x="4853391" y="1091689"/>
                    <a:pt x="4849177" y="1092843"/>
                    <a:pt x="4846870" y="873264"/>
                  </a:cubicBezTo>
                  <a:cubicBezTo>
                    <a:pt x="5287678" y="877571"/>
                    <a:pt x="5220727" y="845823"/>
                    <a:pt x="5222280" y="942762"/>
                  </a:cubicBezTo>
                  <a:close/>
                  <a:moveTo>
                    <a:pt x="4897813" y="424271"/>
                  </a:moveTo>
                  <a:cubicBezTo>
                    <a:pt x="4993578" y="425541"/>
                    <a:pt x="5085930" y="425753"/>
                    <a:pt x="5180565" y="423470"/>
                  </a:cubicBezTo>
                  <a:cubicBezTo>
                    <a:pt x="5227318" y="422294"/>
                    <a:pt x="5212840" y="358633"/>
                    <a:pt x="5220797" y="851118"/>
                  </a:cubicBezTo>
                  <a:cubicBezTo>
                    <a:pt x="5053020" y="853519"/>
                    <a:pt x="5118864" y="854107"/>
                    <a:pt x="4846658" y="851448"/>
                  </a:cubicBezTo>
                  <a:cubicBezTo>
                    <a:pt x="4842609" y="352043"/>
                    <a:pt x="4819915" y="423259"/>
                    <a:pt x="4897813" y="424271"/>
                  </a:cubicBezTo>
                  <a:close/>
                  <a:moveTo>
                    <a:pt x="4847812" y="2202195"/>
                  </a:moveTo>
                  <a:cubicBezTo>
                    <a:pt x="4755554" y="2202854"/>
                    <a:pt x="4635894" y="2202195"/>
                    <a:pt x="4477769" y="2202195"/>
                  </a:cubicBezTo>
                  <a:cubicBezTo>
                    <a:pt x="4477510" y="2186568"/>
                    <a:pt x="4471177" y="1820557"/>
                    <a:pt x="4470000" y="1771276"/>
                  </a:cubicBezTo>
                  <a:cubicBezTo>
                    <a:pt x="4471718" y="1771276"/>
                    <a:pt x="4838325" y="1772946"/>
                    <a:pt x="4840914" y="1772970"/>
                  </a:cubicBezTo>
                  <a:cubicBezTo>
                    <a:pt x="4842844" y="1929687"/>
                    <a:pt x="4846164" y="2098948"/>
                    <a:pt x="4847812" y="2202195"/>
                  </a:cubicBezTo>
                  <a:close/>
                  <a:moveTo>
                    <a:pt x="4837312" y="1424234"/>
                  </a:moveTo>
                  <a:cubicBezTo>
                    <a:pt x="4836488" y="1816886"/>
                    <a:pt x="4879168" y="1750848"/>
                    <a:pt x="4756802" y="1750848"/>
                  </a:cubicBezTo>
                  <a:cubicBezTo>
                    <a:pt x="4436878" y="1750848"/>
                    <a:pt x="4469505" y="1750824"/>
                    <a:pt x="4469364" y="1745105"/>
                  </a:cubicBezTo>
                  <a:cubicBezTo>
                    <a:pt x="4467481" y="1667041"/>
                    <a:pt x="4455404" y="1321482"/>
                    <a:pt x="4474590" y="1321482"/>
                  </a:cubicBezTo>
                  <a:cubicBezTo>
                    <a:pt x="4910878" y="1321482"/>
                    <a:pt x="4837595" y="1289357"/>
                    <a:pt x="4837312" y="1424234"/>
                  </a:cubicBezTo>
                  <a:close/>
                  <a:moveTo>
                    <a:pt x="4828531" y="942762"/>
                  </a:moveTo>
                  <a:cubicBezTo>
                    <a:pt x="4835100" y="1361679"/>
                    <a:pt x="4863137" y="1298629"/>
                    <a:pt x="4756802" y="1298676"/>
                  </a:cubicBezTo>
                  <a:cubicBezTo>
                    <a:pt x="4420210" y="1298676"/>
                    <a:pt x="4462891" y="1315551"/>
                    <a:pt x="4462067" y="1263586"/>
                  </a:cubicBezTo>
                  <a:cubicBezTo>
                    <a:pt x="4461878" y="1251019"/>
                    <a:pt x="4456322" y="890421"/>
                    <a:pt x="4456016" y="870440"/>
                  </a:cubicBezTo>
                  <a:cubicBezTo>
                    <a:pt x="4903133" y="869499"/>
                    <a:pt x="4827142" y="855119"/>
                    <a:pt x="4828531" y="942762"/>
                  </a:cubicBezTo>
                  <a:close/>
                  <a:moveTo>
                    <a:pt x="4474590" y="424529"/>
                  </a:moveTo>
                  <a:cubicBezTo>
                    <a:pt x="4875072" y="424529"/>
                    <a:pt x="4821328" y="407867"/>
                    <a:pt x="4822481" y="459996"/>
                  </a:cubicBezTo>
                  <a:cubicBezTo>
                    <a:pt x="4833122" y="927935"/>
                    <a:pt x="4841973" y="851048"/>
                    <a:pt x="4756802" y="851048"/>
                  </a:cubicBezTo>
                  <a:cubicBezTo>
                    <a:pt x="4616073" y="851048"/>
                    <a:pt x="4615931" y="848577"/>
                    <a:pt x="4474590" y="848577"/>
                  </a:cubicBezTo>
                  <a:cubicBezTo>
                    <a:pt x="4449425" y="848577"/>
                    <a:pt x="4455852" y="860862"/>
                    <a:pt x="4454769" y="781785"/>
                  </a:cubicBezTo>
                  <a:cubicBezTo>
                    <a:pt x="4449190" y="369529"/>
                    <a:pt x="4438455" y="424529"/>
                    <a:pt x="4474590" y="424529"/>
                  </a:cubicBezTo>
                  <a:close/>
                  <a:moveTo>
                    <a:pt x="4443634" y="1321529"/>
                  </a:moveTo>
                  <a:cubicBezTo>
                    <a:pt x="4445258" y="1439578"/>
                    <a:pt x="4445282" y="1549414"/>
                    <a:pt x="4450178" y="1749459"/>
                  </a:cubicBezTo>
                  <a:cubicBezTo>
                    <a:pt x="4056829" y="1750165"/>
                    <a:pt x="4077781" y="1754801"/>
                    <a:pt x="4077545" y="1746023"/>
                  </a:cubicBezTo>
                  <a:cubicBezTo>
                    <a:pt x="4076651" y="1708062"/>
                    <a:pt x="4069495" y="1324588"/>
                    <a:pt x="4069471" y="1322870"/>
                  </a:cubicBezTo>
                  <a:cubicBezTo>
                    <a:pt x="4266699" y="1324541"/>
                    <a:pt x="4324045" y="1321788"/>
                    <a:pt x="4443634" y="1321529"/>
                  </a:cubicBezTo>
                  <a:close/>
                  <a:moveTo>
                    <a:pt x="4443328" y="1299665"/>
                  </a:moveTo>
                  <a:cubicBezTo>
                    <a:pt x="4012054" y="1300583"/>
                    <a:pt x="4069353" y="1316963"/>
                    <a:pt x="4068506" y="1263586"/>
                  </a:cubicBezTo>
                  <a:cubicBezTo>
                    <a:pt x="4065987" y="1102821"/>
                    <a:pt x="4066669" y="1102727"/>
                    <a:pt x="4064151" y="942386"/>
                  </a:cubicBezTo>
                  <a:cubicBezTo>
                    <a:pt x="4062738" y="852907"/>
                    <a:pt x="3989596" y="873029"/>
                    <a:pt x="4436713" y="870534"/>
                  </a:cubicBezTo>
                  <a:cubicBezTo>
                    <a:pt x="4436736" y="872323"/>
                    <a:pt x="4442739" y="1258809"/>
                    <a:pt x="4443328" y="1299665"/>
                  </a:cubicBezTo>
                  <a:close/>
                  <a:moveTo>
                    <a:pt x="4429438" y="424412"/>
                  </a:moveTo>
                  <a:cubicBezTo>
                    <a:pt x="4434194" y="664277"/>
                    <a:pt x="4433817" y="671949"/>
                    <a:pt x="4436407" y="848671"/>
                  </a:cubicBezTo>
                  <a:cubicBezTo>
                    <a:pt x="4003815" y="850954"/>
                    <a:pt x="4063303" y="879407"/>
                    <a:pt x="4061067" y="781691"/>
                  </a:cubicBezTo>
                  <a:cubicBezTo>
                    <a:pt x="4057559" y="628692"/>
                    <a:pt x="4056665" y="540955"/>
                    <a:pt x="4056335" y="460773"/>
                  </a:cubicBezTo>
                  <a:cubicBezTo>
                    <a:pt x="4056100" y="406149"/>
                    <a:pt x="4001155" y="422294"/>
                    <a:pt x="4429438" y="424412"/>
                  </a:cubicBezTo>
                  <a:close/>
                  <a:moveTo>
                    <a:pt x="4051132" y="1749906"/>
                  </a:moveTo>
                  <a:cubicBezTo>
                    <a:pt x="3820994" y="1744940"/>
                    <a:pt x="3682549" y="1753554"/>
                    <a:pt x="3682454" y="1745293"/>
                  </a:cubicBezTo>
                  <a:cubicBezTo>
                    <a:pt x="3677228" y="1244547"/>
                    <a:pt x="3646036" y="1319458"/>
                    <a:pt x="3768474" y="1321105"/>
                  </a:cubicBezTo>
                  <a:cubicBezTo>
                    <a:pt x="3884626" y="1322658"/>
                    <a:pt x="3915324" y="1321411"/>
                    <a:pt x="4050214" y="1322658"/>
                  </a:cubicBezTo>
                  <a:cubicBezTo>
                    <a:pt x="4058383" y="1805354"/>
                    <a:pt x="4062667" y="1750118"/>
                    <a:pt x="4051132" y="1749906"/>
                  </a:cubicBezTo>
                  <a:close/>
                  <a:moveTo>
                    <a:pt x="4044870" y="942762"/>
                  </a:moveTo>
                  <a:cubicBezTo>
                    <a:pt x="4047389" y="1103174"/>
                    <a:pt x="4046707" y="1103010"/>
                    <a:pt x="4049225" y="1263963"/>
                  </a:cubicBezTo>
                  <a:cubicBezTo>
                    <a:pt x="4050073" y="1317222"/>
                    <a:pt x="4108172" y="1299947"/>
                    <a:pt x="3676287" y="1298394"/>
                  </a:cubicBezTo>
                  <a:cubicBezTo>
                    <a:pt x="3672826" y="1070673"/>
                    <a:pt x="3676099" y="1073026"/>
                    <a:pt x="3671955" y="873994"/>
                  </a:cubicBezTo>
                  <a:cubicBezTo>
                    <a:pt x="4101675" y="871429"/>
                    <a:pt x="4043340" y="843940"/>
                    <a:pt x="4044870" y="942762"/>
                  </a:cubicBezTo>
                  <a:close/>
                  <a:moveTo>
                    <a:pt x="4036819" y="423729"/>
                  </a:moveTo>
                  <a:cubicBezTo>
                    <a:pt x="4038303" y="665995"/>
                    <a:pt x="4040186" y="700332"/>
                    <a:pt x="4043246" y="850389"/>
                  </a:cubicBezTo>
                  <a:cubicBezTo>
                    <a:pt x="3955814" y="848530"/>
                    <a:pt x="3862238" y="848506"/>
                    <a:pt x="3768380" y="850648"/>
                  </a:cubicBezTo>
                  <a:cubicBezTo>
                    <a:pt x="3641752" y="853542"/>
                    <a:pt x="3674804" y="922970"/>
                    <a:pt x="3662727" y="460538"/>
                  </a:cubicBezTo>
                  <a:cubicBezTo>
                    <a:pt x="3661032" y="396217"/>
                    <a:pt x="3614232" y="432484"/>
                    <a:pt x="4036819" y="423729"/>
                  </a:cubicBezTo>
                  <a:close/>
                  <a:moveTo>
                    <a:pt x="3627345" y="1749035"/>
                  </a:moveTo>
                  <a:cubicBezTo>
                    <a:pt x="3350854" y="1749082"/>
                    <a:pt x="3325853" y="1749035"/>
                    <a:pt x="3290707" y="1749200"/>
                  </a:cubicBezTo>
                  <a:cubicBezTo>
                    <a:pt x="3284162" y="1517808"/>
                    <a:pt x="3287128" y="1429835"/>
                    <a:pt x="3286069" y="1322329"/>
                  </a:cubicBezTo>
                  <a:cubicBezTo>
                    <a:pt x="3489582" y="1321717"/>
                    <a:pt x="3541396" y="1319928"/>
                    <a:pt x="3657313" y="1320187"/>
                  </a:cubicBezTo>
                  <a:cubicBezTo>
                    <a:pt x="3664705" y="1825758"/>
                    <a:pt x="3678994" y="1749035"/>
                    <a:pt x="3627345" y="1749035"/>
                  </a:cubicBezTo>
                  <a:close/>
                  <a:moveTo>
                    <a:pt x="3653923" y="942715"/>
                  </a:moveTo>
                  <a:cubicBezTo>
                    <a:pt x="3660349" y="1354148"/>
                    <a:pt x="3664045" y="1298300"/>
                    <a:pt x="3627368" y="1298300"/>
                  </a:cubicBezTo>
                  <a:cubicBezTo>
                    <a:pt x="3233478" y="1298300"/>
                    <a:pt x="3286163" y="1317363"/>
                    <a:pt x="3285339" y="1263586"/>
                  </a:cubicBezTo>
                  <a:cubicBezTo>
                    <a:pt x="3278112" y="802119"/>
                    <a:pt x="3255913" y="872229"/>
                    <a:pt x="3344922" y="872229"/>
                  </a:cubicBezTo>
                  <a:cubicBezTo>
                    <a:pt x="3485980" y="872229"/>
                    <a:pt x="3486027" y="874135"/>
                    <a:pt x="3627368" y="874135"/>
                  </a:cubicBezTo>
                  <a:cubicBezTo>
                    <a:pt x="3659078" y="874112"/>
                    <a:pt x="3652581" y="860320"/>
                    <a:pt x="3653923" y="942715"/>
                  </a:cubicBezTo>
                  <a:close/>
                  <a:moveTo>
                    <a:pt x="3344898" y="422364"/>
                  </a:moveTo>
                  <a:cubicBezTo>
                    <a:pt x="3356151" y="422364"/>
                    <a:pt x="3625085" y="422529"/>
                    <a:pt x="3642458" y="422553"/>
                  </a:cubicBezTo>
                  <a:cubicBezTo>
                    <a:pt x="3643918" y="483201"/>
                    <a:pt x="3638150" y="245078"/>
                    <a:pt x="3652157" y="852248"/>
                  </a:cubicBezTo>
                  <a:cubicBezTo>
                    <a:pt x="3495067" y="852695"/>
                    <a:pt x="3429999" y="849259"/>
                    <a:pt x="3277665" y="850648"/>
                  </a:cubicBezTo>
                  <a:cubicBezTo>
                    <a:pt x="3271780" y="344747"/>
                    <a:pt x="3244425" y="422364"/>
                    <a:pt x="3344898" y="422364"/>
                  </a:cubicBezTo>
                  <a:close/>
                  <a:moveTo>
                    <a:pt x="3266789" y="1322399"/>
                  </a:moveTo>
                  <a:cubicBezTo>
                    <a:pt x="3268201" y="1472009"/>
                    <a:pt x="3264152" y="1439084"/>
                    <a:pt x="3271403" y="1749294"/>
                  </a:cubicBezTo>
                  <a:cubicBezTo>
                    <a:pt x="2836622" y="1752024"/>
                    <a:pt x="2945782" y="1751318"/>
                    <a:pt x="2900512" y="1751742"/>
                  </a:cubicBezTo>
                  <a:cubicBezTo>
                    <a:pt x="2899123" y="1574714"/>
                    <a:pt x="2896134" y="1455041"/>
                    <a:pt x="2893897" y="1321246"/>
                  </a:cubicBezTo>
                  <a:cubicBezTo>
                    <a:pt x="3076365" y="1324706"/>
                    <a:pt x="3122576" y="1323035"/>
                    <a:pt x="3266789" y="1322399"/>
                  </a:cubicBezTo>
                  <a:close/>
                  <a:moveTo>
                    <a:pt x="3259679" y="942762"/>
                  </a:moveTo>
                  <a:cubicBezTo>
                    <a:pt x="3266247" y="1362291"/>
                    <a:pt x="3287552" y="1300230"/>
                    <a:pt x="3203628" y="1300912"/>
                  </a:cubicBezTo>
                  <a:cubicBezTo>
                    <a:pt x="2843919" y="1303831"/>
                    <a:pt x="2893685" y="1307761"/>
                    <a:pt x="2892979" y="1263586"/>
                  </a:cubicBezTo>
                  <a:cubicBezTo>
                    <a:pt x="2886858" y="882513"/>
                    <a:pt x="2887282" y="906542"/>
                    <a:pt x="2886599" y="873406"/>
                  </a:cubicBezTo>
                  <a:cubicBezTo>
                    <a:pt x="3324559" y="879736"/>
                    <a:pt x="3258102" y="841634"/>
                    <a:pt x="3259679" y="942762"/>
                  </a:cubicBezTo>
                  <a:close/>
                  <a:moveTo>
                    <a:pt x="2921440" y="424506"/>
                  </a:moveTo>
                  <a:cubicBezTo>
                    <a:pt x="3303631" y="421164"/>
                    <a:pt x="3250734" y="412127"/>
                    <a:pt x="3252146" y="461197"/>
                  </a:cubicBezTo>
                  <a:cubicBezTo>
                    <a:pt x="3265376" y="913179"/>
                    <a:pt x="3267213" y="850483"/>
                    <a:pt x="3203557" y="851848"/>
                  </a:cubicBezTo>
                  <a:cubicBezTo>
                    <a:pt x="3107486" y="853919"/>
                    <a:pt x="3016664" y="853801"/>
                    <a:pt x="2921487" y="852130"/>
                  </a:cubicBezTo>
                  <a:cubicBezTo>
                    <a:pt x="2876830" y="851354"/>
                    <a:pt x="2886694" y="865616"/>
                    <a:pt x="2884410" y="781644"/>
                  </a:cubicBezTo>
                  <a:cubicBezTo>
                    <a:pt x="2873205" y="369341"/>
                    <a:pt x="2867978" y="425000"/>
                    <a:pt x="2921440" y="424506"/>
                  </a:cubicBezTo>
                  <a:close/>
                  <a:moveTo>
                    <a:pt x="2881161" y="1744493"/>
                  </a:moveTo>
                  <a:cubicBezTo>
                    <a:pt x="2881279" y="1757743"/>
                    <a:pt x="2910588" y="1750683"/>
                    <a:pt x="2507493" y="1750447"/>
                  </a:cubicBezTo>
                  <a:cubicBezTo>
                    <a:pt x="2507116" y="1672666"/>
                    <a:pt x="2502502" y="1323341"/>
                    <a:pt x="2502455" y="1320658"/>
                  </a:cubicBezTo>
                  <a:cubicBezTo>
                    <a:pt x="2699871" y="1320658"/>
                    <a:pt x="2791705" y="1319693"/>
                    <a:pt x="2874617" y="1320964"/>
                  </a:cubicBezTo>
                  <a:cubicBezTo>
                    <a:pt x="2876971" y="1462313"/>
                    <a:pt x="2879984" y="1582763"/>
                    <a:pt x="2881161" y="1744493"/>
                  </a:cubicBezTo>
                  <a:close/>
                  <a:moveTo>
                    <a:pt x="2874264" y="1299077"/>
                  </a:moveTo>
                  <a:cubicBezTo>
                    <a:pt x="2449276" y="1292628"/>
                    <a:pt x="2502502" y="1320070"/>
                    <a:pt x="2501608" y="1263539"/>
                  </a:cubicBezTo>
                  <a:cubicBezTo>
                    <a:pt x="2496240" y="923346"/>
                    <a:pt x="2496146" y="913532"/>
                    <a:pt x="2495205" y="870370"/>
                  </a:cubicBezTo>
                  <a:cubicBezTo>
                    <a:pt x="2497841" y="870370"/>
                    <a:pt x="2865483" y="873147"/>
                    <a:pt x="2867319" y="873170"/>
                  </a:cubicBezTo>
                  <a:cubicBezTo>
                    <a:pt x="2868284" y="920263"/>
                    <a:pt x="2868402" y="934101"/>
                    <a:pt x="2874264" y="1299077"/>
                  </a:cubicBezTo>
                  <a:close/>
                  <a:moveTo>
                    <a:pt x="2497794" y="425471"/>
                  </a:moveTo>
                  <a:cubicBezTo>
                    <a:pt x="2916073" y="425471"/>
                    <a:pt x="2859339" y="411115"/>
                    <a:pt x="2859763" y="460938"/>
                  </a:cubicBezTo>
                  <a:cubicBezTo>
                    <a:pt x="2863105" y="920993"/>
                    <a:pt x="2896699" y="850907"/>
                    <a:pt x="2780193" y="850907"/>
                  </a:cubicBezTo>
                  <a:cubicBezTo>
                    <a:pt x="2641701" y="850907"/>
                    <a:pt x="2638146" y="848530"/>
                    <a:pt x="2497770" y="848530"/>
                  </a:cubicBezTo>
                  <a:cubicBezTo>
                    <a:pt x="2493509" y="848506"/>
                    <a:pt x="2475430" y="425471"/>
                    <a:pt x="2497794" y="425471"/>
                  </a:cubicBezTo>
                  <a:close/>
                  <a:moveTo>
                    <a:pt x="2488142" y="1745434"/>
                  </a:moveTo>
                  <a:cubicBezTo>
                    <a:pt x="2488189" y="1752919"/>
                    <a:pt x="2188181" y="1752377"/>
                    <a:pt x="2116239" y="1751389"/>
                  </a:cubicBezTo>
                  <a:cubicBezTo>
                    <a:pt x="2108918" y="1331178"/>
                    <a:pt x="2110119" y="1444709"/>
                    <a:pt x="2107812" y="1322564"/>
                  </a:cubicBezTo>
                  <a:cubicBezTo>
                    <a:pt x="2281781" y="1325271"/>
                    <a:pt x="2344023" y="1320846"/>
                    <a:pt x="2483199" y="1320658"/>
                  </a:cubicBezTo>
                  <a:cubicBezTo>
                    <a:pt x="2483199" y="1322352"/>
                    <a:pt x="2487907" y="1685986"/>
                    <a:pt x="2488142" y="1745434"/>
                  </a:cubicBezTo>
                  <a:close/>
                  <a:moveTo>
                    <a:pt x="2482869" y="1298794"/>
                  </a:moveTo>
                  <a:cubicBezTo>
                    <a:pt x="2053337" y="1299430"/>
                    <a:pt x="2107647" y="1318493"/>
                    <a:pt x="2106799" y="1263586"/>
                  </a:cubicBezTo>
                  <a:cubicBezTo>
                    <a:pt x="2104704" y="1128827"/>
                    <a:pt x="2104633" y="1100421"/>
                    <a:pt x="2102138" y="942386"/>
                  </a:cubicBezTo>
                  <a:cubicBezTo>
                    <a:pt x="2100726" y="849377"/>
                    <a:pt x="2035540" y="870534"/>
                    <a:pt x="2475924" y="870370"/>
                  </a:cubicBezTo>
                  <a:cubicBezTo>
                    <a:pt x="2477101" y="923770"/>
                    <a:pt x="2482845" y="1297029"/>
                    <a:pt x="2482869" y="1298794"/>
                  </a:cubicBezTo>
                  <a:close/>
                  <a:moveTo>
                    <a:pt x="2468156" y="425400"/>
                  </a:moveTo>
                  <a:cubicBezTo>
                    <a:pt x="2469521" y="713676"/>
                    <a:pt x="2472605" y="737258"/>
                    <a:pt x="2475383" y="848530"/>
                  </a:cubicBezTo>
                  <a:cubicBezTo>
                    <a:pt x="2204966" y="848647"/>
                    <a:pt x="2151480" y="848906"/>
                    <a:pt x="2100702" y="850153"/>
                  </a:cubicBezTo>
                  <a:cubicBezTo>
                    <a:pt x="2095546" y="512808"/>
                    <a:pt x="2096771" y="581788"/>
                    <a:pt x="2093122" y="422600"/>
                  </a:cubicBezTo>
                  <a:cubicBezTo>
                    <a:pt x="2276460" y="417657"/>
                    <a:pt x="2348237" y="424788"/>
                    <a:pt x="2468156" y="425400"/>
                  </a:cubicBezTo>
                  <a:close/>
                  <a:moveTo>
                    <a:pt x="2090862" y="1424563"/>
                  </a:moveTo>
                  <a:cubicBezTo>
                    <a:pt x="2100726" y="1802294"/>
                    <a:pt x="2104445" y="1751224"/>
                    <a:pt x="2074477" y="1750706"/>
                  </a:cubicBezTo>
                  <a:cubicBezTo>
                    <a:pt x="1724444" y="1744140"/>
                    <a:pt x="1723455" y="1756449"/>
                    <a:pt x="1723267" y="1745246"/>
                  </a:cubicBezTo>
                  <a:cubicBezTo>
                    <a:pt x="1714933" y="1246335"/>
                    <a:pt x="1686260" y="1321340"/>
                    <a:pt x="1792054" y="1320917"/>
                  </a:cubicBezTo>
                  <a:cubicBezTo>
                    <a:pt x="1921695" y="1320399"/>
                    <a:pt x="1982408" y="1320234"/>
                    <a:pt x="2074124" y="1321952"/>
                  </a:cubicBezTo>
                  <a:cubicBezTo>
                    <a:pt x="2093569" y="1322329"/>
                    <a:pt x="2087778" y="1306231"/>
                    <a:pt x="2090862" y="1424563"/>
                  </a:cubicBezTo>
                  <a:close/>
                  <a:moveTo>
                    <a:pt x="2082858" y="942762"/>
                  </a:moveTo>
                  <a:cubicBezTo>
                    <a:pt x="2089120" y="1343133"/>
                    <a:pt x="2093051" y="1300418"/>
                    <a:pt x="2074477" y="1300065"/>
                  </a:cubicBezTo>
                  <a:cubicBezTo>
                    <a:pt x="1662507" y="1292322"/>
                    <a:pt x="1713709" y="1319693"/>
                    <a:pt x="1712838" y="1263633"/>
                  </a:cubicBezTo>
                  <a:cubicBezTo>
                    <a:pt x="1710343" y="1104351"/>
                    <a:pt x="1714157" y="1104822"/>
                    <a:pt x="1711614" y="942339"/>
                  </a:cubicBezTo>
                  <a:cubicBezTo>
                    <a:pt x="1710013" y="841022"/>
                    <a:pt x="1653538" y="884255"/>
                    <a:pt x="2074548" y="872747"/>
                  </a:cubicBezTo>
                  <a:cubicBezTo>
                    <a:pt x="2084741" y="872464"/>
                    <a:pt x="2081634" y="862015"/>
                    <a:pt x="2082858" y="942762"/>
                  </a:cubicBezTo>
                  <a:close/>
                  <a:moveTo>
                    <a:pt x="2073842" y="423141"/>
                  </a:moveTo>
                  <a:cubicBezTo>
                    <a:pt x="2084600" y="898258"/>
                    <a:pt x="2083658" y="850601"/>
                    <a:pt x="2074054" y="850836"/>
                  </a:cubicBezTo>
                  <a:cubicBezTo>
                    <a:pt x="1981160" y="853519"/>
                    <a:pt x="1964870" y="852554"/>
                    <a:pt x="1791984" y="853025"/>
                  </a:cubicBezTo>
                  <a:cubicBezTo>
                    <a:pt x="1683577" y="853307"/>
                    <a:pt x="1714157" y="924452"/>
                    <a:pt x="1702080" y="460490"/>
                  </a:cubicBezTo>
                  <a:cubicBezTo>
                    <a:pt x="1700456" y="396170"/>
                    <a:pt x="1656222" y="435120"/>
                    <a:pt x="2073842" y="423141"/>
                  </a:cubicBezTo>
                  <a:close/>
                  <a:moveTo>
                    <a:pt x="1704010" y="1745670"/>
                  </a:moveTo>
                  <a:cubicBezTo>
                    <a:pt x="1704152" y="1754472"/>
                    <a:pt x="1330248" y="1748165"/>
                    <a:pt x="1330130" y="1744964"/>
                  </a:cubicBezTo>
                  <a:cubicBezTo>
                    <a:pt x="1312262" y="1250360"/>
                    <a:pt x="1318265" y="1320117"/>
                    <a:pt x="1368549" y="1320117"/>
                  </a:cubicBezTo>
                  <a:cubicBezTo>
                    <a:pt x="1503275" y="1320117"/>
                    <a:pt x="1506924" y="1321199"/>
                    <a:pt x="1650878" y="1321199"/>
                  </a:cubicBezTo>
                  <a:cubicBezTo>
                    <a:pt x="1707871" y="1321199"/>
                    <a:pt x="1695253" y="1252455"/>
                    <a:pt x="1704010" y="1745670"/>
                  </a:cubicBezTo>
                  <a:close/>
                  <a:moveTo>
                    <a:pt x="1692357" y="942715"/>
                  </a:moveTo>
                  <a:cubicBezTo>
                    <a:pt x="1698878" y="1357819"/>
                    <a:pt x="1704010" y="1299359"/>
                    <a:pt x="1650878" y="1299359"/>
                  </a:cubicBezTo>
                  <a:cubicBezTo>
                    <a:pt x="1271513" y="1299359"/>
                    <a:pt x="1323327" y="1307902"/>
                    <a:pt x="1322644" y="1263586"/>
                  </a:cubicBezTo>
                  <a:cubicBezTo>
                    <a:pt x="1315511" y="808285"/>
                    <a:pt x="1296419" y="873500"/>
                    <a:pt x="1368549" y="873500"/>
                  </a:cubicBezTo>
                  <a:cubicBezTo>
                    <a:pt x="1753541" y="873500"/>
                    <a:pt x="1691063" y="859591"/>
                    <a:pt x="1692357" y="942715"/>
                  </a:cubicBezTo>
                  <a:close/>
                  <a:moveTo>
                    <a:pt x="1368549" y="423423"/>
                  </a:moveTo>
                  <a:cubicBezTo>
                    <a:pt x="1657281" y="423494"/>
                    <a:pt x="1658058" y="423494"/>
                    <a:pt x="1681858" y="423541"/>
                  </a:cubicBezTo>
                  <a:cubicBezTo>
                    <a:pt x="1684118" y="517421"/>
                    <a:pt x="1690733" y="851401"/>
                    <a:pt x="1690780" y="853260"/>
                  </a:cubicBezTo>
                  <a:cubicBezTo>
                    <a:pt x="1569214" y="853378"/>
                    <a:pt x="1679669" y="853378"/>
                    <a:pt x="1314546" y="851542"/>
                  </a:cubicBezTo>
                  <a:cubicBezTo>
                    <a:pt x="1306565" y="345783"/>
                    <a:pt x="1290652" y="423423"/>
                    <a:pt x="1368549" y="423423"/>
                  </a:cubicBezTo>
                  <a:close/>
                  <a:moveTo>
                    <a:pt x="1304988" y="1424375"/>
                  </a:moveTo>
                  <a:cubicBezTo>
                    <a:pt x="1305553" y="1533552"/>
                    <a:pt x="1306918" y="1638023"/>
                    <a:pt x="1310803" y="1745811"/>
                  </a:cubicBezTo>
                  <a:cubicBezTo>
                    <a:pt x="1310897" y="1748329"/>
                    <a:pt x="937935" y="1763038"/>
                    <a:pt x="937935" y="1745905"/>
                  </a:cubicBezTo>
                  <a:cubicBezTo>
                    <a:pt x="937935" y="1285285"/>
                    <a:pt x="916112" y="1322046"/>
                    <a:pt x="945091" y="1322235"/>
                  </a:cubicBezTo>
                  <a:cubicBezTo>
                    <a:pt x="1376388" y="1325176"/>
                    <a:pt x="1304258" y="1283920"/>
                    <a:pt x="1304988" y="1424375"/>
                  </a:cubicBezTo>
                  <a:close/>
                  <a:moveTo>
                    <a:pt x="1296702" y="942809"/>
                  </a:moveTo>
                  <a:cubicBezTo>
                    <a:pt x="1303270" y="1363985"/>
                    <a:pt x="1327799" y="1297641"/>
                    <a:pt x="1227279" y="1299547"/>
                  </a:cubicBezTo>
                  <a:cubicBezTo>
                    <a:pt x="876092" y="1305690"/>
                    <a:pt x="929931" y="1308020"/>
                    <a:pt x="929248" y="1263633"/>
                  </a:cubicBezTo>
                  <a:cubicBezTo>
                    <a:pt x="922374" y="824477"/>
                    <a:pt x="918443" y="873029"/>
                    <a:pt x="945303" y="872605"/>
                  </a:cubicBezTo>
                  <a:cubicBezTo>
                    <a:pt x="1367537" y="865780"/>
                    <a:pt x="1295430" y="862297"/>
                    <a:pt x="1296702" y="942809"/>
                  </a:cubicBezTo>
                  <a:close/>
                  <a:moveTo>
                    <a:pt x="945209" y="422435"/>
                  </a:moveTo>
                  <a:cubicBezTo>
                    <a:pt x="1342348" y="420034"/>
                    <a:pt x="1287991" y="411279"/>
                    <a:pt x="1288956" y="464444"/>
                  </a:cubicBezTo>
                  <a:cubicBezTo>
                    <a:pt x="1290957" y="573645"/>
                    <a:pt x="1292135" y="653286"/>
                    <a:pt x="1295266" y="851401"/>
                  </a:cubicBezTo>
                  <a:cubicBezTo>
                    <a:pt x="1205197" y="850718"/>
                    <a:pt x="1133161" y="847894"/>
                    <a:pt x="924399" y="851071"/>
                  </a:cubicBezTo>
                  <a:cubicBezTo>
                    <a:pt x="918560" y="363740"/>
                    <a:pt x="902623" y="422670"/>
                    <a:pt x="945209" y="422435"/>
                  </a:cubicBezTo>
                  <a:close/>
                  <a:moveTo>
                    <a:pt x="918654" y="1745905"/>
                  </a:moveTo>
                  <a:cubicBezTo>
                    <a:pt x="918654" y="1756566"/>
                    <a:pt x="951188" y="1752001"/>
                    <a:pt x="545739" y="1751624"/>
                  </a:cubicBezTo>
                  <a:cubicBezTo>
                    <a:pt x="546304" y="1558028"/>
                    <a:pt x="541078" y="1432236"/>
                    <a:pt x="538959" y="1322446"/>
                  </a:cubicBezTo>
                  <a:cubicBezTo>
                    <a:pt x="656453" y="1322399"/>
                    <a:pt x="768321" y="1321246"/>
                    <a:pt x="911027" y="1322046"/>
                  </a:cubicBezTo>
                  <a:cubicBezTo>
                    <a:pt x="913287" y="1435483"/>
                    <a:pt x="918654" y="1540730"/>
                    <a:pt x="918654" y="1745905"/>
                  </a:cubicBezTo>
                  <a:close/>
                  <a:moveTo>
                    <a:pt x="909968" y="1264010"/>
                  </a:moveTo>
                  <a:cubicBezTo>
                    <a:pt x="910721" y="1311503"/>
                    <a:pt x="971646" y="1300371"/>
                    <a:pt x="538512" y="1300583"/>
                  </a:cubicBezTo>
                  <a:cubicBezTo>
                    <a:pt x="533828" y="1036030"/>
                    <a:pt x="532062" y="1004823"/>
                    <a:pt x="530696" y="873570"/>
                  </a:cubicBezTo>
                  <a:cubicBezTo>
                    <a:pt x="796876" y="873759"/>
                    <a:pt x="840733" y="874017"/>
                    <a:pt x="905377" y="873194"/>
                  </a:cubicBezTo>
                  <a:cubicBezTo>
                    <a:pt x="908673" y="1118472"/>
                    <a:pt x="908273" y="1155374"/>
                    <a:pt x="909968" y="1264010"/>
                  </a:cubicBezTo>
                  <a:close/>
                  <a:moveTo>
                    <a:pt x="896879" y="422670"/>
                  </a:moveTo>
                  <a:cubicBezTo>
                    <a:pt x="903753" y="638530"/>
                    <a:pt x="901634" y="573057"/>
                    <a:pt x="905095" y="851354"/>
                  </a:cubicBezTo>
                  <a:cubicBezTo>
                    <a:pt x="847725" y="852060"/>
                    <a:pt x="826091" y="851918"/>
                    <a:pt x="530508" y="851730"/>
                  </a:cubicBezTo>
                  <a:cubicBezTo>
                    <a:pt x="529425" y="717465"/>
                    <a:pt x="531756" y="753191"/>
                    <a:pt x="525023" y="425000"/>
                  </a:cubicBezTo>
                  <a:cubicBezTo>
                    <a:pt x="645365" y="424930"/>
                    <a:pt x="548964" y="424082"/>
                    <a:pt x="896879" y="422670"/>
                  </a:cubicBezTo>
                  <a:close/>
                  <a:moveTo>
                    <a:pt x="239610" y="422882"/>
                  </a:moveTo>
                  <a:cubicBezTo>
                    <a:pt x="378032" y="422882"/>
                    <a:pt x="377232" y="424812"/>
                    <a:pt x="505719" y="424953"/>
                  </a:cubicBezTo>
                  <a:cubicBezTo>
                    <a:pt x="512640" y="764017"/>
                    <a:pt x="510122" y="721113"/>
                    <a:pt x="511228" y="851683"/>
                  </a:cubicBezTo>
                  <a:cubicBezTo>
                    <a:pt x="246037" y="851495"/>
                    <a:pt x="204252" y="851330"/>
                    <a:pt x="139254" y="851824"/>
                  </a:cubicBezTo>
                  <a:cubicBezTo>
                    <a:pt x="134099" y="334298"/>
                    <a:pt x="97634" y="422882"/>
                    <a:pt x="239610" y="422882"/>
                  </a:cubicBezTo>
                  <a:close/>
                  <a:moveTo>
                    <a:pt x="239610" y="873359"/>
                  </a:moveTo>
                  <a:cubicBezTo>
                    <a:pt x="563372" y="873570"/>
                    <a:pt x="510898" y="850436"/>
                    <a:pt x="512334" y="942809"/>
                  </a:cubicBezTo>
                  <a:cubicBezTo>
                    <a:pt x="514877" y="1106210"/>
                    <a:pt x="516101" y="1103457"/>
                    <a:pt x="518620" y="1263963"/>
                  </a:cubicBezTo>
                  <a:cubicBezTo>
                    <a:pt x="519444" y="1316610"/>
                    <a:pt x="577802" y="1300136"/>
                    <a:pt x="145187" y="1299924"/>
                  </a:cubicBezTo>
                  <a:cubicBezTo>
                    <a:pt x="136571" y="794800"/>
                    <a:pt x="111994" y="873359"/>
                    <a:pt x="239610" y="873359"/>
                  </a:cubicBezTo>
                  <a:close/>
                  <a:moveTo>
                    <a:pt x="152343" y="1744776"/>
                  </a:moveTo>
                  <a:cubicBezTo>
                    <a:pt x="150766" y="1242805"/>
                    <a:pt x="108486" y="1321764"/>
                    <a:pt x="239610" y="1321835"/>
                  </a:cubicBezTo>
                  <a:cubicBezTo>
                    <a:pt x="362283" y="1321835"/>
                    <a:pt x="382034" y="1322446"/>
                    <a:pt x="519632" y="1322446"/>
                  </a:cubicBezTo>
                  <a:cubicBezTo>
                    <a:pt x="522104" y="1452240"/>
                    <a:pt x="526977" y="1552239"/>
                    <a:pt x="526388" y="1751624"/>
                  </a:cubicBezTo>
                  <a:cubicBezTo>
                    <a:pt x="524034" y="1751624"/>
                    <a:pt x="152367" y="1751624"/>
                    <a:pt x="152343" y="1744776"/>
                  </a:cubicBezTo>
                  <a:close/>
                  <a:moveTo>
                    <a:pt x="156628" y="2066306"/>
                  </a:moveTo>
                  <a:cubicBezTo>
                    <a:pt x="154980" y="1978733"/>
                    <a:pt x="152838" y="1859930"/>
                    <a:pt x="152461" y="1772146"/>
                  </a:cubicBezTo>
                  <a:cubicBezTo>
                    <a:pt x="367180" y="1771276"/>
                    <a:pt x="348771" y="1773464"/>
                    <a:pt x="526365" y="1773464"/>
                  </a:cubicBezTo>
                  <a:cubicBezTo>
                    <a:pt x="525800" y="2223541"/>
                    <a:pt x="543715" y="2198782"/>
                    <a:pt x="521774" y="2198782"/>
                  </a:cubicBezTo>
                  <a:cubicBezTo>
                    <a:pt x="82544" y="2198782"/>
                    <a:pt x="159735" y="2233284"/>
                    <a:pt x="156628" y="2066306"/>
                  </a:cubicBezTo>
                  <a:close/>
                  <a:moveTo>
                    <a:pt x="159382" y="2226859"/>
                  </a:moveTo>
                  <a:cubicBezTo>
                    <a:pt x="159241" y="2218363"/>
                    <a:pt x="532721" y="2217916"/>
                    <a:pt x="532862" y="2227236"/>
                  </a:cubicBezTo>
                  <a:cubicBezTo>
                    <a:pt x="540254" y="2698658"/>
                    <a:pt x="554614" y="2647611"/>
                    <a:pt x="521751" y="2647611"/>
                  </a:cubicBezTo>
                  <a:cubicBezTo>
                    <a:pt x="263552" y="2647564"/>
                    <a:pt x="217694" y="2647400"/>
                    <a:pt x="167104" y="2647870"/>
                  </a:cubicBezTo>
                  <a:cubicBezTo>
                    <a:pt x="165809" y="2596306"/>
                    <a:pt x="159594" y="2240180"/>
                    <a:pt x="159382" y="2226859"/>
                  </a:cubicBezTo>
                  <a:close/>
                  <a:moveTo>
                    <a:pt x="174919" y="3029437"/>
                  </a:moveTo>
                  <a:cubicBezTo>
                    <a:pt x="169599" y="2604072"/>
                    <a:pt x="146152" y="2669428"/>
                    <a:pt x="239610" y="2669428"/>
                  </a:cubicBezTo>
                  <a:cubicBezTo>
                    <a:pt x="259173" y="2669428"/>
                    <a:pt x="525470" y="2669475"/>
                    <a:pt x="542090" y="2669499"/>
                  </a:cubicBezTo>
                  <a:cubicBezTo>
                    <a:pt x="543432" y="2782418"/>
                    <a:pt x="542538" y="2726758"/>
                    <a:pt x="548117" y="3100771"/>
                  </a:cubicBezTo>
                  <a:cubicBezTo>
                    <a:pt x="107097" y="3101100"/>
                    <a:pt x="176002" y="3114868"/>
                    <a:pt x="174919" y="3029437"/>
                  </a:cubicBezTo>
                  <a:close/>
                  <a:moveTo>
                    <a:pt x="182264" y="3511003"/>
                  </a:moveTo>
                  <a:cubicBezTo>
                    <a:pt x="177815" y="3231553"/>
                    <a:pt x="176920" y="3177964"/>
                    <a:pt x="176120" y="3120046"/>
                  </a:cubicBezTo>
                  <a:cubicBezTo>
                    <a:pt x="323440" y="3118492"/>
                    <a:pt x="380104" y="3122752"/>
                    <a:pt x="548470" y="3122635"/>
                  </a:cubicBezTo>
                  <a:cubicBezTo>
                    <a:pt x="552637" y="3395754"/>
                    <a:pt x="548894" y="3364523"/>
                    <a:pt x="552613" y="3551389"/>
                  </a:cubicBezTo>
                  <a:cubicBezTo>
                    <a:pt x="118656" y="3552801"/>
                    <a:pt x="182947" y="3555130"/>
                    <a:pt x="182264" y="3511003"/>
                  </a:cubicBezTo>
                  <a:close/>
                  <a:moveTo>
                    <a:pt x="188973" y="3992663"/>
                  </a:moveTo>
                  <a:cubicBezTo>
                    <a:pt x="178239" y="3501072"/>
                    <a:pt x="167057" y="3570334"/>
                    <a:pt x="239634" y="3570334"/>
                  </a:cubicBezTo>
                  <a:cubicBezTo>
                    <a:pt x="378480" y="3570334"/>
                    <a:pt x="381069" y="3573276"/>
                    <a:pt x="521798" y="3573276"/>
                  </a:cubicBezTo>
                  <a:cubicBezTo>
                    <a:pt x="558451" y="3573276"/>
                    <a:pt x="557722" y="3505049"/>
                    <a:pt x="562359" y="3991863"/>
                  </a:cubicBezTo>
                  <a:cubicBezTo>
                    <a:pt x="562454" y="4002571"/>
                    <a:pt x="569751" y="3999794"/>
                    <a:pt x="521798" y="3999794"/>
                  </a:cubicBezTo>
                  <a:cubicBezTo>
                    <a:pt x="149824" y="3999794"/>
                    <a:pt x="189162" y="4001018"/>
                    <a:pt x="188973" y="3992663"/>
                  </a:cubicBezTo>
                  <a:close/>
                  <a:moveTo>
                    <a:pt x="189609" y="4020999"/>
                  </a:moveTo>
                  <a:cubicBezTo>
                    <a:pt x="247379" y="4020952"/>
                    <a:pt x="560853" y="4021705"/>
                    <a:pt x="562618" y="4021705"/>
                  </a:cubicBezTo>
                  <a:cubicBezTo>
                    <a:pt x="567609" y="4517391"/>
                    <a:pt x="591338" y="4449918"/>
                    <a:pt x="521774" y="4449918"/>
                  </a:cubicBezTo>
                  <a:cubicBezTo>
                    <a:pt x="241140" y="4449870"/>
                    <a:pt x="225556" y="4449894"/>
                    <a:pt x="194011" y="4449823"/>
                  </a:cubicBezTo>
                  <a:cubicBezTo>
                    <a:pt x="191798" y="4289741"/>
                    <a:pt x="195353" y="4283480"/>
                    <a:pt x="189609" y="4020999"/>
                  </a:cubicBezTo>
                  <a:close/>
                  <a:moveTo>
                    <a:pt x="203804" y="4900229"/>
                  </a:moveTo>
                  <a:cubicBezTo>
                    <a:pt x="195282" y="4481948"/>
                    <a:pt x="196059" y="4594867"/>
                    <a:pt x="194317" y="4471663"/>
                  </a:cubicBezTo>
                  <a:cubicBezTo>
                    <a:pt x="598777" y="4472699"/>
                    <a:pt x="569869" y="4469357"/>
                    <a:pt x="569940" y="4474793"/>
                  </a:cubicBezTo>
                  <a:cubicBezTo>
                    <a:pt x="577543" y="4961301"/>
                    <a:pt x="598377" y="4897499"/>
                    <a:pt x="521751" y="4897499"/>
                  </a:cubicBezTo>
                  <a:cubicBezTo>
                    <a:pt x="368475" y="4897523"/>
                    <a:pt x="366874" y="4900982"/>
                    <a:pt x="203804" y="4900229"/>
                  </a:cubicBezTo>
                  <a:close/>
                  <a:moveTo>
                    <a:pt x="204275" y="4922093"/>
                  </a:moveTo>
                  <a:cubicBezTo>
                    <a:pt x="332833" y="4922658"/>
                    <a:pt x="351760" y="4919975"/>
                    <a:pt x="576908" y="4919292"/>
                  </a:cubicBezTo>
                  <a:cubicBezTo>
                    <a:pt x="584912" y="5429852"/>
                    <a:pt x="603580" y="5347599"/>
                    <a:pt x="521774" y="5347599"/>
                  </a:cubicBezTo>
                  <a:cubicBezTo>
                    <a:pt x="380645" y="5347599"/>
                    <a:pt x="380504" y="5350259"/>
                    <a:pt x="239610" y="5350259"/>
                  </a:cubicBezTo>
                  <a:cubicBezTo>
                    <a:pt x="197071" y="5350259"/>
                    <a:pt x="214539" y="5405235"/>
                    <a:pt x="204275" y="4922093"/>
                  </a:cubicBezTo>
                  <a:close/>
                  <a:moveTo>
                    <a:pt x="214021" y="5759243"/>
                  </a:moveTo>
                  <a:cubicBezTo>
                    <a:pt x="207006" y="5309708"/>
                    <a:pt x="206935" y="5372099"/>
                    <a:pt x="239610" y="5372099"/>
                  </a:cubicBezTo>
                  <a:cubicBezTo>
                    <a:pt x="643011" y="5372099"/>
                    <a:pt x="584559" y="5343363"/>
                    <a:pt x="586089" y="5438372"/>
                  </a:cubicBezTo>
                  <a:cubicBezTo>
                    <a:pt x="588537" y="5595089"/>
                    <a:pt x="585547" y="5599278"/>
                    <a:pt x="588066" y="5759573"/>
                  </a:cubicBezTo>
                  <a:cubicBezTo>
                    <a:pt x="588796" y="5805630"/>
                    <a:pt x="601979" y="5795863"/>
                    <a:pt x="521798" y="5795863"/>
                  </a:cubicBezTo>
                  <a:cubicBezTo>
                    <a:pt x="165197" y="5795863"/>
                    <a:pt x="214798" y="5809702"/>
                    <a:pt x="214021" y="5759243"/>
                  </a:cubicBezTo>
                  <a:close/>
                  <a:moveTo>
                    <a:pt x="222567" y="6240997"/>
                  </a:moveTo>
                  <a:cubicBezTo>
                    <a:pt x="210796" y="5750512"/>
                    <a:pt x="207265" y="5818292"/>
                    <a:pt x="239610" y="5818292"/>
                  </a:cubicBezTo>
                  <a:cubicBezTo>
                    <a:pt x="661303" y="5818292"/>
                    <a:pt x="588631" y="5790474"/>
                    <a:pt x="590279" y="5920173"/>
                  </a:cubicBezTo>
                  <a:cubicBezTo>
                    <a:pt x="591574" y="6023043"/>
                    <a:pt x="593175" y="6139233"/>
                    <a:pt x="595858" y="6241609"/>
                  </a:cubicBezTo>
                  <a:cubicBezTo>
                    <a:pt x="596023" y="6248199"/>
                    <a:pt x="607111" y="6246269"/>
                    <a:pt x="521798" y="6246269"/>
                  </a:cubicBezTo>
                  <a:cubicBezTo>
                    <a:pt x="197966" y="6246269"/>
                    <a:pt x="222990" y="6259331"/>
                    <a:pt x="222567" y="6240997"/>
                  </a:cubicBezTo>
                  <a:close/>
                  <a:moveTo>
                    <a:pt x="231677" y="6698299"/>
                  </a:moveTo>
                  <a:cubicBezTo>
                    <a:pt x="223838" y="6222428"/>
                    <a:pt x="214280" y="6272016"/>
                    <a:pt x="239610" y="6272016"/>
                  </a:cubicBezTo>
                  <a:cubicBezTo>
                    <a:pt x="667518" y="6272016"/>
                    <a:pt x="596329" y="6222122"/>
                    <a:pt x="599154" y="6402021"/>
                  </a:cubicBezTo>
                  <a:cubicBezTo>
                    <a:pt x="601649" y="6561680"/>
                    <a:pt x="603415" y="6559068"/>
                    <a:pt x="605816" y="6698628"/>
                  </a:cubicBezTo>
                  <a:cubicBezTo>
                    <a:pt x="560099" y="6698440"/>
                    <a:pt x="253688" y="6698299"/>
                    <a:pt x="231677" y="6698299"/>
                  </a:cubicBezTo>
                  <a:close/>
                  <a:moveTo>
                    <a:pt x="239610" y="6720139"/>
                  </a:moveTo>
                  <a:cubicBezTo>
                    <a:pt x="571258" y="6720351"/>
                    <a:pt x="566691" y="6720327"/>
                    <a:pt x="606193" y="6720515"/>
                  </a:cubicBezTo>
                  <a:cubicBezTo>
                    <a:pt x="609442" y="6947436"/>
                    <a:pt x="608406" y="6937175"/>
                    <a:pt x="612102" y="7146233"/>
                  </a:cubicBezTo>
                  <a:cubicBezTo>
                    <a:pt x="517796" y="7145127"/>
                    <a:pt x="380951" y="7146351"/>
                    <a:pt x="239328" y="7146351"/>
                  </a:cubicBezTo>
                  <a:cubicBezTo>
                    <a:pt x="237162" y="6687026"/>
                    <a:pt x="222402" y="6720139"/>
                    <a:pt x="239610" y="6720139"/>
                  </a:cubicBezTo>
                  <a:close/>
                  <a:moveTo>
                    <a:pt x="239610" y="7168168"/>
                  </a:moveTo>
                  <a:cubicBezTo>
                    <a:pt x="670625" y="7168168"/>
                    <a:pt x="612219" y="7153553"/>
                    <a:pt x="613185" y="7205305"/>
                  </a:cubicBezTo>
                  <a:cubicBezTo>
                    <a:pt x="622013" y="7673927"/>
                    <a:pt x="638868" y="7597534"/>
                    <a:pt x="521774" y="7597534"/>
                  </a:cubicBezTo>
                  <a:cubicBezTo>
                    <a:pt x="385942" y="7597534"/>
                    <a:pt x="381658" y="7594733"/>
                    <a:pt x="246061" y="7594639"/>
                  </a:cubicBezTo>
                  <a:cubicBezTo>
                    <a:pt x="235302" y="7135784"/>
                    <a:pt x="241282" y="7168168"/>
                    <a:pt x="239610" y="7168168"/>
                  </a:cubicBezTo>
                  <a:close/>
                  <a:moveTo>
                    <a:pt x="250133" y="8008237"/>
                  </a:moveTo>
                  <a:cubicBezTo>
                    <a:pt x="247685" y="7851943"/>
                    <a:pt x="250345" y="7847095"/>
                    <a:pt x="247826" y="7686848"/>
                  </a:cubicBezTo>
                  <a:cubicBezTo>
                    <a:pt x="246343" y="7590427"/>
                    <a:pt x="183794" y="7617679"/>
                    <a:pt x="617069" y="7619586"/>
                  </a:cubicBezTo>
                  <a:cubicBezTo>
                    <a:pt x="619023" y="7840411"/>
                    <a:pt x="624649" y="7841376"/>
                    <a:pt x="627027" y="8045774"/>
                  </a:cubicBezTo>
                  <a:cubicBezTo>
                    <a:pt x="202227" y="8038149"/>
                    <a:pt x="251145" y="8072957"/>
                    <a:pt x="250133" y="8008237"/>
                  </a:cubicBezTo>
                  <a:close/>
                  <a:moveTo>
                    <a:pt x="257384" y="8489802"/>
                  </a:moveTo>
                  <a:cubicBezTo>
                    <a:pt x="254983" y="8374977"/>
                    <a:pt x="253523" y="8289382"/>
                    <a:pt x="252275" y="8168837"/>
                  </a:cubicBezTo>
                  <a:cubicBezTo>
                    <a:pt x="250957" y="8042056"/>
                    <a:pt x="224826" y="8071027"/>
                    <a:pt x="380857" y="8068085"/>
                  </a:cubicBezTo>
                  <a:cubicBezTo>
                    <a:pt x="482319" y="8066297"/>
                    <a:pt x="567680" y="8066555"/>
                    <a:pt x="627262" y="8067661"/>
                  </a:cubicBezTo>
                  <a:cubicBezTo>
                    <a:pt x="628322" y="8189854"/>
                    <a:pt x="624367" y="8249608"/>
                    <a:pt x="632112" y="8497357"/>
                  </a:cubicBezTo>
                  <a:cubicBezTo>
                    <a:pt x="223955" y="8497357"/>
                    <a:pt x="257478" y="8493921"/>
                    <a:pt x="257384" y="8489802"/>
                  </a:cubicBezTo>
                  <a:close/>
                  <a:moveTo>
                    <a:pt x="257949" y="8516231"/>
                  </a:moveTo>
                  <a:cubicBezTo>
                    <a:pt x="383517" y="8516491"/>
                    <a:pt x="344816" y="8519197"/>
                    <a:pt x="632794" y="8519197"/>
                  </a:cubicBezTo>
                  <a:cubicBezTo>
                    <a:pt x="639103" y="8724772"/>
                    <a:pt x="635502" y="8804648"/>
                    <a:pt x="637338" y="8944632"/>
                  </a:cubicBezTo>
                  <a:cubicBezTo>
                    <a:pt x="261315" y="8946162"/>
                    <a:pt x="387943" y="8946939"/>
                    <a:pt x="266353" y="8947245"/>
                  </a:cubicBezTo>
                  <a:cubicBezTo>
                    <a:pt x="266330" y="8944844"/>
                    <a:pt x="257996" y="8518043"/>
                    <a:pt x="257949" y="8516231"/>
                  </a:cubicBezTo>
                  <a:close/>
                  <a:moveTo>
                    <a:pt x="266753" y="8971791"/>
                  </a:moveTo>
                  <a:cubicBezTo>
                    <a:pt x="266706" y="8968755"/>
                    <a:pt x="234643" y="8968285"/>
                    <a:pt x="637644" y="8966496"/>
                  </a:cubicBezTo>
                  <a:cubicBezTo>
                    <a:pt x="640186" y="9131357"/>
                    <a:pt x="644282" y="9138463"/>
                    <a:pt x="647390" y="9397156"/>
                  </a:cubicBezTo>
                  <a:cubicBezTo>
                    <a:pt x="482202" y="9396568"/>
                    <a:pt x="392110" y="9397344"/>
                    <a:pt x="273204" y="9397439"/>
                  </a:cubicBezTo>
                  <a:cubicBezTo>
                    <a:pt x="270237" y="9258020"/>
                    <a:pt x="268990" y="9111470"/>
                    <a:pt x="266753" y="8971791"/>
                  </a:cubicBezTo>
                  <a:close/>
                  <a:moveTo>
                    <a:pt x="279371" y="9775334"/>
                  </a:moveTo>
                  <a:cubicBezTo>
                    <a:pt x="277606" y="9346627"/>
                    <a:pt x="240576" y="9419632"/>
                    <a:pt x="380716" y="9419067"/>
                  </a:cubicBezTo>
                  <a:cubicBezTo>
                    <a:pt x="476481" y="9418808"/>
                    <a:pt x="540136" y="9418714"/>
                    <a:pt x="647649" y="9419020"/>
                  </a:cubicBezTo>
                  <a:cubicBezTo>
                    <a:pt x="652781" y="9882088"/>
                    <a:pt x="647719" y="9318104"/>
                    <a:pt x="651604" y="9847162"/>
                  </a:cubicBezTo>
                  <a:cubicBezTo>
                    <a:pt x="205546" y="9849492"/>
                    <a:pt x="279724" y="9858223"/>
                    <a:pt x="279371" y="9775334"/>
                  </a:cubicBezTo>
                  <a:close/>
                  <a:moveTo>
                    <a:pt x="286363" y="10257182"/>
                  </a:moveTo>
                  <a:cubicBezTo>
                    <a:pt x="278995" y="9787079"/>
                    <a:pt x="250557" y="9864083"/>
                    <a:pt x="380457" y="9867473"/>
                  </a:cubicBezTo>
                  <a:cubicBezTo>
                    <a:pt x="460567" y="9869661"/>
                    <a:pt x="528178" y="9869661"/>
                    <a:pt x="651792" y="9869049"/>
                  </a:cubicBezTo>
                  <a:cubicBezTo>
                    <a:pt x="654076" y="10100465"/>
                    <a:pt x="659584" y="10086862"/>
                    <a:pt x="662033" y="10293968"/>
                  </a:cubicBezTo>
                  <a:cubicBezTo>
                    <a:pt x="231418" y="10288743"/>
                    <a:pt x="287352" y="10317667"/>
                    <a:pt x="286363" y="10257182"/>
                  </a:cubicBezTo>
                  <a:close/>
                  <a:moveTo>
                    <a:pt x="293143" y="10747103"/>
                  </a:moveTo>
                  <a:cubicBezTo>
                    <a:pt x="292743" y="10629242"/>
                    <a:pt x="292907" y="10655389"/>
                    <a:pt x="287375" y="10317973"/>
                  </a:cubicBezTo>
                  <a:cubicBezTo>
                    <a:pt x="401503" y="10317267"/>
                    <a:pt x="432742" y="10313077"/>
                    <a:pt x="662268" y="10315878"/>
                  </a:cubicBezTo>
                  <a:cubicBezTo>
                    <a:pt x="663304" y="10433504"/>
                    <a:pt x="664952" y="10698528"/>
                    <a:pt x="665587" y="10747127"/>
                  </a:cubicBezTo>
                  <a:lnTo>
                    <a:pt x="293143" y="10747103"/>
                  </a:lnTo>
                  <a:close/>
                  <a:moveTo>
                    <a:pt x="662927" y="8966379"/>
                  </a:moveTo>
                  <a:cubicBezTo>
                    <a:pt x="1060466" y="8964755"/>
                    <a:pt x="1029839" y="8969579"/>
                    <a:pt x="1029886" y="8972215"/>
                  </a:cubicBezTo>
                  <a:cubicBezTo>
                    <a:pt x="1037561" y="9462700"/>
                    <a:pt x="1080617" y="9394992"/>
                    <a:pt x="945091" y="9396638"/>
                  </a:cubicBezTo>
                  <a:cubicBezTo>
                    <a:pt x="853422" y="9397627"/>
                    <a:pt x="798171" y="9397604"/>
                    <a:pt x="666717" y="9397227"/>
                  </a:cubicBezTo>
                  <a:cubicBezTo>
                    <a:pt x="660997" y="8932559"/>
                    <a:pt x="649203" y="8966449"/>
                    <a:pt x="662927" y="8966379"/>
                  </a:cubicBezTo>
                  <a:close/>
                  <a:moveTo>
                    <a:pt x="670719" y="9775382"/>
                  </a:moveTo>
                  <a:cubicBezTo>
                    <a:pt x="670719" y="9345098"/>
                    <a:pt x="625567" y="9419303"/>
                    <a:pt x="803986" y="9419303"/>
                  </a:cubicBezTo>
                  <a:cubicBezTo>
                    <a:pt x="936993" y="9419303"/>
                    <a:pt x="931720" y="9418126"/>
                    <a:pt x="1039821" y="9417749"/>
                  </a:cubicBezTo>
                  <a:cubicBezTo>
                    <a:pt x="1039350" y="9685762"/>
                    <a:pt x="1043422" y="9725300"/>
                    <a:pt x="1046506" y="9846103"/>
                  </a:cubicBezTo>
                  <a:cubicBezTo>
                    <a:pt x="604239" y="9846574"/>
                    <a:pt x="670719" y="9871074"/>
                    <a:pt x="670719" y="9775382"/>
                  </a:cubicBezTo>
                  <a:close/>
                  <a:moveTo>
                    <a:pt x="680818" y="10257136"/>
                  </a:moveTo>
                  <a:cubicBezTo>
                    <a:pt x="673544" y="9791150"/>
                    <a:pt x="627639" y="9868626"/>
                    <a:pt x="803986" y="9868626"/>
                  </a:cubicBezTo>
                  <a:cubicBezTo>
                    <a:pt x="944620" y="9868626"/>
                    <a:pt x="925246" y="9868132"/>
                    <a:pt x="1047024" y="9867991"/>
                  </a:cubicBezTo>
                  <a:cubicBezTo>
                    <a:pt x="1051356" y="10060127"/>
                    <a:pt x="1047495" y="10084250"/>
                    <a:pt x="1050909" y="10294132"/>
                  </a:cubicBezTo>
                  <a:cubicBezTo>
                    <a:pt x="622319" y="10294579"/>
                    <a:pt x="681595" y="10307735"/>
                    <a:pt x="680818" y="10257136"/>
                  </a:cubicBezTo>
                  <a:close/>
                  <a:moveTo>
                    <a:pt x="684891" y="10747150"/>
                  </a:moveTo>
                  <a:cubicBezTo>
                    <a:pt x="684185" y="10693609"/>
                    <a:pt x="682537" y="10427809"/>
                    <a:pt x="681548" y="10316113"/>
                  </a:cubicBezTo>
                  <a:cubicBezTo>
                    <a:pt x="810789" y="10317596"/>
                    <a:pt x="953542" y="10316090"/>
                    <a:pt x="1051285" y="10315972"/>
                  </a:cubicBezTo>
                  <a:cubicBezTo>
                    <a:pt x="1057123" y="10674546"/>
                    <a:pt x="1056417" y="10639597"/>
                    <a:pt x="1058865" y="10743832"/>
                  </a:cubicBezTo>
                  <a:cubicBezTo>
                    <a:pt x="926588" y="10744279"/>
                    <a:pt x="984664" y="10747174"/>
                    <a:pt x="684891" y="10747150"/>
                  </a:cubicBezTo>
                  <a:close/>
                  <a:moveTo>
                    <a:pt x="1063738" y="9774982"/>
                  </a:moveTo>
                  <a:cubicBezTo>
                    <a:pt x="1050344" y="9361690"/>
                    <a:pt x="1056629" y="9417679"/>
                    <a:pt x="1086361" y="9417679"/>
                  </a:cubicBezTo>
                  <a:cubicBezTo>
                    <a:pt x="1486325" y="9417679"/>
                    <a:pt x="1431851" y="9408547"/>
                    <a:pt x="1432040" y="9454016"/>
                  </a:cubicBezTo>
                  <a:cubicBezTo>
                    <a:pt x="1433994" y="9915836"/>
                    <a:pt x="1461136" y="9844385"/>
                    <a:pt x="1368573" y="9844385"/>
                  </a:cubicBezTo>
                  <a:cubicBezTo>
                    <a:pt x="1014985" y="9844385"/>
                    <a:pt x="1066846" y="9871474"/>
                    <a:pt x="1063738" y="9774982"/>
                  </a:cubicBezTo>
                  <a:close/>
                  <a:moveTo>
                    <a:pt x="1069600" y="10257230"/>
                  </a:moveTo>
                  <a:cubicBezTo>
                    <a:pt x="1062703" y="9816120"/>
                    <a:pt x="1062891" y="9867967"/>
                    <a:pt x="1086361" y="9867967"/>
                  </a:cubicBezTo>
                  <a:cubicBezTo>
                    <a:pt x="1500285" y="9867967"/>
                    <a:pt x="1436724" y="9843208"/>
                    <a:pt x="1438184" y="9936311"/>
                  </a:cubicBezTo>
                  <a:cubicBezTo>
                    <a:pt x="1444752" y="10357864"/>
                    <a:pt x="1473966" y="10296132"/>
                    <a:pt x="1368549" y="10296132"/>
                  </a:cubicBezTo>
                  <a:cubicBezTo>
                    <a:pt x="1020870" y="10296132"/>
                    <a:pt x="1070354" y="10304581"/>
                    <a:pt x="1069600" y="10257230"/>
                  </a:cubicBezTo>
                  <a:close/>
                  <a:moveTo>
                    <a:pt x="1451461" y="10739737"/>
                  </a:moveTo>
                  <a:cubicBezTo>
                    <a:pt x="1451437" y="10752422"/>
                    <a:pt x="1483571" y="10743762"/>
                    <a:pt x="1086338" y="10743762"/>
                  </a:cubicBezTo>
                  <a:cubicBezTo>
                    <a:pt x="1073908" y="10743762"/>
                    <a:pt x="1078287" y="10791819"/>
                    <a:pt x="1070542" y="10315925"/>
                  </a:cubicBezTo>
                  <a:cubicBezTo>
                    <a:pt x="1238249" y="10315831"/>
                    <a:pt x="1199689" y="10318279"/>
                    <a:pt x="1447176" y="10317902"/>
                  </a:cubicBezTo>
                  <a:cubicBezTo>
                    <a:pt x="1447224" y="10320656"/>
                    <a:pt x="1451555" y="10661319"/>
                    <a:pt x="1451461" y="10739737"/>
                  </a:cubicBezTo>
                  <a:close/>
                  <a:moveTo>
                    <a:pt x="1455204" y="9775240"/>
                  </a:moveTo>
                  <a:cubicBezTo>
                    <a:pt x="1449978" y="9359736"/>
                    <a:pt x="1431216" y="9419656"/>
                    <a:pt x="1509843" y="9418597"/>
                  </a:cubicBezTo>
                  <a:cubicBezTo>
                    <a:pt x="1873648" y="9413678"/>
                    <a:pt x="1824423" y="9411748"/>
                    <a:pt x="1825483" y="9454275"/>
                  </a:cubicBezTo>
                  <a:cubicBezTo>
                    <a:pt x="1836429" y="9909529"/>
                    <a:pt x="1836170" y="9846268"/>
                    <a:pt x="1792125" y="9845774"/>
                  </a:cubicBezTo>
                  <a:cubicBezTo>
                    <a:pt x="1395645" y="9841490"/>
                    <a:pt x="1456334" y="9867002"/>
                    <a:pt x="1455204" y="9775240"/>
                  </a:cubicBezTo>
                  <a:close/>
                  <a:moveTo>
                    <a:pt x="1465586" y="10257136"/>
                  </a:moveTo>
                  <a:cubicBezTo>
                    <a:pt x="1458547" y="9807412"/>
                    <a:pt x="1432016" y="9866273"/>
                    <a:pt x="1509655" y="9866578"/>
                  </a:cubicBezTo>
                  <a:cubicBezTo>
                    <a:pt x="1890668" y="9868108"/>
                    <a:pt x="1830309" y="9849728"/>
                    <a:pt x="1831650" y="9936311"/>
                  </a:cubicBezTo>
                  <a:cubicBezTo>
                    <a:pt x="1834146" y="10095170"/>
                    <a:pt x="1835511" y="10105643"/>
                    <a:pt x="1837889" y="10257512"/>
                  </a:cubicBezTo>
                  <a:cubicBezTo>
                    <a:pt x="1838666" y="10308253"/>
                    <a:pt x="1873200" y="10295544"/>
                    <a:pt x="1650878" y="10295709"/>
                  </a:cubicBezTo>
                  <a:cubicBezTo>
                    <a:pt x="1431216" y="10295709"/>
                    <a:pt x="1466410" y="10308865"/>
                    <a:pt x="1465586" y="10257136"/>
                  </a:cubicBezTo>
                  <a:close/>
                  <a:moveTo>
                    <a:pt x="1791937" y="10745644"/>
                  </a:moveTo>
                  <a:cubicBezTo>
                    <a:pt x="1703681" y="10746350"/>
                    <a:pt x="1689438" y="10746232"/>
                    <a:pt x="1470718" y="10746162"/>
                  </a:cubicBezTo>
                  <a:cubicBezTo>
                    <a:pt x="1470835" y="10664544"/>
                    <a:pt x="1466527" y="10320750"/>
                    <a:pt x="1466480" y="10317902"/>
                  </a:cubicBezTo>
                  <a:cubicBezTo>
                    <a:pt x="1643086" y="10317549"/>
                    <a:pt x="1435147" y="10317714"/>
                    <a:pt x="1838666" y="10317431"/>
                  </a:cubicBezTo>
                  <a:cubicBezTo>
                    <a:pt x="1843539" y="10825709"/>
                    <a:pt x="1863125" y="10745056"/>
                    <a:pt x="1791937" y="10745644"/>
                  </a:cubicBezTo>
                  <a:close/>
                  <a:moveTo>
                    <a:pt x="1841514" y="9293134"/>
                  </a:moveTo>
                  <a:cubicBezTo>
                    <a:pt x="1839066" y="9136723"/>
                    <a:pt x="1839913" y="9139452"/>
                    <a:pt x="1837277" y="8971744"/>
                  </a:cubicBezTo>
                  <a:cubicBezTo>
                    <a:pt x="1837230" y="8967908"/>
                    <a:pt x="1805920" y="8967979"/>
                    <a:pt x="2210522" y="8967908"/>
                  </a:cubicBezTo>
                  <a:cubicBezTo>
                    <a:pt x="2210545" y="8969650"/>
                    <a:pt x="2211863" y="9036888"/>
                    <a:pt x="2215112" y="9395462"/>
                  </a:cubicBezTo>
                  <a:cubicBezTo>
                    <a:pt x="1769502" y="9395462"/>
                    <a:pt x="1843703" y="9432976"/>
                    <a:pt x="1841514" y="9293134"/>
                  </a:cubicBezTo>
                  <a:close/>
                  <a:moveTo>
                    <a:pt x="1933160" y="9419773"/>
                  </a:moveTo>
                  <a:cubicBezTo>
                    <a:pt x="2074383" y="9419773"/>
                    <a:pt x="2074830" y="9417302"/>
                    <a:pt x="2215277" y="9417302"/>
                  </a:cubicBezTo>
                  <a:cubicBezTo>
                    <a:pt x="2217372" y="9696564"/>
                    <a:pt x="2219655" y="9725277"/>
                    <a:pt x="2222174" y="9845020"/>
                  </a:cubicBezTo>
                  <a:cubicBezTo>
                    <a:pt x="2068168" y="9845020"/>
                    <a:pt x="2015412" y="9847374"/>
                    <a:pt x="1849801" y="9846292"/>
                  </a:cubicBezTo>
                  <a:cubicBezTo>
                    <a:pt x="1845657" y="9345969"/>
                    <a:pt x="1814677" y="9419773"/>
                    <a:pt x="1933160" y="9419773"/>
                  </a:cubicBezTo>
                  <a:close/>
                  <a:moveTo>
                    <a:pt x="1857169" y="10257136"/>
                  </a:moveTo>
                  <a:cubicBezTo>
                    <a:pt x="1849989" y="9796916"/>
                    <a:pt x="1824447" y="9868391"/>
                    <a:pt x="1933160" y="9868391"/>
                  </a:cubicBezTo>
                  <a:cubicBezTo>
                    <a:pt x="2280109" y="9868391"/>
                    <a:pt x="2222292" y="9837843"/>
                    <a:pt x="2223822" y="9936311"/>
                  </a:cubicBezTo>
                  <a:cubicBezTo>
                    <a:pt x="2229449" y="10292178"/>
                    <a:pt x="2229025" y="10266220"/>
                    <a:pt x="2229519" y="10296250"/>
                  </a:cubicBezTo>
                  <a:cubicBezTo>
                    <a:pt x="1797421" y="10296838"/>
                    <a:pt x="1857969" y="10307971"/>
                    <a:pt x="1857169" y="10257136"/>
                  </a:cubicBezTo>
                  <a:close/>
                  <a:moveTo>
                    <a:pt x="2215512" y="10745456"/>
                  </a:moveTo>
                  <a:cubicBezTo>
                    <a:pt x="1820586" y="10745456"/>
                    <a:pt x="1861759" y="10747174"/>
                    <a:pt x="1861665" y="10739714"/>
                  </a:cubicBezTo>
                  <a:cubicBezTo>
                    <a:pt x="1854791" y="10230894"/>
                    <a:pt x="1837277" y="10317455"/>
                    <a:pt x="1933183" y="10317384"/>
                  </a:cubicBezTo>
                  <a:cubicBezTo>
                    <a:pt x="2074783" y="10317384"/>
                    <a:pt x="2074242" y="10318137"/>
                    <a:pt x="2215512" y="10318137"/>
                  </a:cubicBezTo>
                  <a:cubicBezTo>
                    <a:pt x="2234957" y="10318137"/>
                    <a:pt x="2229331" y="10302769"/>
                    <a:pt x="2231968" y="10418419"/>
                  </a:cubicBezTo>
                  <a:cubicBezTo>
                    <a:pt x="2240631" y="10795585"/>
                    <a:pt x="2243220" y="10745456"/>
                    <a:pt x="2215512" y="10745456"/>
                  </a:cubicBezTo>
                  <a:close/>
                  <a:moveTo>
                    <a:pt x="2234863" y="9453922"/>
                  </a:moveTo>
                  <a:cubicBezTo>
                    <a:pt x="2234510" y="9397180"/>
                    <a:pt x="2181260" y="9422644"/>
                    <a:pt x="2606130" y="9416949"/>
                  </a:cubicBezTo>
                  <a:cubicBezTo>
                    <a:pt x="2610415" y="9679431"/>
                    <a:pt x="2610321" y="9685433"/>
                    <a:pt x="2613051" y="9775758"/>
                  </a:cubicBezTo>
                  <a:cubicBezTo>
                    <a:pt x="2616112" y="9876840"/>
                    <a:pt x="2675176" y="9846080"/>
                    <a:pt x="2241478" y="9845044"/>
                  </a:cubicBezTo>
                  <a:cubicBezTo>
                    <a:pt x="2239642" y="9757849"/>
                    <a:pt x="2236111" y="9655025"/>
                    <a:pt x="2234863" y="9453922"/>
                  </a:cubicBezTo>
                  <a:close/>
                  <a:moveTo>
                    <a:pt x="2241902" y="9866884"/>
                  </a:moveTo>
                  <a:cubicBezTo>
                    <a:pt x="2685652" y="9867991"/>
                    <a:pt x="2615429" y="9850834"/>
                    <a:pt x="2616747" y="9936241"/>
                  </a:cubicBezTo>
                  <a:cubicBezTo>
                    <a:pt x="2619243" y="10097241"/>
                    <a:pt x="2620655" y="10090699"/>
                    <a:pt x="2623362" y="10257488"/>
                  </a:cubicBezTo>
                  <a:cubicBezTo>
                    <a:pt x="2624139" y="10307076"/>
                    <a:pt x="2684169" y="10294438"/>
                    <a:pt x="2248799" y="10296180"/>
                  </a:cubicBezTo>
                  <a:cubicBezTo>
                    <a:pt x="2247717" y="10232048"/>
                    <a:pt x="2243055" y="9926357"/>
                    <a:pt x="2241902" y="9866884"/>
                  </a:cubicBezTo>
                  <a:close/>
                  <a:moveTo>
                    <a:pt x="2255862" y="10745385"/>
                  </a:moveTo>
                  <a:cubicBezTo>
                    <a:pt x="2255320" y="10559720"/>
                    <a:pt x="2251083" y="10422608"/>
                    <a:pt x="2249200" y="10318043"/>
                  </a:cubicBezTo>
                  <a:cubicBezTo>
                    <a:pt x="2378605" y="10317502"/>
                    <a:pt x="2421497" y="10313031"/>
                    <a:pt x="2624092" y="10315901"/>
                  </a:cubicBezTo>
                  <a:cubicBezTo>
                    <a:pt x="2625269" y="10466994"/>
                    <a:pt x="2620702" y="10387847"/>
                    <a:pt x="2627294" y="10739972"/>
                  </a:cubicBezTo>
                  <a:cubicBezTo>
                    <a:pt x="2627388" y="10745244"/>
                    <a:pt x="2660040" y="10744491"/>
                    <a:pt x="2255862" y="10745385"/>
                  </a:cubicBezTo>
                  <a:close/>
                  <a:moveTo>
                    <a:pt x="2632355" y="9775052"/>
                  </a:moveTo>
                  <a:cubicBezTo>
                    <a:pt x="2629318" y="9674771"/>
                    <a:pt x="2629507" y="9667970"/>
                    <a:pt x="2625411" y="9416690"/>
                  </a:cubicBezTo>
                  <a:cubicBezTo>
                    <a:pt x="2883963" y="9412643"/>
                    <a:pt x="2886388" y="9418055"/>
                    <a:pt x="2998820" y="9419585"/>
                  </a:cubicBezTo>
                  <a:cubicBezTo>
                    <a:pt x="3000868" y="9534316"/>
                    <a:pt x="3006165" y="9844150"/>
                    <a:pt x="3006188" y="9845892"/>
                  </a:cubicBezTo>
                  <a:cubicBezTo>
                    <a:pt x="2570913" y="9847798"/>
                    <a:pt x="2635345" y="9873827"/>
                    <a:pt x="2632355" y="9775052"/>
                  </a:cubicBezTo>
                  <a:close/>
                  <a:moveTo>
                    <a:pt x="2634827" y="9869403"/>
                  </a:moveTo>
                  <a:cubicBezTo>
                    <a:pt x="2791894" y="9869473"/>
                    <a:pt x="2835633" y="9869732"/>
                    <a:pt x="2921464" y="9868579"/>
                  </a:cubicBezTo>
                  <a:cubicBezTo>
                    <a:pt x="3028953" y="9867120"/>
                    <a:pt x="3006236" y="9794163"/>
                    <a:pt x="3013510" y="10257560"/>
                  </a:cubicBezTo>
                  <a:cubicBezTo>
                    <a:pt x="3014286" y="10306605"/>
                    <a:pt x="3073822" y="10300675"/>
                    <a:pt x="2643160" y="10294344"/>
                  </a:cubicBezTo>
                  <a:cubicBezTo>
                    <a:pt x="2642737" y="10257418"/>
                    <a:pt x="2634874" y="9871262"/>
                    <a:pt x="2634827" y="9869403"/>
                  </a:cubicBezTo>
                  <a:close/>
                  <a:moveTo>
                    <a:pt x="2646668" y="10743596"/>
                  </a:moveTo>
                  <a:cubicBezTo>
                    <a:pt x="2639818" y="10409617"/>
                    <a:pt x="2644549" y="10464806"/>
                    <a:pt x="2643372" y="10316207"/>
                  </a:cubicBezTo>
                  <a:cubicBezTo>
                    <a:pt x="2751638" y="10317808"/>
                    <a:pt x="2765292" y="10316655"/>
                    <a:pt x="2921299" y="10317714"/>
                  </a:cubicBezTo>
                  <a:cubicBezTo>
                    <a:pt x="3052965" y="10318608"/>
                    <a:pt x="3003811" y="10244803"/>
                    <a:pt x="3021302" y="10740608"/>
                  </a:cubicBezTo>
                  <a:cubicBezTo>
                    <a:pt x="3021725" y="10752799"/>
                    <a:pt x="3033449" y="10741032"/>
                    <a:pt x="2646668" y="10743596"/>
                  </a:cubicBezTo>
                  <a:close/>
                  <a:moveTo>
                    <a:pt x="3024197" y="9775240"/>
                  </a:moveTo>
                  <a:cubicBezTo>
                    <a:pt x="3016900" y="9362443"/>
                    <a:pt x="3003105" y="9419985"/>
                    <a:pt x="3062522" y="9419985"/>
                  </a:cubicBezTo>
                  <a:cubicBezTo>
                    <a:pt x="3443206" y="9419985"/>
                    <a:pt x="3392122" y="9401298"/>
                    <a:pt x="3393793" y="9454416"/>
                  </a:cubicBezTo>
                  <a:cubicBezTo>
                    <a:pt x="3407541" y="9908517"/>
                    <a:pt x="3409048" y="9844408"/>
                    <a:pt x="3344898" y="9844408"/>
                  </a:cubicBezTo>
                  <a:cubicBezTo>
                    <a:pt x="2967863" y="9844385"/>
                    <a:pt x="3025939" y="9867614"/>
                    <a:pt x="3024197" y="9775240"/>
                  </a:cubicBezTo>
                  <a:close/>
                  <a:moveTo>
                    <a:pt x="3032790" y="10257182"/>
                  </a:moveTo>
                  <a:cubicBezTo>
                    <a:pt x="3025751" y="9807600"/>
                    <a:pt x="3010614" y="9867614"/>
                    <a:pt x="3062546" y="9867614"/>
                  </a:cubicBezTo>
                  <a:cubicBezTo>
                    <a:pt x="3461827" y="9867614"/>
                    <a:pt x="3400032" y="9844385"/>
                    <a:pt x="3401468" y="9936241"/>
                  </a:cubicBezTo>
                  <a:cubicBezTo>
                    <a:pt x="3408083" y="10359088"/>
                    <a:pt x="3423902" y="10293873"/>
                    <a:pt x="3344898" y="10293873"/>
                  </a:cubicBezTo>
                  <a:cubicBezTo>
                    <a:pt x="2983919" y="10293896"/>
                    <a:pt x="3033661" y="10312959"/>
                    <a:pt x="3032790" y="10257182"/>
                  </a:cubicBezTo>
                  <a:close/>
                  <a:moveTo>
                    <a:pt x="3040794" y="10745974"/>
                  </a:moveTo>
                  <a:cubicBezTo>
                    <a:pt x="3034485" y="10557108"/>
                    <a:pt x="3035521" y="10459016"/>
                    <a:pt x="3033661" y="10318137"/>
                  </a:cubicBezTo>
                  <a:cubicBezTo>
                    <a:pt x="3222673" y="10318326"/>
                    <a:pt x="3148871" y="10316019"/>
                    <a:pt x="3407070" y="10315690"/>
                  </a:cubicBezTo>
                  <a:lnTo>
                    <a:pt x="3413944" y="10746068"/>
                  </a:lnTo>
                  <a:cubicBezTo>
                    <a:pt x="3353891" y="10746397"/>
                    <a:pt x="3042654" y="10745997"/>
                    <a:pt x="3040794" y="10745974"/>
                  </a:cubicBezTo>
                  <a:close/>
                  <a:moveTo>
                    <a:pt x="3418794" y="9776370"/>
                  </a:moveTo>
                  <a:cubicBezTo>
                    <a:pt x="3415310" y="9355430"/>
                    <a:pt x="3387720" y="9417961"/>
                    <a:pt x="3486121" y="9417679"/>
                  </a:cubicBezTo>
                  <a:cubicBezTo>
                    <a:pt x="3835684" y="9416737"/>
                    <a:pt x="3784670" y="9407347"/>
                    <a:pt x="3786083" y="9454393"/>
                  </a:cubicBezTo>
                  <a:cubicBezTo>
                    <a:pt x="3799666" y="9903222"/>
                    <a:pt x="3791262" y="9846974"/>
                    <a:pt x="3768686" y="9846621"/>
                  </a:cubicBezTo>
                  <a:cubicBezTo>
                    <a:pt x="3359070" y="9839466"/>
                    <a:pt x="3419594" y="9870344"/>
                    <a:pt x="3418794" y="9776370"/>
                  </a:cubicBezTo>
                  <a:close/>
                  <a:moveTo>
                    <a:pt x="3425432" y="10257182"/>
                  </a:moveTo>
                  <a:cubicBezTo>
                    <a:pt x="3418182" y="9793951"/>
                    <a:pt x="3401115" y="9866202"/>
                    <a:pt x="3486051" y="9866767"/>
                  </a:cubicBezTo>
                  <a:cubicBezTo>
                    <a:pt x="3843076" y="9869661"/>
                    <a:pt x="3790179" y="9846880"/>
                    <a:pt x="3791591" y="9936311"/>
                  </a:cubicBezTo>
                  <a:cubicBezTo>
                    <a:pt x="3797971" y="10344002"/>
                    <a:pt x="3817463" y="10294344"/>
                    <a:pt x="3768686" y="10293944"/>
                  </a:cubicBezTo>
                  <a:cubicBezTo>
                    <a:pt x="3373430" y="10290743"/>
                    <a:pt x="3426280" y="10310395"/>
                    <a:pt x="3425432" y="10257182"/>
                  </a:cubicBezTo>
                  <a:close/>
                  <a:moveTo>
                    <a:pt x="3806045" y="10739737"/>
                  </a:moveTo>
                  <a:cubicBezTo>
                    <a:pt x="3806022" y="10752705"/>
                    <a:pt x="3841216" y="10742184"/>
                    <a:pt x="3486051" y="10745526"/>
                  </a:cubicBezTo>
                  <a:cubicBezTo>
                    <a:pt x="3411896" y="10746232"/>
                    <a:pt x="3434260" y="10811024"/>
                    <a:pt x="3426374" y="10315666"/>
                  </a:cubicBezTo>
                  <a:cubicBezTo>
                    <a:pt x="3584218" y="10315360"/>
                    <a:pt x="3580616" y="10314583"/>
                    <a:pt x="3800584" y="10316066"/>
                  </a:cubicBezTo>
                  <a:cubicBezTo>
                    <a:pt x="3804845" y="10578901"/>
                    <a:pt x="3806304" y="10612532"/>
                    <a:pt x="3806045" y="10739737"/>
                  </a:cubicBezTo>
                  <a:close/>
                  <a:moveTo>
                    <a:pt x="3909768" y="9418973"/>
                  </a:moveTo>
                  <a:cubicBezTo>
                    <a:pt x="4052592" y="9418973"/>
                    <a:pt x="4047601" y="9417043"/>
                    <a:pt x="4175477" y="9416855"/>
                  </a:cubicBezTo>
                  <a:cubicBezTo>
                    <a:pt x="4179290" y="9660909"/>
                    <a:pt x="4179267" y="9677760"/>
                    <a:pt x="4182421" y="9776276"/>
                  </a:cubicBezTo>
                  <a:cubicBezTo>
                    <a:pt x="4185058" y="9860365"/>
                    <a:pt x="4258883" y="9853022"/>
                    <a:pt x="3809930" y="9847256"/>
                  </a:cubicBezTo>
                  <a:cubicBezTo>
                    <a:pt x="3807717" y="9339120"/>
                    <a:pt x="3771040" y="9418973"/>
                    <a:pt x="3909768" y="9418973"/>
                  </a:cubicBezTo>
                  <a:close/>
                  <a:moveTo>
                    <a:pt x="3818899" y="10257136"/>
                  </a:moveTo>
                  <a:cubicBezTo>
                    <a:pt x="3811743" y="9798445"/>
                    <a:pt x="3776525" y="9869661"/>
                    <a:pt x="3909768" y="9869661"/>
                  </a:cubicBezTo>
                  <a:cubicBezTo>
                    <a:pt x="4048966" y="9869661"/>
                    <a:pt x="4049037" y="9868202"/>
                    <a:pt x="4184964" y="9868155"/>
                  </a:cubicBezTo>
                  <a:cubicBezTo>
                    <a:pt x="4186870" y="9952974"/>
                    <a:pt x="4187812" y="10053796"/>
                    <a:pt x="4191532" y="10294862"/>
                  </a:cubicBezTo>
                  <a:cubicBezTo>
                    <a:pt x="3760281" y="10294838"/>
                    <a:pt x="3819676" y="10307335"/>
                    <a:pt x="3818899" y="10257136"/>
                  </a:cubicBezTo>
                  <a:close/>
                  <a:moveTo>
                    <a:pt x="4192191" y="10743220"/>
                  </a:moveTo>
                  <a:cubicBezTo>
                    <a:pt x="4011748" y="10743220"/>
                    <a:pt x="3825326" y="10754752"/>
                    <a:pt x="3825349" y="10739808"/>
                  </a:cubicBezTo>
                  <a:cubicBezTo>
                    <a:pt x="3826385" y="10241697"/>
                    <a:pt x="3782763" y="10316419"/>
                    <a:pt x="3909768" y="10316419"/>
                  </a:cubicBezTo>
                  <a:cubicBezTo>
                    <a:pt x="4032040" y="10316419"/>
                    <a:pt x="4058713" y="10316702"/>
                    <a:pt x="4191885" y="10316702"/>
                  </a:cubicBezTo>
                  <a:cubicBezTo>
                    <a:pt x="4198806" y="10779298"/>
                    <a:pt x="4199653" y="10743220"/>
                    <a:pt x="4192191" y="10743220"/>
                  </a:cubicBezTo>
                  <a:close/>
                  <a:moveTo>
                    <a:pt x="4194757" y="9416831"/>
                  </a:moveTo>
                  <a:cubicBezTo>
                    <a:pt x="4333438" y="9416879"/>
                    <a:pt x="4333909" y="9419867"/>
                    <a:pt x="4474614" y="9419867"/>
                  </a:cubicBezTo>
                  <a:cubicBezTo>
                    <a:pt x="4604231" y="9419867"/>
                    <a:pt x="4559103" y="9358442"/>
                    <a:pt x="4575464" y="9775829"/>
                  </a:cubicBezTo>
                  <a:cubicBezTo>
                    <a:pt x="4578878" y="9862813"/>
                    <a:pt x="4648960" y="9845844"/>
                    <a:pt x="4203797" y="9846268"/>
                  </a:cubicBezTo>
                  <a:cubicBezTo>
                    <a:pt x="4199606" y="9678843"/>
                    <a:pt x="4201443" y="9844950"/>
                    <a:pt x="4194757" y="9416831"/>
                  </a:cubicBezTo>
                  <a:close/>
                  <a:moveTo>
                    <a:pt x="4210247" y="10257182"/>
                  </a:moveTo>
                  <a:cubicBezTo>
                    <a:pt x="4207775" y="10098771"/>
                    <a:pt x="4208058" y="10096112"/>
                    <a:pt x="4205562" y="9935888"/>
                  </a:cubicBezTo>
                  <a:cubicBezTo>
                    <a:pt x="4204244" y="9852458"/>
                    <a:pt x="4130372" y="9863825"/>
                    <a:pt x="4578454" y="9866202"/>
                  </a:cubicBezTo>
                  <a:cubicBezTo>
                    <a:pt x="4580761" y="9958622"/>
                    <a:pt x="4581043" y="10047512"/>
                    <a:pt x="4584645" y="10295214"/>
                  </a:cubicBezTo>
                  <a:cubicBezTo>
                    <a:pt x="4147957" y="10302911"/>
                    <a:pt x="4210953" y="10301051"/>
                    <a:pt x="4210247" y="10257182"/>
                  </a:cubicBezTo>
                  <a:close/>
                  <a:moveTo>
                    <a:pt x="4216438" y="10743220"/>
                  </a:moveTo>
                  <a:cubicBezTo>
                    <a:pt x="4216438" y="10666120"/>
                    <a:pt x="4212342" y="10394131"/>
                    <a:pt x="4211165" y="10316702"/>
                  </a:cubicBezTo>
                  <a:cubicBezTo>
                    <a:pt x="4325246" y="10316796"/>
                    <a:pt x="4463762" y="10319173"/>
                    <a:pt x="4584928" y="10317078"/>
                  </a:cubicBezTo>
                  <a:cubicBezTo>
                    <a:pt x="4586905" y="10460640"/>
                    <a:pt x="4586458" y="10520771"/>
                    <a:pt x="4591001" y="10740020"/>
                  </a:cubicBezTo>
                  <a:cubicBezTo>
                    <a:pt x="4591213" y="10748915"/>
                    <a:pt x="4621040" y="10743808"/>
                    <a:pt x="4216438" y="10743220"/>
                  </a:cubicBezTo>
                  <a:close/>
                  <a:moveTo>
                    <a:pt x="4594697" y="9774888"/>
                  </a:moveTo>
                  <a:cubicBezTo>
                    <a:pt x="4578548" y="9363832"/>
                    <a:pt x="4586576" y="9419585"/>
                    <a:pt x="4615767" y="9419350"/>
                  </a:cubicBezTo>
                  <a:cubicBezTo>
                    <a:pt x="5018014" y="9416643"/>
                    <a:pt x="4963681" y="9404758"/>
                    <a:pt x="4964034" y="9454063"/>
                  </a:cubicBezTo>
                  <a:cubicBezTo>
                    <a:pt x="4964834" y="9564558"/>
                    <a:pt x="4965517" y="9591765"/>
                    <a:pt x="4969590" y="9847727"/>
                  </a:cubicBezTo>
                  <a:cubicBezTo>
                    <a:pt x="4532643" y="9843350"/>
                    <a:pt x="4598346" y="9867802"/>
                    <a:pt x="4594697" y="9774888"/>
                  </a:cubicBezTo>
                  <a:close/>
                  <a:moveTo>
                    <a:pt x="4603337" y="10257136"/>
                  </a:moveTo>
                  <a:cubicBezTo>
                    <a:pt x="4596463" y="9818097"/>
                    <a:pt x="4591825" y="9866273"/>
                    <a:pt x="4615649" y="9866437"/>
                  </a:cubicBezTo>
                  <a:cubicBezTo>
                    <a:pt x="5037012" y="9869261"/>
                    <a:pt x="4969637" y="9851092"/>
                    <a:pt x="4971002" y="9936265"/>
                  </a:cubicBezTo>
                  <a:cubicBezTo>
                    <a:pt x="4973498" y="10095500"/>
                    <a:pt x="4971638" y="10092464"/>
                    <a:pt x="4974227" y="10257560"/>
                  </a:cubicBezTo>
                  <a:cubicBezTo>
                    <a:pt x="4974981" y="10305147"/>
                    <a:pt x="5014930" y="10293238"/>
                    <a:pt x="4756802" y="10293190"/>
                  </a:cubicBezTo>
                  <a:cubicBezTo>
                    <a:pt x="4574734" y="10293190"/>
                    <a:pt x="4604137" y="10307900"/>
                    <a:pt x="4603337" y="10257136"/>
                  </a:cubicBezTo>
                  <a:close/>
                  <a:moveTo>
                    <a:pt x="4610329" y="10739502"/>
                  </a:moveTo>
                  <a:cubicBezTo>
                    <a:pt x="4600465" y="10265420"/>
                    <a:pt x="4602207" y="10316772"/>
                    <a:pt x="4615861" y="10316513"/>
                  </a:cubicBezTo>
                  <a:cubicBezTo>
                    <a:pt x="4713651" y="10314537"/>
                    <a:pt x="4730765" y="10315031"/>
                    <a:pt x="4975146" y="10315078"/>
                  </a:cubicBezTo>
                  <a:cubicBezTo>
                    <a:pt x="4975193" y="10317737"/>
                    <a:pt x="4980348" y="10630654"/>
                    <a:pt x="4982796" y="10743902"/>
                  </a:cubicBezTo>
                  <a:cubicBezTo>
                    <a:pt x="4625324" y="10745314"/>
                    <a:pt x="4610588" y="10750892"/>
                    <a:pt x="4610329" y="10739502"/>
                  </a:cubicBezTo>
                  <a:close/>
                  <a:moveTo>
                    <a:pt x="4981478" y="9293086"/>
                  </a:moveTo>
                  <a:cubicBezTo>
                    <a:pt x="4975381" y="8903000"/>
                    <a:pt x="4949227" y="8967885"/>
                    <a:pt x="5039130" y="8967885"/>
                  </a:cubicBezTo>
                  <a:cubicBezTo>
                    <a:pt x="5040896" y="8967885"/>
                    <a:pt x="5347708" y="8968026"/>
                    <a:pt x="5347778" y="8972168"/>
                  </a:cubicBezTo>
                  <a:cubicBezTo>
                    <a:pt x="5355382" y="9457358"/>
                    <a:pt x="5371578" y="9393556"/>
                    <a:pt x="5321601" y="9393556"/>
                  </a:cubicBezTo>
                  <a:cubicBezTo>
                    <a:pt x="4913397" y="9393556"/>
                    <a:pt x="4983597" y="9428222"/>
                    <a:pt x="4981478" y="9293086"/>
                  </a:cubicBezTo>
                  <a:close/>
                  <a:moveTo>
                    <a:pt x="4983032" y="9417773"/>
                  </a:moveTo>
                  <a:cubicBezTo>
                    <a:pt x="5245986" y="9416996"/>
                    <a:pt x="5199163" y="9414995"/>
                    <a:pt x="5355994" y="9415467"/>
                  </a:cubicBezTo>
                  <a:cubicBezTo>
                    <a:pt x="5356606" y="9484470"/>
                    <a:pt x="5356912" y="9480657"/>
                    <a:pt x="5359619" y="9846550"/>
                  </a:cubicBezTo>
                  <a:cubicBezTo>
                    <a:pt x="5178659" y="9846504"/>
                    <a:pt x="5113685" y="9848762"/>
                    <a:pt x="4988870" y="9847892"/>
                  </a:cubicBezTo>
                  <a:cubicBezTo>
                    <a:pt x="4982891" y="9471502"/>
                    <a:pt x="4984303" y="9566064"/>
                    <a:pt x="4983032" y="9417773"/>
                  </a:cubicBezTo>
                  <a:close/>
                  <a:moveTo>
                    <a:pt x="4993508" y="10257182"/>
                  </a:moveTo>
                  <a:cubicBezTo>
                    <a:pt x="4986446" y="9806330"/>
                    <a:pt x="4977735" y="9869897"/>
                    <a:pt x="5039130" y="9869897"/>
                  </a:cubicBezTo>
                  <a:cubicBezTo>
                    <a:pt x="5418260" y="9869897"/>
                    <a:pt x="5359337" y="9847750"/>
                    <a:pt x="5360702" y="9936311"/>
                  </a:cubicBezTo>
                  <a:cubicBezTo>
                    <a:pt x="5367200" y="10351839"/>
                    <a:pt x="5389517" y="10295332"/>
                    <a:pt x="5321577" y="10295332"/>
                  </a:cubicBezTo>
                  <a:cubicBezTo>
                    <a:pt x="4941317" y="10295332"/>
                    <a:pt x="4994238" y="10301593"/>
                    <a:pt x="4993508" y="10257182"/>
                  </a:cubicBezTo>
                  <a:close/>
                  <a:moveTo>
                    <a:pt x="5321577" y="10746162"/>
                  </a:moveTo>
                  <a:cubicBezTo>
                    <a:pt x="4964976" y="10746162"/>
                    <a:pt x="5002124" y="10744208"/>
                    <a:pt x="5002006" y="10738325"/>
                  </a:cubicBezTo>
                  <a:cubicBezTo>
                    <a:pt x="4990636" y="10247416"/>
                    <a:pt x="4980866" y="10315078"/>
                    <a:pt x="5039130" y="10315078"/>
                  </a:cubicBezTo>
                  <a:cubicBezTo>
                    <a:pt x="5180165" y="10315078"/>
                    <a:pt x="5180236" y="10317173"/>
                    <a:pt x="5321577" y="10317173"/>
                  </a:cubicBezTo>
                  <a:cubicBezTo>
                    <a:pt x="5381442" y="10317173"/>
                    <a:pt x="5369554" y="10297262"/>
                    <a:pt x="5370166" y="10418207"/>
                  </a:cubicBezTo>
                  <a:cubicBezTo>
                    <a:pt x="5371790" y="10809423"/>
                    <a:pt x="5399734" y="10746162"/>
                    <a:pt x="5321577" y="10746162"/>
                  </a:cubicBezTo>
                  <a:close/>
                  <a:moveTo>
                    <a:pt x="5373744" y="9293086"/>
                  </a:moveTo>
                  <a:cubicBezTo>
                    <a:pt x="5371225" y="9132274"/>
                    <a:pt x="5369554" y="9132015"/>
                    <a:pt x="5367035" y="8971791"/>
                  </a:cubicBezTo>
                  <a:cubicBezTo>
                    <a:pt x="5366988" y="8969556"/>
                    <a:pt x="5541922" y="8965225"/>
                    <a:pt x="5738373" y="8967861"/>
                  </a:cubicBezTo>
                  <a:cubicBezTo>
                    <a:pt x="5738396" y="8969791"/>
                    <a:pt x="5744353" y="9339073"/>
                    <a:pt x="5745529" y="9395415"/>
                  </a:cubicBezTo>
                  <a:cubicBezTo>
                    <a:pt x="5298318" y="9395580"/>
                    <a:pt x="5375792" y="9420409"/>
                    <a:pt x="5373744" y="9293086"/>
                  </a:cubicBezTo>
                  <a:close/>
                  <a:moveTo>
                    <a:pt x="5462683" y="9416361"/>
                  </a:moveTo>
                  <a:cubicBezTo>
                    <a:pt x="5545759" y="9417467"/>
                    <a:pt x="5565698" y="9417325"/>
                    <a:pt x="5746000" y="9417255"/>
                  </a:cubicBezTo>
                  <a:cubicBezTo>
                    <a:pt x="5756640" y="9892443"/>
                    <a:pt x="5756146" y="9845915"/>
                    <a:pt x="5745176" y="9846009"/>
                  </a:cubicBezTo>
                  <a:cubicBezTo>
                    <a:pt x="5639335" y="9846856"/>
                    <a:pt x="5633073" y="9846644"/>
                    <a:pt x="5378923" y="9846550"/>
                  </a:cubicBezTo>
                  <a:cubicBezTo>
                    <a:pt x="5375392" y="9340885"/>
                    <a:pt x="5348626" y="9414807"/>
                    <a:pt x="5462683" y="9416361"/>
                  </a:cubicBezTo>
                  <a:close/>
                  <a:moveTo>
                    <a:pt x="5387822" y="10257136"/>
                  </a:moveTo>
                  <a:cubicBezTo>
                    <a:pt x="5385279" y="10094276"/>
                    <a:pt x="5382478" y="10095241"/>
                    <a:pt x="5379983" y="9935935"/>
                  </a:cubicBezTo>
                  <a:cubicBezTo>
                    <a:pt x="5378476" y="9839608"/>
                    <a:pt x="5317057" y="9871238"/>
                    <a:pt x="5753816" y="9867849"/>
                  </a:cubicBezTo>
                  <a:cubicBezTo>
                    <a:pt x="5757488" y="10111339"/>
                    <a:pt x="5756523" y="10150782"/>
                    <a:pt x="5759277" y="10297498"/>
                  </a:cubicBezTo>
                  <a:cubicBezTo>
                    <a:pt x="5328333" y="10297686"/>
                    <a:pt x="5388599" y="10307641"/>
                    <a:pt x="5387822" y="10257136"/>
                  </a:cubicBezTo>
                  <a:close/>
                  <a:moveTo>
                    <a:pt x="5745317" y="10745550"/>
                  </a:moveTo>
                  <a:cubicBezTo>
                    <a:pt x="5362492" y="10743479"/>
                    <a:pt x="5394460" y="10751081"/>
                    <a:pt x="5394202" y="10739572"/>
                  </a:cubicBezTo>
                  <a:cubicBezTo>
                    <a:pt x="5382643" y="10234754"/>
                    <a:pt x="5371320" y="10316867"/>
                    <a:pt x="5462706" y="10318326"/>
                  </a:cubicBezTo>
                  <a:cubicBezTo>
                    <a:pt x="5544135" y="10319644"/>
                    <a:pt x="5566264" y="10319432"/>
                    <a:pt x="5759748" y="10319338"/>
                  </a:cubicBezTo>
                  <a:cubicBezTo>
                    <a:pt x="5769871" y="10795325"/>
                    <a:pt x="5779381" y="10745714"/>
                    <a:pt x="5745317" y="10745550"/>
                  </a:cubicBezTo>
                  <a:close/>
                  <a:moveTo>
                    <a:pt x="5765304" y="9417231"/>
                  </a:moveTo>
                  <a:cubicBezTo>
                    <a:pt x="6195306" y="9417043"/>
                    <a:pt x="6138455" y="9402193"/>
                    <a:pt x="6139702" y="9454299"/>
                  </a:cubicBezTo>
                  <a:cubicBezTo>
                    <a:pt x="6142880" y="9592494"/>
                    <a:pt x="6142504" y="9610851"/>
                    <a:pt x="6145611" y="9773264"/>
                  </a:cubicBezTo>
                  <a:cubicBezTo>
                    <a:pt x="6147495" y="9870297"/>
                    <a:pt x="6213033" y="9842620"/>
                    <a:pt x="5772766" y="9845774"/>
                  </a:cubicBezTo>
                  <a:cubicBezTo>
                    <a:pt x="5767564" y="9501203"/>
                    <a:pt x="5768811" y="9575737"/>
                    <a:pt x="5765304" y="9417231"/>
                  </a:cubicBezTo>
                  <a:close/>
                  <a:moveTo>
                    <a:pt x="5774132" y="9935935"/>
                  </a:moveTo>
                  <a:cubicBezTo>
                    <a:pt x="5772766" y="9846126"/>
                    <a:pt x="5705933" y="9866955"/>
                    <a:pt x="6147329" y="9866696"/>
                  </a:cubicBezTo>
                  <a:cubicBezTo>
                    <a:pt x="6147683" y="9886865"/>
                    <a:pt x="6153497" y="10243933"/>
                    <a:pt x="6153709" y="10257536"/>
                  </a:cubicBezTo>
                  <a:cubicBezTo>
                    <a:pt x="6154415" y="10302205"/>
                    <a:pt x="6215552" y="10297262"/>
                    <a:pt x="5778581" y="10297498"/>
                  </a:cubicBezTo>
                  <a:cubicBezTo>
                    <a:pt x="5775944" y="10162103"/>
                    <a:pt x="5776439" y="10083826"/>
                    <a:pt x="5774132" y="9935935"/>
                  </a:cubicBezTo>
                  <a:close/>
                  <a:moveTo>
                    <a:pt x="5787739" y="10745762"/>
                  </a:moveTo>
                  <a:cubicBezTo>
                    <a:pt x="5784420" y="10419995"/>
                    <a:pt x="5782277" y="10469583"/>
                    <a:pt x="5779005" y="10319314"/>
                  </a:cubicBezTo>
                  <a:cubicBezTo>
                    <a:pt x="6013568" y="10319196"/>
                    <a:pt x="6058085" y="10315243"/>
                    <a:pt x="6154533" y="10315007"/>
                  </a:cubicBezTo>
                  <a:cubicBezTo>
                    <a:pt x="6156463" y="10463605"/>
                    <a:pt x="6152673" y="10205783"/>
                    <a:pt x="6159782" y="10742678"/>
                  </a:cubicBezTo>
                  <a:cubicBezTo>
                    <a:pt x="6159782" y="10744373"/>
                    <a:pt x="5887624" y="10746232"/>
                    <a:pt x="5787739" y="10745762"/>
                  </a:cubicBezTo>
                  <a:close/>
                  <a:moveTo>
                    <a:pt x="6168988" y="9417067"/>
                  </a:moveTo>
                  <a:cubicBezTo>
                    <a:pt x="6585501" y="9417067"/>
                    <a:pt x="6530273" y="9398592"/>
                    <a:pt x="6530955" y="9454110"/>
                  </a:cubicBezTo>
                  <a:cubicBezTo>
                    <a:pt x="6536747" y="9917531"/>
                    <a:pt x="6566903" y="9846762"/>
                    <a:pt x="6451410" y="9846762"/>
                  </a:cubicBezTo>
                  <a:cubicBezTo>
                    <a:pt x="6315319" y="9846762"/>
                    <a:pt x="6310658" y="9844809"/>
                    <a:pt x="6168988" y="9844809"/>
                  </a:cubicBezTo>
                  <a:cubicBezTo>
                    <a:pt x="6165668" y="9844809"/>
                    <a:pt x="6151214" y="9417091"/>
                    <a:pt x="6168988" y="9417067"/>
                  </a:cubicBezTo>
                  <a:close/>
                  <a:moveTo>
                    <a:pt x="6172965" y="10257136"/>
                  </a:moveTo>
                  <a:cubicBezTo>
                    <a:pt x="6164962" y="9766344"/>
                    <a:pt x="6167128" y="9896161"/>
                    <a:pt x="6166610" y="9866673"/>
                  </a:cubicBezTo>
                  <a:cubicBezTo>
                    <a:pt x="6323135" y="9866673"/>
                    <a:pt x="6304278" y="9869191"/>
                    <a:pt x="6539219" y="9868508"/>
                  </a:cubicBezTo>
                  <a:cubicBezTo>
                    <a:pt x="6539266" y="9870344"/>
                    <a:pt x="6546352" y="10254076"/>
                    <a:pt x="6546940" y="10297074"/>
                  </a:cubicBezTo>
                  <a:cubicBezTo>
                    <a:pt x="6433166" y="10298604"/>
                    <a:pt x="6361930" y="10297050"/>
                    <a:pt x="6310423" y="10295356"/>
                  </a:cubicBezTo>
                  <a:cubicBezTo>
                    <a:pt x="6148624" y="10290296"/>
                    <a:pt x="6173743" y="10307076"/>
                    <a:pt x="6172965" y="10257136"/>
                  </a:cubicBezTo>
                  <a:close/>
                  <a:moveTo>
                    <a:pt x="6179110" y="10743502"/>
                  </a:moveTo>
                  <a:cubicBezTo>
                    <a:pt x="6173884" y="10384623"/>
                    <a:pt x="6175273" y="10425079"/>
                    <a:pt x="6173813" y="10315007"/>
                  </a:cubicBezTo>
                  <a:cubicBezTo>
                    <a:pt x="6309881" y="10315125"/>
                    <a:pt x="6310752" y="10319502"/>
                    <a:pt x="6451410" y="10319502"/>
                  </a:cubicBezTo>
                  <a:cubicBezTo>
                    <a:pt x="6578909" y="10319502"/>
                    <a:pt x="6544704" y="10238167"/>
                    <a:pt x="6552355" y="10744468"/>
                  </a:cubicBezTo>
                  <a:cubicBezTo>
                    <a:pt x="6292555" y="10744538"/>
                    <a:pt x="6318215" y="10743550"/>
                    <a:pt x="6179110" y="10743502"/>
                  </a:cubicBezTo>
                  <a:close/>
                  <a:moveTo>
                    <a:pt x="6556145" y="9775052"/>
                  </a:moveTo>
                  <a:cubicBezTo>
                    <a:pt x="6543927" y="9357806"/>
                    <a:pt x="6539289" y="9415749"/>
                    <a:pt x="6592563" y="9416455"/>
                  </a:cubicBezTo>
                  <a:cubicBezTo>
                    <a:pt x="6700076" y="9418055"/>
                    <a:pt x="6733127" y="9416973"/>
                    <a:pt x="6875386" y="9417937"/>
                  </a:cubicBezTo>
                  <a:cubicBezTo>
                    <a:pt x="6943938" y="9418408"/>
                    <a:pt x="6925035" y="9351947"/>
                    <a:pt x="6929954" y="9846809"/>
                  </a:cubicBezTo>
                  <a:cubicBezTo>
                    <a:pt x="6494537" y="9845138"/>
                    <a:pt x="6558947" y="9871568"/>
                    <a:pt x="6556145" y="9775052"/>
                  </a:cubicBezTo>
                  <a:close/>
                  <a:moveTo>
                    <a:pt x="6565655" y="10257136"/>
                  </a:moveTo>
                  <a:cubicBezTo>
                    <a:pt x="6558640" y="9809248"/>
                    <a:pt x="6544327" y="9868555"/>
                    <a:pt x="6592728" y="9868296"/>
                  </a:cubicBezTo>
                  <a:cubicBezTo>
                    <a:pt x="6994198" y="9866696"/>
                    <a:pt x="6929814" y="9852152"/>
                    <a:pt x="6931155" y="9936311"/>
                  </a:cubicBezTo>
                  <a:cubicBezTo>
                    <a:pt x="6937747" y="10356805"/>
                    <a:pt x="6958463" y="10294414"/>
                    <a:pt x="6875386" y="10294744"/>
                  </a:cubicBezTo>
                  <a:cubicBezTo>
                    <a:pt x="6511746" y="10295732"/>
                    <a:pt x="6566456" y="10309029"/>
                    <a:pt x="6565655" y="10257136"/>
                  </a:cubicBezTo>
                  <a:close/>
                  <a:moveTo>
                    <a:pt x="6944009" y="10739737"/>
                  </a:moveTo>
                  <a:cubicBezTo>
                    <a:pt x="6944009" y="10745126"/>
                    <a:pt x="6975648" y="10744302"/>
                    <a:pt x="6571635" y="10744444"/>
                  </a:cubicBezTo>
                  <a:cubicBezTo>
                    <a:pt x="6564384" y="10264784"/>
                    <a:pt x="6557204" y="10318820"/>
                    <a:pt x="6592846" y="10318161"/>
                  </a:cubicBezTo>
                  <a:cubicBezTo>
                    <a:pt x="6699487" y="10316161"/>
                    <a:pt x="6724581" y="10317196"/>
                    <a:pt x="6875457" y="10316584"/>
                  </a:cubicBezTo>
                  <a:cubicBezTo>
                    <a:pt x="6951871" y="10316396"/>
                    <a:pt x="6945562" y="10247416"/>
                    <a:pt x="6944009" y="1073973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31" name="Google Shape;31;p2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47" name="Google Shape;47;p2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2" name="Google Shape;62;p2"/>
          <p:cNvSpPr txBox="1"/>
          <p:nvPr>
            <p:ph type="ctrTitle"/>
          </p:nvPr>
        </p:nvSpPr>
        <p:spPr>
          <a:xfrm>
            <a:off x="2473050" y="2087400"/>
            <a:ext cx="4197900" cy="9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65" name="Google Shape;65;p3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8" name="Google Shape;68;p3"/>
          <p:cNvSpPr txBox="1"/>
          <p:nvPr>
            <p:ph type="ctrTitle"/>
          </p:nvPr>
        </p:nvSpPr>
        <p:spPr>
          <a:xfrm>
            <a:off x="2411250" y="1290675"/>
            <a:ext cx="4321500" cy="93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3"/>
          <p:cNvSpPr txBox="1"/>
          <p:nvPr>
            <p:ph type="subTitle" idx="1"/>
          </p:nvPr>
        </p:nvSpPr>
        <p:spPr>
          <a:xfrm>
            <a:off x="2790150" y="2378125"/>
            <a:ext cx="3563700" cy="2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2223238" y="580610"/>
            <a:ext cx="4695666" cy="4740613"/>
            <a:chOff x="4446477" y="1161220"/>
            <a:chExt cx="9391332" cy="9481226"/>
          </a:xfrm>
        </p:grpSpPr>
        <p:sp>
          <p:nvSpPr>
            <p:cNvPr id="72" name="Google Shape;72;p4"/>
            <p:cNvSpPr/>
            <p:nvPr/>
          </p:nvSpPr>
          <p:spPr>
            <a:xfrm>
              <a:off x="4458875" y="1161220"/>
              <a:ext cx="9366015" cy="9481226"/>
            </a:xfrm>
            <a:custGeom>
              <a:avLst/>
              <a:gdLst/>
              <a:ahLst/>
              <a:cxnLst/>
              <a:rect l="l" t="t" r="r" b="b"/>
              <a:pathLst>
                <a:path w="9366015" h="9481226" extrusionOk="0">
                  <a:moveTo>
                    <a:pt x="2" y="9326561"/>
                  </a:moveTo>
                  <a:cubicBezTo>
                    <a:pt x="-472" y="9412973"/>
                    <a:pt x="70361" y="9482812"/>
                    <a:pt x="156833" y="9481200"/>
                  </a:cubicBezTo>
                  <a:cubicBezTo>
                    <a:pt x="9516998" y="9306499"/>
                    <a:pt x="9357605" y="9470467"/>
                    <a:pt x="9359105" y="9202091"/>
                  </a:cubicBezTo>
                  <a:cubicBezTo>
                    <a:pt x="9361268" y="8811370"/>
                    <a:pt x="9366013" y="155866"/>
                    <a:pt x="9366013" y="157136"/>
                  </a:cubicBezTo>
                  <a:cubicBezTo>
                    <a:pt x="9366487" y="71521"/>
                    <a:pt x="9296888" y="2005"/>
                    <a:pt x="9211213" y="2479"/>
                  </a:cubicBezTo>
                  <a:cubicBezTo>
                    <a:pt x="-144036" y="54000"/>
                    <a:pt x="8391" y="-108907"/>
                    <a:pt x="6892" y="162275"/>
                  </a:cubicBezTo>
                  <a:cubicBezTo>
                    <a:pt x="4728" y="558477"/>
                    <a:pt x="-17" y="9327812"/>
                    <a:pt x="2" y="93265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4446477" y="1799857"/>
              <a:ext cx="9391332" cy="8306278"/>
              <a:chOff x="4446477" y="1799857"/>
              <a:chExt cx="9391332" cy="830627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4451481" y="4008072"/>
                <a:ext cx="9381562" cy="86455"/>
              </a:xfrm>
              <a:custGeom>
                <a:avLst/>
                <a:gdLst/>
                <a:ahLst/>
                <a:cxnLst/>
                <a:rect l="l" t="t" r="r" b="b"/>
                <a:pathLst>
                  <a:path w="9381562" h="86455" extrusionOk="0">
                    <a:moveTo>
                      <a:pt x="9370428" y="35150"/>
                    </a:moveTo>
                    <a:cubicBezTo>
                      <a:pt x="9370067" y="-21339"/>
                      <a:pt x="10090106" y="-5202"/>
                      <a:pt x="11135" y="51306"/>
                    </a:cubicBezTo>
                    <a:cubicBezTo>
                      <a:pt x="11496" y="107795"/>
                      <a:pt x="-708562" y="91658"/>
                      <a:pt x="9370428" y="351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456288" y="4743413"/>
                <a:ext cx="9381521" cy="102214"/>
              </a:xfrm>
              <a:custGeom>
                <a:avLst/>
                <a:gdLst/>
                <a:ahLst/>
                <a:cxnLst/>
                <a:rect l="l" t="t" r="r" b="b"/>
                <a:pathLst>
                  <a:path w="9381521" h="102214" extrusionOk="0">
                    <a:moveTo>
                      <a:pt x="9370384" y="34282"/>
                    </a:moveTo>
                    <a:cubicBezTo>
                      <a:pt x="9370024" y="-22226"/>
                      <a:pt x="10090139" y="-7416"/>
                      <a:pt x="11130" y="67940"/>
                    </a:cubicBezTo>
                    <a:cubicBezTo>
                      <a:pt x="11510" y="124429"/>
                      <a:pt x="-708567" y="109639"/>
                      <a:pt x="9370384" y="34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4453111" y="5478669"/>
                <a:ext cx="9381852" cy="118251"/>
              </a:xfrm>
              <a:custGeom>
                <a:avLst/>
                <a:gdLst/>
                <a:ahLst/>
                <a:cxnLst/>
                <a:rect l="l" t="t" r="r" b="b"/>
                <a:pathLst>
                  <a:path w="9381852" h="118251" extrusionOk="0">
                    <a:moveTo>
                      <a:pt x="9370487" y="33555"/>
                    </a:moveTo>
                    <a:cubicBezTo>
                      <a:pt x="9370847" y="-22953"/>
                      <a:pt x="10090735" y="-9509"/>
                      <a:pt x="11365" y="84697"/>
                    </a:cubicBezTo>
                    <a:cubicBezTo>
                      <a:pt x="11005" y="141205"/>
                      <a:pt x="-708882" y="127760"/>
                      <a:pt x="9370487" y="335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451789" y="1799857"/>
                <a:ext cx="9381560" cy="43335"/>
              </a:xfrm>
              <a:custGeom>
                <a:avLst/>
                <a:gdLst/>
                <a:ahLst/>
                <a:cxnLst/>
                <a:rect l="l" t="t" r="r" b="b"/>
                <a:pathLst>
                  <a:path w="9381560" h="43335" extrusionOk="0">
                    <a:moveTo>
                      <a:pt x="11150" y="39834"/>
                    </a:moveTo>
                    <a:cubicBezTo>
                      <a:pt x="10090215" y="39834"/>
                      <a:pt x="9370101" y="60010"/>
                      <a:pt x="9370404" y="3502"/>
                    </a:cubicBezTo>
                    <a:cubicBezTo>
                      <a:pt x="-708642" y="3502"/>
                      <a:pt x="11473" y="-16674"/>
                      <a:pt x="11150" y="398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46679" y="3272498"/>
                <a:ext cx="9381619" cy="71137"/>
              </a:xfrm>
              <a:custGeom>
                <a:avLst/>
                <a:gdLst/>
                <a:ahLst/>
                <a:cxnLst/>
                <a:rect l="l" t="t" r="r" b="b"/>
                <a:pathLst>
                  <a:path w="9381619" h="71137" extrusionOk="0">
                    <a:moveTo>
                      <a:pt x="9370484" y="36232"/>
                    </a:moveTo>
                    <a:cubicBezTo>
                      <a:pt x="9370124" y="-20257"/>
                      <a:pt x="10090181" y="-2774"/>
                      <a:pt x="11135" y="34905"/>
                    </a:cubicBezTo>
                    <a:cubicBezTo>
                      <a:pt x="11496" y="91394"/>
                      <a:pt x="-708562" y="73911"/>
                      <a:pt x="9370484" y="362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4447678" y="2536535"/>
                <a:ext cx="9381627" cy="56510"/>
              </a:xfrm>
              <a:custGeom>
                <a:avLst/>
                <a:gdLst/>
                <a:ahLst/>
                <a:cxnLst/>
                <a:rect l="l" t="t" r="r" b="b"/>
                <a:pathLst>
                  <a:path w="9381627" h="56510" extrusionOk="0">
                    <a:moveTo>
                      <a:pt x="9370282" y="37666"/>
                    </a:moveTo>
                    <a:cubicBezTo>
                      <a:pt x="9370586" y="-18823"/>
                      <a:pt x="10090416" y="-12"/>
                      <a:pt x="11351" y="18837"/>
                    </a:cubicBezTo>
                    <a:cubicBezTo>
                      <a:pt x="11028" y="75345"/>
                      <a:pt x="-708802" y="56515"/>
                      <a:pt x="9370282" y="376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451292" y="7683887"/>
                <a:ext cx="9381313" cy="167391"/>
              </a:xfrm>
              <a:custGeom>
                <a:avLst/>
                <a:gdLst/>
                <a:ahLst/>
                <a:cxnLst/>
                <a:rect l="l" t="t" r="r" b="b"/>
                <a:pathLst>
                  <a:path w="9381313" h="167391" extrusionOk="0">
                    <a:moveTo>
                      <a:pt x="9370180" y="31887"/>
                    </a:moveTo>
                    <a:cubicBezTo>
                      <a:pt x="9369819" y="-24621"/>
                      <a:pt x="10089839" y="-15215"/>
                      <a:pt x="11134" y="135517"/>
                    </a:cubicBezTo>
                    <a:cubicBezTo>
                      <a:pt x="11495" y="192006"/>
                      <a:pt x="-708525" y="182601"/>
                      <a:pt x="9370180" y="31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453871" y="9153686"/>
                <a:ext cx="9382007" cy="200724"/>
              </a:xfrm>
              <a:custGeom>
                <a:avLst/>
                <a:gdLst/>
                <a:ahLst/>
                <a:cxnLst/>
                <a:rect l="l" t="t" r="r" b="b"/>
                <a:pathLst>
                  <a:path w="9382007" h="200724" extrusionOk="0">
                    <a:moveTo>
                      <a:pt x="9370657" y="31053"/>
                    </a:moveTo>
                    <a:cubicBezTo>
                      <a:pt x="9370979" y="-25456"/>
                      <a:pt x="10090829" y="-18724"/>
                      <a:pt x="11346" y="169668"/>
                    </a:cubicBezTo>
                    <a:cubicBezTo>
                      <a:pt x="11042" y="226176"/>
                      <a:pt x="-708826" y="219463"/>
                      <a:pt x="9370657" y="310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4448300" y="6213848"/>
                <a:ext cx="9381895" cy="134493"/>
              </a:xfrm>
              <a:custGeom>
                <a:avLst/>
                <a:gdLst/>
                <a:ahLst/>
                <a:cxnLst/>
                <a:rect l="l" t="t" r="r" b="b"/>
                <a:pathLst>
                  <a:path w="9381895" h="134493" extrusionOk="0">
                    <a:moveTo>
                      <a:pt x="9370534" y="32925"/>
                    </a:moveTo>
                    <a:cubicBezTo>
                      <a:pt x="9370895" y="-23583"/>
                      <a:pt x="10090687" y="-11485"/>
                      <a:pt x="11356" y="101569"/>
                    </a:cubicBezTo>
                    <a:cubicBezTo>
                      <a:pt x="11014" y="158077"/>
                      <a:pt x="-708797" y="145979"/>
                      <a:pt x="9370534" y="32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4449769" y="9888626"/>
                <a:ext cx="9382031" cy="217509"/>
              </a:xfrm>
              <a:custGeom>
                <a:avLst/>
                <a:gdLst/>
                <a:ahLst/>
                <a:cxnLst/>
                <a:rect l="l" t="t" r="r" b="b"/>
                <a:pathLst>
                  <a:path w="9382031" h="217509" extrusionOk="0">
                    <a:moveTo>
                      <a:pt x="9370678" y="30698"/>
                    </a:moveTo>
                    <a:cubicBezTo>
                      <a:pt x="9371001" y="-25810"/>
                      <a:pt x="10090906" y="-20443"/>
                      <a:pt x="11348" y="186816"/>
                    </a:cubicBezTo>
                    <a:cubicBezTo>
                      <a:pt x="11044" y="243324"/>
                      <a:pt x="-708881" y="237939"/>
                      <a:pt x="9370678" y="306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456109" y="8418762"/>
                <a:ext cx="9381265" cy="183998"/>
              </a:xfrm>
              <a:custGeom>
                <a:avLst/>
                <a:gdLst/>
                <a:ahLst/>
                <a:cxnLst/>
                <a:rect l="l" t="t" r="r" b="b"/>
                <a:pathLst>
                  <a:path w="9381265" h="183998" extrusionOk="0">
                    <a:moveTo>
                      <a:pt x="9370127" y="31447"/>
                    </a:moveTo>
                    <a:cubicBezTo>
                      <a:pt x="9369766" y="-25061"/>
                      <a:pt x="10089881" y="-16983"/>
                      <a:pt x="11138" y="152560"/>
                    </a:cubicBezTo>
                    <a:cubicBezTo>
                      <a:pt x="11499" y="209049"/>
                      <a:pt x="-708616" y="200990"/>
                      <a:pt x="9370127" y="314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446477" y="6948950"/>
                <a:ext cx="9381366" cy="150872"/>
              </a:xfrm>
              <a:custGeom>
                <a:avLst/>
                <a:gdLst/>
                <a:ahLst/>
                <a:cxnLst/>
                <a:rect l="l" t="t" r="r" b="b"/>
                <a:pathLst>
                  <a:path w="9381366" h="150872" extrusionOk="0">
                    <a:moveTo>
                      <a:pt x="9370231" y="32370"/>
                    </a:moveTo>
                    <a:cubicBezTo>
                      <a:pt x="9369871" y="-24138"/>
                      <a:pt x="10089910" y="-13367"/>
                      <a:pt x="11129" y="118498"/>
                    </a:cubicBezTo>
                    <a:cubicBezTo>
                      <a:pt x="11508" y="175006"/>
                      <a:pt x="-708531" y="164254"/>
                      <a:pt x="9370231" y="32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6" name="Google Shape;86;p4"/>
          <p:cNvGrpSpPr/>
          <p:nvPr/>
        </p:nvGrpSpPr>
        <p:grpSpPr>
          <a:xfrm rot="2605666">
            <a:off x="1755367" y="1316129"/>
            <a:ext cx="620219" cy="2176064"/>
            <a:chOff x="3511300" y="2632526"/>
            <a:chExt cx="1240510" cy="4352378"/>
          </a:xfrm>
        </p:grpSpPr>
        <p:sp>
          <p:nvSpPr>
            <p:cNvPr id="87" name="Google Shape;87;p4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 rot="-1685239">
            <a:off x="-263406" y="260769"/>
            <a:ext cx="1756558" cy="2587988"/>
            <a:chOff x="-527220" y="521548"/>
            <a:chExt cx="3513240" cy="5175671"/>
          </a:xfrm>
        </p:grpSpPr>
        <p:sp>
          <p:nvSpPr>
            <p:cNvPr id="99" name="Google Shape;99;p4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0" name="Google Shape;110;p4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rgbClr val="FDCFB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664843">
            <a:off x="7361928" y="2230560"/>
            <a:ext cx="2701129" cy="3632173"/>
            <a:chOff x="14722166" y="4459979"/>
            <a:chExt cx="5402024" cy="7264309"/>
          </a:xfrm>
        </p:grpSpPr>
        <p:sp>
          <p:nvSpPr>
            <p:cNvPr id="116" name="Google Shape;116;p4"/>
            <p:cNvSpPr/>
            <p:nvPr/>
          </p:nvSpPr>
          <p:spPr>
            <a:xfrm>
              <a:off x="14727941" y="4459979"/>
              <a:ext cx="5396249" cy="7264309"/>
            </a:xfrm>
            <a:custGeom>
              <a:avLst/>
              <a:gdLst/>
              <a:ahLst/>
              <a:cxnLst/>
              <a:rect l="l" t="t" r="r" b="b"/>
              <a:pathLst>
                <a:path w="5396249" h="7264309" extrusionOk="0">
                  <a:moveTo>
                    <a:pt x="5365988" y="7001320"/>
                  </a:moveTo>
                  <a:cubicBezTo>
                    <a:pt x="5355634" y="6825219"/>
                    <a:pt x="5383573" y="6618201"/>
                    <a:pt x="5372058" y="6403687"/>
                  </a:cubicBezTo>
                  <a:cubicBezTo>
                    <a:pt x="5343785" y="5906939"/>
                    <a:pt x="5359918" y="6267815"/>
                    <a:pt x="5359918" y="5778201"/>
                  </a:cubicBezTo>
                  <a:cubicBezTo>
                    <a:pt x="5361007" y="5226667"/>
                    <a:pt x="5287107" y="4877414"/>
                    <a:pt x="5313318" y="3985939"/>
                  </a:cubicBezTo>
                  <a:cubicBezTo>
                    <a:pt x="5323106" y="3777032"/>
                    <a:pt x="5326969" y="3887435"/>
                    <a:pt x="5298710" y="3389250"/>
                  </a:cubicBezTo>
                  <a:cubicBezTo>
                    <a:pt x="5249715" y="2683378"/>
                    <a:pt x="5244966" y="9085"/>
                    <a:pt x="5192543" y="7792"/>
                  </a:cubicBezTo>
                  <a:cubicBezTo>
                    <a:pt x="4749129" y="-4413"/>
                    <a:pt x="4238714" y="17177"/>
                    <a:pt x="4241473" y="17177"/>
                  </a:cubicBezTo>
                  <a:cubicBezTo>
                    <a:pt x="3741280" y="17177"/>
                    <a:pt x="4204719" y="-31944"/>
                    <a:pt x="3594830" y="35948"/>
                  </a:cubicBezTo>
                  <a:cubicBezTo>
                    <a:pt x="3323758" y="65979"/>
                    <a:pt x="2655333" y="28756"/>
                    <a:pt x="2623894" y="26868"/>
                  </a:cubicBezTo>
                  <a:cubicBezTo>
                    <a:pt x="2598801" y="28742"/>
                    <a:pt x="2035439" y="72865"/>
                    <a:pt x="1976976" y="67853"/>
                  </a:cubicBezTo>
                  <a:cubicBezTo>
                    <a:pt x="1400313" y="18688"/>
                    <a:pt x="291626" y="94411"/>
                    <a:pt x="360487" y="89152"/>
                  </a:cubicBezTo>
                  <a:cubicBezTo>
                    <a:pt x="342567" y="89152"/>
                    <a:pt x="49712" y="83515"/>
                    <a:pt x="52471" y="83834"/>
                  </a:cubicBezTo>
                  <a:cubicBezTo>
                    <a:pt x="50612" y="83834"/>
                    <a:pt x="49160" y="952906"/>
                    <a:pt x="49160" y="1591685"/>
                  </a:cubicBezTo>
                  <a:cubicBezTo>
                    <a:pt x="49102" y="1592760"/>
                    <a:pt x="14875" y="2110893"/>
                    <a:pt x="11927" y="2344818"/>
                  </a:cubicBezTo>
                  <a:cubicBezTo>
                    <a:pt x="11927" y="2374238"/>
                    <a:pt x="48333" y="2719278"/>
                    <a:pt x="43642" y="2765043"/>
                  </a:cubicBezTo>
                  <a:cubicBezTo>
                    <a:pt x="-17813" y="3374590"/>
                    <a:pt x="77201" y="3975798"/>
                    <a:pt x="20756" y="5191232"/>
                  </a:cubicBezTo>
                  <a:cubicBezTo>
                    <a:pt x="-1563" y="5626494"/>
                    <a:pt x="28424" y="5561725"/>
                    <a:pt x="21032" y="5787921"/>
                  </a:cubicBezTo>
                  <a:cubicBezTo>
                    <a:pt x="-16128" y="6814788"/>
                    <a:pt x="4492" y="6283012"/>
                    <a:pt x="18273" y="6945632"/>
                  </a:cubicBezTo>
                  <a:cubicBezTo>
                    <a:pt x="24314" y="7228097"/>
                    <a:pt x="12784" y="7240374"/>
                    <a:pt x="30950" y="7240693"/>
                  </a:cubicBezTo>
                  <a:cubicBezTo>
                    <a:pt x="1194601" y="7258462"/>
                    <a:pt x="2193128" y="7269388"/>
                    <a:pt x="3705934" y="7242568"/>
                  </a:cubicBezTo>
                  <a:cubicBezTo>
                    <a:pt x="4306253" y="7230988"/>
                    <a:pt x="4314806" y="7268850"/>
                    <a:pt x="4379049" y="7263852"/>
                  </a:cubicBezTo>
                  <a:cubicBezTo>
                    <a:pt x="5600931" y="7170593"/>
                    <a:pt x="5393840" y="7415284"/>
                    <a:pt x="5365988" y="7001320"/>
                  </a:cubicBezTo>
                  <a:close/>
                  <a:moveTo>
                    <a:pt x="292381" y="817877"/>
                  </a:moveTo>
                  <a:cubicBezTo>
                    <a:pt x="241367" y="797232"/>
                    <a:pt x="214342" y="728395"/>
                    <a:pt x="236400" y="672373"/>
                  </a:cubicBezTo>
                  <a:cubicBezTo>
                    <a:pt x="273358" y="577559"/>
                    <a:pt x="400479" y="587584"/>
                    <a:pt x="433559" y="679260"/>
                  </a:cubicBezTo>
                  <a:cubicBezTo>
                    <a:pt x="466101" y="757496"/>
                    <a:pt x="386407" y="856363"/>
                    <a:pt x="292381" y="817877"/>
                  </a:cubicBezTo>
                  <a:close/>
                  <a:moveTo>
                    <a:pt x="282724" y="1412387"/>
                  </a:moveTo>
                  <a:cubicBezTo>
                    <a:pt x="241919" y="1390478"/>
                    <a:pt x="220674" y="1336039"/>
                    <a:pt x="232538" y="1286918"/>
                  </a:cubicBezTo>
                  <a:cubicBezTo>
                    <a:pt x="258735" y="1179596"/>
                    <a:pt x="398823" y="1179276"/>
                    <a:pt x="434662" y="1278782"/>
                  </a:cubicBezTo>
                  <a:cubicBezTo>
                    <a:pt x="469412" y="1362002"/>
                    <a:pt x="377869" y="1463702"/>
                    <a:pt x="282724" y="1412387"/>
                  </a:cubicBezTo>
                  <a:close/>
                  <a:moveTo>
                    <a:pt x="294588" y="2017213"/>
                  </a:moveTo>
                  <a:cubicBezTo>
                    <a:pt x="243574" y="1996568"/>
                    <a:pt x="216550" y="1928356"/>
                    <a:pt x="238332" y="1872028"/>
                  </a:cubicBezTo>
                  <a:cubicBezTo>
                    <a:pt x="275013" y="1776590"/>
                    <a:pt x="402962" y="1786920"/>
                    <a:pt x="435766" y="1878595"/>
                  </a:cubicBezTo>
                  <a:cubicBezTo>
                    <a:pt x="468585" y="1957137"/>
                    <a:pt x="388339" y="2055379"/>
                    <a:pt x="294588" y="2017213"/>
                  </a:cubicBezTo>
                  <a:close/>
                  <a:moveTo>
                    <a:pt x="295968" y="2617026"/>
                  </a:moveTo>
                  <a:cubicBezTo>
                    <a:pt x="244954" y="2596381"/>
                    <a:pt x="217929" y="2528169"/>
                    <a:pt x="239711" y="2472161"/>
                  </a:cubicBezTo>
                  <a:cubicBezTo>
                    <a:pt x="276393" y="2376418"/>
                    <a:pt x="404342" y="2386748"/>
                    <a:pt x="437146" y="2478423"/>
                  </a:cubicBezTo>
                  <a:cubicBezTo>
                    <a:pt x="470240" y="2557575"/>
                    <a:pt x="388891" y="2654887"/>
                    <a:pt x="295968" y="2617026"/>
                  </a:cubicBezTo>
                  <a:close/>
                  <a:moveTo>
                    <a:pt x="236125" y="3086372"/>
                  </a:moveTo>
                  <a:cubicBezTo>
                    <a:pt x="262321" y="2979049"/>
                    <a:pt x="402410" y="2978425"/>
                    <a:pt x="438249" y="3078236"/>
                  </a:cubicBezTo>
                  <a:cubicBezTo>
                    <a:pt x="510494" y="3251272"/>
                    <a:pt x="188146" y="3283816"/>
                    <a:pt x="236125" y="3086372"/>
                  </a:cubicBezTo>
                  <a:close/>
                  <a:moveTo>
                    <a:pt x="237504" y="3685880"/>
                  </a:moveTo>
                  <a:cubicBezTo>
                    <a:pt x="263701" y="3578877"/>
                    <a:pt x="403514" y="3577613"/>
                    <a:pt x="439629" y="3677744"/>
                  </a:cubicBezTo>
                  <a:cubicBezTo>
                    <a:pt x="512149" y="3851709"/>
                    <a:pt x="189801" y="3883324"/>
                    <a:pt x="237504" y="3685880"/>
                  </a:cubicBezTo>
                  <a:close/>
                  <a:moveTo>
                    <a:pt x="299554" y="4416174"/>
                  </a:moveTo>
                  <a:cubicBezTo>
                    <a:pt x="248540" y="4395529"/>
                    <a:pt x="221516" y="4327318"/>
                    <a:pt x="243298" y="4271310"/>
                  </a:cubicBezTo>
                  <a:cubicBezTo>
                    <a:pt x="279979" y="4175567"/>
                    <a:pt x="407928" y="4185896"/>
                    <a:pt x="440732" y="4277572"/>
                  </a:cubicBezTo>
                  <a:cubicBezTo>
                    <a:pt x="473551" y="4356419"/>
                    <a:pt x="392753" y="4454036"/>
                    <a:pt x="299554" y="4416174"/>
                  </a:cubicBezTo>
                  <a:close/>
                  <a:moveTo>
                    <a:pt x="239711" y="4885521"/>
                  </a:moveTo>
                  <a:cubicBezTo>
                    <a:pt x="265908" y="4777878"/>
                    <a:pt x="405997" y="4777878"/>
                    <a:pt x="441836" y="4877385"/>
                  </a:cubicBezTo>
                  <a:cubicBezTo>
                    <a:pt x="514080" y="5050420"/>
                    <a:pt x="191732" y="5082965"/>
                    <a:pt x="239711" y="4885521"/>
                  </a:cubicBezTo>
                  <a:close/>
                  <a:moveTo>
                    <a:pt x="291277" y="5610498"/>
                  </a:moveTo>
                  <a:cubicBezTo>
                    <a:pt x="250472" y="5588589"/>
                    <a:pt x="229227" y="5534150"/>
                    <a:pt x="241091" y="5485029"/>
                  </a:cubicBezTo>
                  <a:cubicBezTo>
                    <a:pt x="267288" y="5377706"/>
                    <a:pt x="407377" y="5377386"/>
                    <a:pt x="443216" y="5476893"/>
                  </a:cubicBezTo>
                  <a:cubicBezTo>
                    <a:pt x="477966" y="5560127"/>
                    <a:pt x="386683" y="5661813"/>
                    <a:pt x="291277" y="5610498"/>
                  </a:cubicBezTo>
                  <a:close/>
                  <a:moveTo>
                    <a:pt x="303127" y="6215323"/>
                  </a:moveTo>
                  <a:cubicBezTo>
                    <a:pt x="252113" y="6194678"/>
                    <a:pt x="225088" y="6126467"/>
                    <a:pt x="246870" y="6070459"/>
                  </a:cubicBezTo>
                  <a:cubicBezTo>
                    <a:pt x="283552" y="5974715"/>
                    <a:pt x="411501" y="5985045"/>
                    <a:pt x="444305" y="6076721"/>
                  </a:cubicBezTo>
                  <a:cubicBezTo>
                    <a:pt x="477138" y="6155567"/>
                    <a:pt x="396340" y="6253185"/>
                    <a:pt x="303127" y="6215323"/>
                  </a:cubicBezTo>
                  <a:close/>
                  <a:moveTo>
                    <a:pt x="304230" y="6815151"/>
                  </a:moveTo>
                  <a:cubicBezTo>
                    <a:pt x="196408" y="6771347"/>
                    <a:pt x="232538" y="6582040"/>
                    <a:pt x="361590" y="6603949"/>
                  </a:cubicBezTo>
                  <a:cubicBezTo>
                    <a:pt x="517943" y="6631161"/>
                    <a:pt x="451769" y="6875227"/>
                    <a:pt x="304230" y="681515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>
              <a:off x="14722166" y="4838599"/>
              <a:ext cx="5380478" cy="6622699"/>
              <a:chOff x="14722166" y="4838599"/>
              <a:chExt cx="5380478" cy="6622699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14771123" y="4838599"/>
                <a:ext cx="5183551" cy="52520"/>
              </a:xfrm>
              <a:custGeom>
                <a:avLst/>
                <a:gdLst/>
                <a:ahLst/>
                <a:cxnLst/>
                <a:rect l="l" t="t" r="r" b="b"/>
                <a:pathLst>
                  <a:path w="5183551" h="52520" extrusionOk="0">
                    <a:moveTo>
                      <a:pt x="5181062" y="52520"/>
                    </a:moveTo>
                    <a:cubicBezTo>
                      <a:pt x="5179668" y="52535"/>
                      <a:pt x="9188" y="35013"/>
                      <a:pt x="7358" y="34999"/>
                    </a:cubicBezTo>
                    <a:cubicBezTo>
                      <a:pt x="7358" y="-18278"/>
                      <a:pt x="-365743" y="188"/>
                      <a:pt x="4201587" y="19351"/>
                    </a:cubicBezTo>
                    <a:cubicBezTo>
                      <a:pt x="5288521" y="23536"/>
                      <a:pt x="5179784" y="7438"/>
                      <a:pt x="5181062" y="525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4771466" y="5433546"/>
                <a:ext cx="5198445" cy="54888"/>
              </a:xfrm>
              <a:custGeom>
                <a:avLst/>
                <a:gdLst/>
                <a:ahLst/>
                <a:cxnLst/>
                <a:rect l="l" t="t" r="r" b="b"/>
                <a:pathLst>
                  <a:path w="5198445" h="54888" extrusionOk="0">
                    <a:moveTo>
                      <a:pt x="5195619" y="54888"/>
                    </a:moveTo>
                    <a:cubicBezTo>
                      <a:pt x="5193964" y="54917"/>
                      <a:pt x="6973" y="37381"/>
                      <a:pt x="5913" y="37367"/>
                    </a:cubicBezTo>
                    <a:cubicBezTo>
                      <a:pt x="7147" y="-18438"/>
                      <a:pt x="-345885" y="-1250"/>
                      <a:pt x="4215302" y="21719"/>
                    </a:cubicBezTo>
                    <a:cubicBezTo>
                      <a:pt x="5301626" y="25889"/>
                      <a:pt x="5195619" y="9254"/>
                      <a:pt x="5195619" y="548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772964" y="6030685"/>
                <a:ext cx="5232989" cy="43454"/>
              </a:xfrm>
              <a:custGeom>
                <a:avLst/>
                <a:gdLst/>
                <a:ahLst/>
                <a:cxnLst/>
                <a:rect l="l" t="t" r="r" b="b"/>
                <a:pathLst>
                  <a:path w="5232989" h="43454" extrusionOk="0">
                    <a:moveTo>
                      <a:pt x="694635" y="40055"/>
                    </a:moveTo>
                    <a:cubicBezTo>
                      <a:pt x="-96612" y="40055"/>
                      <a:pt x="4152" y="50530"/>
                      <a:pt x="4152" y="0"/>
                    </a:cubicBezTo>
                    <a:cubicBezTo>
                      <a:pt x="6374746" y="36263"/>
                      <a:pt x="7297007" y="50647"/>
                      <a:pt x="694635" y="400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4738520" y="6629829"/>
                <a:ext cx="52537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53707" h="53247" extrusionOk="0">
                    <a:moveTo>
                      <a:pt x="5250897" y="53248"/>
                    </a:moveTo>
                    <a:cubicBezTo>
                      <a:pt x="5249764" y="53262"/>
                      <a:pt x="7069" y="35421"/>
                      <a:pt x="5486" y="35407"/>
                    </a:cubicBezTo>
                    <a:cubicBezTo>
                      <a:pt x="8056" y="-18713"/>
                      <a:pt x="-348809" y="364"/>
                      <a:pt x="4276650" y="19759"/>
                    </a:cubicBezTo>
                    <a:cubicBezTo>
                      <a:pt x="5356265" y="23929"/>
                      <a:pt x="5250897" y="7817"/>
                      <a:pt x="5250897" y="53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4762705" y="7227226"/>
                <a:ext cx="5242989" cy="52859"/>
              </a:xfrm>
              <a:custGeom>
                <a:avLst/>
                <a:gdLst/>
                <a:ahLst/>
                <a:cxnLst/>
                <a:rect l="l" t="t" r="r" b="b"/>
                <a:pathLst>
                  <a:path w="5242989" h="52859" extrusionOk="0">
                    <a:moveTo>
                      <a:pt x="5240494" y="52859"/>
                    </a:moveTo>
                    <a:cubicBezTo>
                      <a:pt x="5239216" y="52874"/>
                      <a:pt x="5437" y="35033"/>
                      <a:pt x="3912" y="35018"/>
                    </a:cubicBezTo>
                    <a:cubicBezTo>
                      <a:pt x="11943" y="-18505"/>
                      <a:pt x="-350616" y="310"/>
                      <a:pt x="4266799" y="19691"/>
                    </a:cubicBezTo>
                    <a:cubicBezTo>
                      <a:pt x="5347823" y="23860"/>
                      <a:pt x="5239187" y="8126"/>
                      <a:pt x="5240494" y="5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4743844" y="7824195"/>
                <a:ext cx="5286530" cy="53205"/>
              </a:xfrm>
              <a:custGeom>
                <a:avLst/>
                <a:gdLst/>
                <a:ahLst/>
                <a:cxnLst/>
                <a:rect l="l" t="t" r="r" b="b"/>
                <a:pathLst>
                  <a:path w="5286530" h="53205" extrusionOk="0">
                    <a:moveTo>
                      <a:pt x="5285001" y="53205"/>
                    </a:moveTo>
                    <a:cubicBezTo>
                      <a:pt x="5283941" y="53219"/>
                      <a:pt x="129667" y="35902"/>
                      <a:pt x="7062" y="35059"/>
                    </a:cubicBezTo>
                    <a:cubicBezTo>
                      <a:pt x="5871" y="-18799"/>
                      <a:pt x="-357907" y="495"/>
                      <a:pt x="4299732" y="20036"/>
                    </a:cubicBezTo>
                    <a:cubicBezTo>
                      <a:pt x="5392678" y="24221"/>
                      <a:pt x="5280906" y="8123"/>
                      <a:pt x="5285001" y="53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4759894" y="8419636"/>
                <a:ext cx="5297464" cy="48437"/>
              </a:xfrm>
              <a:custGeom>
                <a:avLst/>
                <a:gdLst/>
                <a:ahLst/>
                <a:cxnLst/>
                <a:rect l="l" t="t" r="r" b="b"/>
                <a:pathLst>
                  <a:path w="5297464" h="48437" extrusionOk="0">
                    <a:moveTo>
                      <a:pt x="1935367" y="42249"/>
                    </a:moveTo>
                    <a:cubicBezTo>
                      <a:pt x="-176871" y="34128"/>
                      <a:pt x="4706" y="58129"/>
                      <a:pt x="3428" y="0"/>
                    </a:cubicBezTo>
                    <a:cubicBezTo>
                      <a:pt x="5650372" y="15705"/>
                      <a:pt x="7514671" y="65786"/>
                      <a:pt x="1935367" y="422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4758952" y="9017643"/>
                <a:ext cx="5285935" cy="54384"/>
              </a:xfrm>
              <a:custGeom>
                <a:avLst/>
                <a:gdLst/>
                <a:ahLst/>
                <a:cxnLst/>
                <a:rect l="l" t="t" r="r" b="b"/>
                <a:pathLst>
                  <a:path w="5285935" h="54384" extrusionOk="0">
                    <a:moveTo>
                      <a:pt x="5283136" y="54385"/>
                    </a:moveTo>
                    <a:cubicBezTo>
                      <a:pt x="5282076" y="54399"/>
                      <a:pt x="119452" y="37008"/>
                      <a:pt x="6286" y="36238"/>
                    </a:cubicBezTo>
                    <a:cubicBezTo>
                      <a:pt x="6286" y="-20263"/>
                      <a:pt x="-350565" y="1341"/>
                      <a:pt x="4313028" y="20911"/>
                    </a:cubicBezTo>
                    <a:cubicBezTo>
                      <a:pt x="5388069" y="26112"/>
                      <a:pt x="5283136" y="7050"/>
                      <a:pt x="5283136" y="543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4743269" y="9614138"/>
                <a:ext cx="5325659" cy="55204"/>
              </a:xfrm>
              <a:custGeom>
                <a:avLst/>
                <a:gdLst/>
                <a:ahLst/>
                <a:cxnLst/>
                <a:rect l="l" t="t" r="r" b="b"/>
                <a:pathLst>
                  <a:path w="5325659" h="55204" extrusionOk="0">
                    <a:moveTo>
                      <a:pt x="5324463" y="55205"/>
                    </a:moveTo>
                    <a:cubicBezTo>
                      <a:pt x="5323403" y="55219"/>
                      <a:pt x="99629" y="37668"/>
                      <a:pt x="5428" y="37058"/>
                    </a:cubicBezTo>
                    <a:cubicBezTo>
                      <a:pt x="8144" y="-21419"/>
                      <a:pt x="-351859" y="2030"/>
                      <a:pt x="4343042" y="21731"/>
                    </a:cubicBezTo>
                    <a:cubicBezTo>
                      <a:pt x="5431399" y="25915"/>
                      <a:pt x="5319453" y="9774"/>
                      <a:pt x="5324463" y="55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4744320" y="10210968"/>
                <a:ext cx="5358323" cy="49377"/>
              </a:xfrm>
              <a:custGeom>
                <a:avLst/>
                <a:gdLst/>
                <a:ahLst/>
                <a:cxnLst/>
                <a:rect l="l" t="t" r="r" b="b"/>
                <a:pathLst>
                  <a:path w="5358323" h="49377" extrusionOk="0">
                    <a:moveTo>
                      <a:pt x="1993675" y="42554"/>
                    </a:moveTo>
                    <a:cubicBezTo>
                      <a:pt x="-209555" y="34099"/>
                      <a:pt x="5755" y="60091"/>
                      <a:pt x="5755" y="0"/>
                    </a:cubicBezTo>
                    <a:cubicBezTo>
                      <a:pt x="5618575" y="21633"/>
                      <a:pt x="7652484" y="66439"/>
                      <a:pt x="1993675" y="425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4722166" y="10809653"/>
                <a:ext cx="5379853" cy="54012"/>
              </a:xfrm>
              <a:custGeom>
                <a:avLst/>
                <a:gdLst/>
                <a:ahLst/>
                <a:cxnLst/>
                <a:rect l="l" t="t" r="r" b="b"/>
                <a:pathLst>
                  <a:path w="5379853" h="54012" extrusionOk="0">
                    <a:moveTo>
                      <a:pt x="5377834" y="54013"/>
                    </a:moveTo>
                    <a:cubicBezTo>
                      <a:pt x="5376730" y="54027"/>
                      <a:pt x="228134" y="37116"/>
                      <a:pt x="6681" y="35241"/>
                    </a:cubicBezTo>
                    <a:cubicBezTo>
                      <a:pt x="6681" y="-19473"/>
                      <a:pt x="-362746" y="896"/>
                      <a:pt x="4392565" y="20844"/>
                    </a:cubicBezTo>
                    <a:cubicBezTo>
                      <a:pt x="5485191" y="25028"/>
                      <a:pt x="5375263" y="8916"/>
                      <a:pt x="5377834" y="540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4740169" y="11405469"/>
                <a:ext cx="5355693" cy="55829"/>
              </a:xfrm>
              <a:custGeom>
                <a:avLst/>
                <a:gdLst/>
                <a:ahLst/>
                <a:cxnLst/>
                <a:rect l="l" t="t" r="r" b="b"/>
                <a:pathLst>
                  <a:path w="5355693" h="55829" extrusionOk="0">
                    <a:moveTo>
                      <a:pt x="5353761" y="55830"/>
                    </a:moveTo>
                    <a:cubicBezTo>
                      <a:pt x="5352716" y="55844"/>
                      <a:pt x="147268" y="37916"/>
                      <a:pt x="6874" y="36739"/>
                    </a:cubicBezTo>
                    <a:cubicBezTo>
                      <a:pt x="5567" y="-18121"/>
                      <a:pt x="-358037" y="-1558"/>
                      <a:pt x="4388619" y="22341"/>
                    </a:cubicBezTo>
                    <a:cubicBezTo>
                      <a:pt x="5459405" y="26526"/>
                      <a:pt x="5351017" y="9193"/>
                      <a:pt x="5353761" y="558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0" name="Google Shape;130;p4"/>
            <p:cNvSpPr/>
            <p:nvPr/>
          </p:nvSpPr>
          <p:spPr>
            <a:xfrm>
              <a:off x="15430913" y="4523777"/>
              <a:ext cx="144492" cy="7194416"/>
            </a:xfrm>
            <a:custGeom>
              <a:avLst/>
              <a:gdLst/>
              <a:ahLst/>
              <a:cxnLst/>
              <a:rect l="l" t="t" r="r" b="b"/>
              <a:pathLst>
                <a:path w="144492" h="7194416" extrusionOk="0">
                  <a:moveTo>
                    <a:pt x="144493" y="7194417"/>
                  </a:moveTo>
                  <a:cubicBezTo>
                    <a:pt x="64741" y="7194417"/>
                    <a:pt x="-60826" y="3038440"/>
                    <a:pt x="33912" y="2"/>
                  </a:cubicBezTo>
                  <a:cubicBezTo>
                    <a:pt x="114651" y="-2454"/>
                    <a:pt x="-79864" y="2803236"/>
                    <a:pt x="144493" y="71944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1" name="Google Shape;131;p4"/>
          <p:cNvSpPr txBox="1"/>
          <p:nvPr>
            <p:ph type="body" idx="1"/>
          </p:nvPr>
        </p:nvSpPr>
        <p:spPr>
          <a:xfrm>
            <a:off x="2600550" y="3407525"/>
            <a:ext cx="3942900" cy="5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2" name="Google Shape;132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3" name="Google Shape;133;p4"/>
          <p:cNvSpPr txBox="1"/>
          <p:nvPr>
            <p:ph type="ctrTitle"/>
          </p:nvPr>
        </p:nvSpPr>
        <p:spPr>
          <a:xfrm>
            <a:off x="2794050" y="1629575"/>
            <a:ext cx="3555900" cy="148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2516315" y="298570"/>
            <a:ext cx="6047560" cy="4249327"/>
            <a:chOff x="5032631" y="597139"/>
            <a:chExt cx="12095120" cy="8498653"/>
          </a:xfrm>
        </p:grpSpPr>
        <p:sp>
          <p:nvSpPr>
            <p:cNvPr id="136" name="Google Shape;136;p5"/>
            <p:cNvSpPr/>
            <p:nvPr/>
          </p:nvSpPr>
          <p:spPr>
            <a:xfrm>
              <a:off x="5032631" y="597139"/>
              <a:ext cx="12095120" cy="8498653"/>
            </a:xfrm>
            <a:custGeom>
              <a:avLst/>
              <a:gdLst/>
              <a:ahLst/>
              <a:cxnLst/>
              <a:rect l="l" t="t" r="r" b="b"/>
              <a:pathLst>
                <a:path w="12095120" h="8498653" extrusionOk="0">
                  <a:moveTo>
                    <a:pt x="11871045" y="3199"/>
                  </a:moveTo>
                  <a:cubicBezTo>
                    <a:pt x="12196645" y="2324741"/>
                    <a:pt x="11594669" y="2686664"/>
                    <a:pt x="12095120" y="8098381"/>
                  </a:cubicBezTo>
                  <a:cubicBezTo>
                    <a:pt x="11650233" y="8177163"/>
                    <a:pt x="11184881" y="8110415"/>
                    <a:pt x="10728673" y="8110415"/>
                  </a:cubicBezTo>
                  <a:cubicBezTo>
                    <a:pt x="9844509" y="8110415"/>
                    <a:pt x="7266988" y="8446179"/>
                    <a:pt x="5023414" y="8446179"/>
                  </a:cubicBezTo>
                  <a:cubicBezTo>
                    <a:pt x="3428694" y="8446179"/>
                    <a:pt x="1832206" y="8354309"/>
                    <a:pt x="236228" y="8472015"/>
                  </a:cubicBezTo>
                  <a:cubicBezTo>
                    <a:pt x="172726" y="8717456"/>
                    <a:pt x="0" y="7257933"/>
                    <a:pt x="0" y="4461793"/>
                  </a:cubicBezTo>
                  <a:cubicBezTo>
                    <a:pt x="0" y="3564829"/>
                    <a:pt x="25207" y="2200371"/>
                    <a:pt x="25207" y="1741155"/>
                  </a:cubicBezTo>
                  <a:cubicBezTo>
                    <a:pt x="25207" y="1532480"/>
                    <a:pt x="-19972" y="230249"/>
                    <a:pt x="43139" y="151365"/>
                  </a:cubicBezTo>
                  <a:cubicBezTo>
                    <a:pt x="956081" y="173988"/>
                    <a:pt x="1779957" y="33472"/>
                    <a:pt x="2794610" y="33472"/>
                  </a:cubicBezTo>
                  <a:cubicBezTo>
                    <a:pt x="4515756" y="33472"/>
                    <a:pt x="6237615" y="128894"/>
                    <a:pt x="7960682" y="128894"/>
                  </a:cubicBezTo>
                  <a:cubicBezTo>
                    <a:pt x="9732939" y="128877"/>
                    <a:pt x="10567880" y="-23792"/>
                    <a:pt x="11871045" y="319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596605" y="1101895"/>
              <a:ext cx="10966346" cy="7235610"/>
            </a:xfrm>
            <a:custGeom>
              <a:avLst/>
              <a:gdLst/>
              <a:ahLst/>
              <a:cxnLst/>
              <a:rect l="l" t="t" r="r" b="b"/>
              <a:pathLst>
                <a:path w="10966346" h="7235610" extrusionOk="0">
                  <a:moveTo>
                    <a:pt x="4452590" y="7235610"/>
                  </a:moveTo>
                  <a:cubicBezTo>
                    <a:pt x="3452401" y="7235610"/>
                    <a:pt x="2428008" y="7200018"/>
                    <a:pt x="1409139" y="7200018"/>
                  </a:cubicBezTo>
                  <a:cubicBezTo>
                    <a:pt x="137062" y="7200018"/>
                    <a:pt x="103305" y="7264743"/>
                    <a:pt x="95299" y="7154771"/>
                  </a:cubicBezTo>
                  <a:cubicBezTo>
                    <a:pt x="-63608" y="4975548"/>
                    <a:pt x="24200" y="2002178"/>
                    <a:pt x="24200" y="1027026"/>
                  </a:cubicBezTo>
                  <a:cubicBezTo>
                    <a:pt x="24200" y="261944"/>
                    <a:pt x="-38078" y="145309"/>
                    <a:pt x="78625" y="139445"/>
                  </a:cubicBezTo>
                  <a:cubicBezTo>
                    <a:pt x="1687946" y="58690"/>
                    <a:pt x="1053216" y="-23746"/>
                    <a:pt x="4798807" y="80039"/>
                  </a:cubicBezTo>
                  <a:cubicBezTo>
                    <a:pt x="10250672" y="231077"/>
                    <a:pt x="10876596" y="-151141"/>
                    <a:pt x="10888784" y="71557"/>
                  </a:cubicBezTo>
                  <a:cubicBezTo>
                    <a:pt x="11001237" y="2127601"/>
                    <a:pt x="10626482" y="2789594"/>
                    <a:pt x="10966087" y="6821607"/>
                  </a:cubicBezTo>
                  <a:cubicBezTo>
                    <a:pt x="10969657" y="6863948"/>
                    <a:pt x="10935918" y="6902106"/>
                    <a:pt x="10889753" y="6899999"/>
                  </a:cubicBezTo>
                  <a:cubicBezTo>
                    <a:pt x="9468525" y="6835018"/>
                    <a:pt x="7071974" y="7235610"/>
                    <a:pt x="4452590" y="7235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244077" y="814589"/>
              <a:ext cx="11592053" cy="8055271"/>
            </a:xfrm>
            <a:custGeom>
              <a:avLst/>
              <a:gdLst/>
              <a:ahLst/>
              <a:cxnLst/>
              <a:rect l="l" t="t" r="r" b="b"/>
              <a:pathLst>
                <a:path w="11592053" h="8055271" extrusionOk="0">
                  <a:moveTo>
                    <a:pt x="640475" y="8055272"/>
                  </a:moveTo>
                  <a:cubicBezTo>
                    <a:pt x="561251" y="8055272"/>
                    <a:pt x="493041" y="8054218"/>
                    <a:pt x="434179" y="8052008"/>
                  </a:cubicBezTo>
                  <a:cubicBezTo>
                    <a:pt x="160999" y="8041725"/>
                    <a:pt x="76114" y="8007832"/>
                    <a:pt x="70811" y="7906936"/>
                  </a:cubicBezTo>
                  <a:cubicBezTo>
                    <a:pt x="24646" y="7026562"/>
                    <a:pt x="357" y="6286738"/>
                    <a:pt x="31836" y="5537650"/>
                  </a:cubicBezTo>
                  <a:cubicBezTo>
                    <a:pt x="131542" y="3164165"/>
                    <a:pt x="59763" y="1773956"/>
                    <a:pt x="21196" y="1027078"/>
                  </a:cubicBezTo>
                  <a:cubicBezTo>
                    <a:pt x="-5864" y="503137"/>
                    <a:pt x="-17048" y="286285"/>
                    <a:pt x="50091" y="218857"/>
                  </a:cubicBezTo>
                  <a:cubicBezTo>
                    <a:pt x="66375" y="202523"/>
                    <a:pt x="87774" y="194840"/>
                    <a:pt x="113593" y="196081"/>
                  </a:cubicBezTo>
                  <a:cubicBezTo>
                    <a:pt x="868001" y="232081"/>
                    <a:pt x="1890626" y="181140"/>
                    <a:pt x="3074743" y="122160"/>
                  </a:cubicBezTo>
                  <a:cubicBezTo>
                    <a:pt x="4224559" y="64896"/>
                    <a:pt x="5527775" y="0"/>
                    <a:pt x="6883700" y="0"/>
                  </a:cubicBezTo>
                  <a:cubicBezTo>
                    <a:pt x="7408321" y="0"/>
                    <a:pt x="7949260" y="19411"/>
                    <a:pt x="8472385" y="38176"/>
                  </a:cubicBezTo>
                  <a:cubicBezTo>
                    <a:pt x="9002565" y="57196"/>
                    <a:pt x="9550812" y="76862"/>
                    <a:pt x="10089678" y="76862"/>
                  </a:cubicBezTo>
                  <a:cubicBezTo>
                    <a:pt x="10655620" y="76862"/>
                    <a:pt x="10991758" y="60663"/>
                    <a:pt x="11192598" y="50975"/>
                  </a:cubicBezTo>
                  <a:cubicBezTo>
                    <a:pt x="11471642" y="37513"/>
                    <a:pt x="11500810" y="36102"/>
                    <a:pt x="11506640" y="119559"/>
                  </a:cubicBezTo>
                  <a:cubicBezTo>
                    <a:pt x="11633270" y="1931113"/>
                    <a:pt x="11589587" y="4037010"/>
                    <a:pt x="11560691" y="5430533"/>
                  </a:cubicBezTo>
                  <a:cubicBezTo>
                    <a:pt x="11551666" y="5866309"/>
                    <a:pt x="11543848" y="6242647"/>
                    <a:pt x="11543848" y="6502535"/>
                  </a:cubicBezTo>
                  <a:cubicBezTo>
                    <a:pt x="11543848" y="6817172"/>
                    <a:pt x="11555592" y="7038766"/>
                    <a:pt x="11563360" y="7185402"/>
                  </a:cubicBezTo>
                  <a:cubicBezTo>
                    <a:pt x="11570125" y="7312898"/>
                    <a:pt x="11574204" y="7389845"/>
                    <a:pt x="11566828" y="7438372"/>
                  </a:cubicBezTo>
                  <a:cubicBezTo>
                    <a:pt x="11558856" y="7490928"/>
                    <a:pt x="11536454" y="7513364"/>
                    <a:pt x="11489524" y="7515812"/>
                  </a:cubicBezTo>
                  <a:cubicBezTo>
                    <a:pt x="10854523" y="7549041"/>
                    <a:pt x="10488706" y="7599252"/>
                    <a:pt x="10101406" y="7652402"/>
                  </a:cubicBezTo>
                  <a:cubicBezTo>
                    <a:pt x="9454132" y="7741230"/>
                    <a:pt x="8720495" y="7841905"/>
                    <a:pt x="6518870" y="7891146"/>
                  </a:cubicBezTo>
                  <a:cubicBezTo>
                    <a:pt x="4507156" y="7936138"/>
                    <a:pt x="3099253" y="7983271"/>
                    <a:pt x="2167631" y="8014462"/>
                  </a:cubicBezTo>
                  <a:cubicBezTo>
                    <a:pt x="1426022" y="8039312"/>
                    <a:pt x="949520" y="8055272"/>
                    <a:pt x="640475" y="8055272"/>
                  </a:cubicBezTo>
                  <a:close/>
                  <a:moveTo>
                    <a:pt x="108120" y="224262"/>
                  </a:moveTo>
                  <a:cubicBezTo>
                    <a:pt x="92160" y="224262"/>
                    <a:pt x="80024" y="228937"/>
                    <a:pt x="70165" y="238846"/>
                  </a:cubicBezTo>
                  <a:cubicBezTo>
                    <a:pt x="11881" y="297368"/>
                    <a:pt x="24459" y="540735"/>
                    <a:pt x="49496" y="1025617"/>
                  </a:cubicBezTo>
                  <a:cubicBezTo>
                    <a:pt x="88097" y="1772954"/>
                    <a:pt x="159928" y="3164012"/>
                    <a:pt x="60154" y="5538823"/>
                  </a:cubicBezTo>
                  <a:cubicBezTo>
                    <a:pt x="28726" y="6286789"/>
                    <a:pt x="52998" y="7025865"/>
                    <a:pt x="99128" y="7905441"/>
                  </a:cubicBezTo>
                  <a:cubicBezTo>
                    <a:pt x="102885" y="7977135"/>
                    <a:pt x="154149" y="8013119"/>
                    <a:pt x="435267" y="8023691"/>
                  </a:cubicBezTo>
                  <a:cubicBezTo>
                    <a:pt x="722725" y="8034535"/>
                    <a:pt x="1235619" y="8017334"/>
                    <a:pt x="2166730" y="7986161"/>
                  </a:cubicBezTo>
                  <a:cubicBezTo>
                    <a:pt x="3098420" y="7954954"/>
                    <a:pt x="4506408" y="7907820"/>
                    <a:pt x="6518292" y="7862828"/>
                  </a:cubicBezTo>
                  <a:cubicBezTo>
                    <a:pt x="8718302" y="7813621"/>
                    <a:pt x="9451089" y="7713066"/>
                    <a:pt x="10097616" y="7624340"/>
                  </a:cubicBezTo>
                  <a:cubicBezTo>
                    <a:pt x="10485528" y="7571104"/>
                    <a:pt x="10851922" y="7520826"/>
                    <a:pt x="11488096" y="7487528"/>
                  </a:cubicBezTo>
                  <a:cubicBezTo>
                    <a:pt x="11517247" y="7486016"/>
                    <a:pt x="11532290" y="7477619"/>
                    <a:pt x="11538885" y="7434106"/>
                  </a:cubicBezTo>
                  <a:cubicBezTo>
                    <a:pt x="11545819" y="7388434"/>
                    <a:pt x="11541790" y="7312575"/>
                    <a:pt x="11535128" y="7186880"/>
                  </a:cubicBezTo>
                  <a:cubicBezTo>
                    <a:pt x="11527343" y="7039956"/>
                    <a:pt x="11515564" y="6817886"/>
                    <a:pt x="11515564" y="6502501"/>
                  </a:cubicBezTo>
                  <a:cubicBezTo>
                    <a:pt x="11515564" y="6242324"/>
                    <a:pt x="11523366" y="5865851"/>
                    <a:pt x="11532408" y="5429921"/>
                  </a:cubicBezTo>
                  <a:cubicBezTo>
                    <a:pt x="11561303" y="4036908"/>
                    <a:pt x="11604952" y="1931776"/>
                    <a:pt x="11478407" y="121497"/>
                  </a:cubicBezTo>
                  <a:cubicBezTo>
                    <a:pt x="11474719" y="68839"/>
                    <a:pt x="11474515" y="65712"/>
                    <a:pt x="11193975" y="79224"/>
                  </a:cubicBezTo>
                  <a:cubicBezTo>
                    <a:pt x="10992880" y="88913"/>
                    <a:pt x="10656317" y="105145"/>
                    <a:pt x="10089695" y="105145"/>
                  </a:cubicBezTo>
                  <a:cubicBezTo>
                    <a:pt x="9550320" y="105145"/>
                    <a:pt x="9001818" y="85462"/>
                    <a:pt x="8471383" y="66425"/>
                  </a:cubicBezTo>
                  <a:cubicBezTo>
                    <a:pt x="7948512" y="47660"/>
                    <a:pt x="7407829" y="28266"/>
                    <a:pt x="6883717" y="28266"/>
                  </a:cubicBezTo>
                  <a:cubicBezTo>
                    <a:pt x="5528506" y="28266"/>
                    <a:pt x="4225663" y="93162"/>
                    <a:pt x="3076170" y="150392"/>
                  </a:cubicBezTo>
                  <a:cubicBezTo>
                    <a:pt x="1891306" y="209407"/>
                    <a:pt x="868018" y="260365"/>
                    <a:pt x="112267" y="224313"/>
                  </a:cubicBezTo>
                  <a:cubicBezTo>
                    <a:pt x="110857" y="224296"/>
                    <a:pt x="109463" y="224262"/>
                    <a:pt x="108120" y="224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9" name="Google Shape;139;p5"/>
          <p:cNvSpPr/>
          <p:nvPr>
            <p:ph type="pic" idx="2"/>
          </p:nvPr>
        </p:nvSpPr>
        <p:spPr>
          <a:xfrm>
            <a:off x="514350" y="2255750"/>
            <a:ext cx="2812500" cy="258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5"/>
          <p:cNvGrpSpPr/>
          <p:nvPr/>
        </p:nvGrpSpPr>
        <p:grpSpPr>
          <a:xfrm rot="-896372">
            <a:off x="940523" y="583263"/>
            <a:ext cx="1063089" cy="1405252"/>
            <a:chOff x="1881111" y="1166386"/>
            <a:chExt cx="2126174" cy="2810500"/>
          </a:xfrm>
        </p:grpSpPr>
        <p:sp>
          <p:nvSpPr>
            <p:cNvPr id="141" name="Google Shape;141;p5"/>
            <p:cNvSpPr/>
            <p:nvPr/>
          </p:nvSpPr>
          <p:spPr>
            <a:xfrm>
              <a:off x="2208682" y="1241813"/>
              <a:ext cx="1463278" cy="2103530"/>
            </a:xfrm>
            <a:custGeom>
              <a:avLst/>
              <a:gdLst/>
              <a:ahLst/>
              <a:cxnLst/>
              <a:rect l="l" t="t" r="r" b="b"/>
              <a:pathLst>
                <a:path w="1463278" h="2103530" extrusionOk="0">
                  <a:moveTo>
                    <a:pt x="671858" y="1450"/>
                  </a:moveTo>
                  <a:cubicBezTo>
                    <a:pt x="841143" y="-9837"/>
                    <a:pt x="1014162" y="45002"/>
                    <a:pt x="1147281" y="157411"/>
                  </a:cubicBezTo>
                  <a:cubicBezTo>
                    <a:pt x="1274956" y="265227"/>
                    <a:pt x="1371043" y="411637"/>
                    <a:pt x="1421004" y="570931"/>
                  </a:cubicBezTo>
                  <a:cubicBezTo>
                    <a:pt x="1478444" y="754097"/>
                    <a:pt x="1476718" y="954615"/>
                    <a:pt x="1419677" y="1137646"/>
                  </a:cubicBezTo>
                  <a:cubicBezTo>
                    <a:pt x="1409475" y="1170378"/>
                    <a:pt x="1398042" y="1202580"/>
                    <a:pt x="1385968" y="1234491"/>
                  </a:cubicBezTo>
                  <a:cubicBezTo>
                    <a:pt x="1328269" y="1386932"/>
                    <a:pt x="1255796" y="1532719"/>
                    <a:pt x="1231929" y="1697976"/>
                  </a:cubicBezTo>
                  <a:cubicBezTo>
                    <a:pt x="1222104" y="1765996"/>
                    <a:pt x="1223117" y="1833083"/>
                    <a:pt x="1220693" y="1901457"/>
                  </a:cubicBezTo>
                  <a:cubicBezTo>
                    <a:pt x="1215373" y="2051492"/>
                    <a:pt x="1028458" y="2075398"/>
                    <a:pt x="908819" y="2090676"/>
                  </a:cubicBezTo>
                  <a:cubicBezTo>
                    <a:pt x="885362" y="2093672"/>
                    <a:pt x="855315" y="2096736"/>
                    <a:pt x="821736" y="2098664"/>
                  </a:cubicBezTo>
                  <a:cubicBezTo>
                    <a:pt x="788218" y="2101514"/>
                    <a:pt x="758042" y="2102733"/>
                    <a:pt x="734400" y="2103093"/>
                  </a:cubicBezTo>
                  <a:cubicBezTo>
                    <a:pt x="613799" y="2104914"/>
                    <a:pt x="425388" y="2107736"/>
                    <a:pt x="398844" y="1959966"/>
                  </a:cubicBezTo>
                  <a:cubicBezTo>
                    <a:pt x="386747" y="1892626"/>
                    <a:pt x="378239" y="1826073"/>
                    <a:pt x="358865" y="1760133"/>
                  </a:cubicBezTo>
                  <a:cubicBezTo>
                    <a:pt x="311800" y="1599918"/>
                    <a:pt x="219386" y="1465874"/>
                    <a:pt x="140654" y="1323145"/>
                  </a:cubicBezTo>
                  <a:cubicBezTo>
                    <a:pt x="124171" y="1293269"/>
                    <a:pt x="108289" y="1263012"/>
                    <a:pt x="93550" y="1232051"/>
                  </a:cubicBezTo>
                  <a:cubicBezTo>
                    <a:pt x="11129" y="1058952"/>
                    <a:pt x="-19014" y="860716"/>
                    <a:pt x="11865" y="671266"/>
                  </a:cubicBezTo>
                  <a:cubicBezTo>
                    <a:pt x="50005" y="437269"/>
                    <a:pt x="188337" y="207072"/>
                    <a:pt x="397309" y="84883"/>
                  </a:cubicBezTo>
                  <a:cubicBezTo>
                    <a:pt x="482452" y="35109"/>
                    <a:pt x="576565" y="7802"/>
                    <a:pt x="671858" y="145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817712" y="2493164"/>
              <a:ext cx="323017" cy="865176"/>
            </a:xfrm>
            <a:custGeom>
              <a:avLst/>
              <a:gdLst/>
              <a:ahLst/>
              <a:cxnLst/>
              <a:rect l="l" t="t" r="r" b="b"/>
              <a:pathLst>
                <a:path w="323017" h="865176" extrusionOk="0">
                  <a:moveTo>
                    <a:pt x="289160" y="17883"/>
                  </a:moveTo>
                  <a:cubicBezTo>
                    <a:pt x="235791" y="-29851"/>
                    <a:pt x="195660" y="29496"/>
                    <a:pt x="156593" y="61997"/>
                  </a:cubicBezTo>
                  <a:cubicBezTo>
                    <a:pt x="130555" y="42733"/>
                    <a:pt x="113166" y="13201"/>
                    <a:pt x="78271" y="6101"/>
                  </a:cubicBezTo>
                  <a:cubicBezTo>
                    <a:pt x="48865" y="115"/>
                    <a:pt x="20544" y="14229"/>
                    <a:pt x="7531" y="40996"/>
                  </a:cubicBezTo>
                  <a:cubicBezTo>
                    <a:pt x="-6236" y="69310"/>
                    <a:pt x="540" y="99944"/>
                    <a:pt x="14459" y="126661"/>
                  </a:cubicBezTo>
                  <a:cubicBezTo>
                    <a:pt x="36369" y="168711"/>
                    <a:pt x="63290" y="204967"/>
                    <a:pt x="78434" y="250789"/>
                  </a:cubicBezTo>
                  <a:cubicBezTo>
                    <a:pt x="107841" y="339781"/>
                    <a:pt x="111417" y="435439"/>
                    <a:pt x="118756" y="528135"/>
                  </a:cubicBezTo>
                  <a:cubicBezTo>
                    <a:pt x="127046" y="632849"/>
                    <a:pt x="132686" y="738187"/>
                    <a:pt x="144232" y="842591"/>
                  </a:cubicBezTo>
                  <a:cubicBezTo>
                    <a:pt x="147797" y="874827"/>
                    <a:pt x="196324" y="871601"/>
                    <a:pt x="194648" y="838999"/>
                  </a:cubicBezTo>
                  <a:cubicBezTo>
                    <a:pt x="186679" y="683719"/>
                    <a:pt x="175207" y="525106"/>
                    <a:pt x="154754" y="370944"/>
                  </a:cubicBezTo>
                  <a:cubicBezTo>
                    <a:pt x="146065" y="305470"/>
                    <a:pt x="132174" y="239806"/>
                    <a:pt x="103201" y="180049"/>
                  </a:cubicBezTo>
                  <a:cubicBezTo>
                    <a:pt x="89091" y="150949"/>
                    <a:pt x="65247" y="125222"/>
                    <a:pt x="53583" y="95307"/>
                  </a:cubicBezTo>
                  <a:cubicBezTo>
                    <a:pt x="43067" y="76673"/>
                    <a:pt x="50209" y="63925"/>
                    <a:pt x="74998" y="57061"/>
                  </a:cubicBezTo>
                  <a:cubicBezTo>
                    <a:pt x="85110" y="62694"/>
                    <a:pt x="93922" y="69866"/>
                    <a:pt x="101430" y="78579"/>
                  </a:cubicBezTo>
                  <a:cubicBezTo>
                    <a:pt x="114544" y="90945"/>
                    <a:pt x="125859" y="103609"/>
                    <a:pt x="140306" y="114632"/>
                  </a:cubicBezTo>
                  <a:cubicBezTo>
                    <a:pt x="150879" y="122698"/>
                    <a:pt x="161727" y="122355"/>
                    <a:pt x="173053" y="116503"/>
                  </a:cubicBezTo>
                  <a:cubicBezTo>
                    <a:pt x="194873" y="105239"/>
                    <a:pt x="213645" y="66696"/>
                    <a:pt x="234526" y="60367"/>
                  </a:cubicBezTo>
                  <a:cubicBezTo>
                    <a:pt x="276743" y="47573"/>
                    <a:pt x="267610" y="126880"/>
                    <a:pt x="264793" y="149757"/>
                  </a:cubicBezTo>
                  <a:cubicBezTo>
                    <a:pt x="256368" y="218232"/>
                    <a:pt x="238446" y="284229"/>
                    <a:pt x="233705" y="353479"/>
                  </a:cubicBezTo>
                  <a:cubicBezTo>
                    <a:pt x="224381" y="489716"/>
                    <a:pt x="234183" y="629336"/>
                    <a:pt x="260794" y="763132"/>
                  </a:cubicBezTo>
                  <a:cubicBezTo>
                    <a:pt x="265996" y="789281"/>
                    <a:pt x="304755" y="788343"/>
                    <a:pt x="303349" y="760103"/>
                  </a:cubicBezTo>
                  <a:cubicBezTo>
                    <a:pt x="294171" y="575458"/>
                    <a:pt x="271311" y="397503"/>
                    <a:pt x="308815" y="213960"/>
                  </a:cubicBezTo>
                  <a:cubicBezTo>
                    <a:pt x="320777" y="155378"/>
                    <a:pt x="341275" y="64492"/>
                    <a:pt x="289160" y="178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708434" y="3666207"/>
              <a:ext cx="712948" cy="310679"/>
            </a:xfrm>
            <a:custGeom>
              <a:avLst/>
              <a:gdLst/>
              <a:ahLst/>
              <a:cxnLst/>
              <a:rect l="l" t="t" r="r" b="b"/>
              <a:pathLst>
                <a:path w="712948" h="310679" extrusionOk="0">
                  <a:moveTo>
                    <a:pt x="355090" y="60354"/>
                  </a:moveTo>
                  <a:cubicBezTo>
                    <a:pt x="368834" y="58971"/>
                    <a:pt x="382551" y="57341"/>
                    <a:pt x="396239" y="55452"/>
                  </a:cubicBezTo>
                  <a:cubicBezTo>
                    <a:pt x="449973" y="48038"/>
                    <a:pt x="504962" y="37971"/>
                    <a:pt x="556633" y="21141"/>
                  </a:cubicBezTo>
                  <a:cubicBezTo>
                    <a:pt x="595892" y="8354"/>
                    <a:pt x="648136" y="-14361"/>
                    <a:pt x="686821" y="12654"/>
                  </a:cubicBezTo>
                  <a:cubicBezTo>
                    <a:pt x="729545" y="42490"/>
                    <a:pt x="713303" y="86137"/>
                    <a:pt x="684808" y="123854"/>
                  </a:cubicBezTo>
                  <a:cubicBezTo>
                    <a:pt x="665755" y="149070"/>
                    <a:pt x="641230" y="171638"/>
                    <a:pt x="625185" y="185657"/>
                  </a:cubicBezTo>
                  <a:cubicBezTo>
                    <a:pt x="557358" y="244919"/>
                    <a:pt x="471028" y="305913"/>
                    <a:pt x="378361" y="310269"/>
                  </a:cubicBezTo>
                  <a:cubicBezTo>
                    <a:pt x="276004" y="315081"/>
                    <a:pt x="189258" y="277043"/>
                    <a:pt x="105499" y="222654"/>
                  </a:cubicBezTo>
                  <a:cubicBezTo>
                    <a:pt x="87626" y="211053"/>
                    <a:pt x="60149" y="192189"/>
                    <a:pt x="37716" y="169924"/>
                  </a:cubicBezTo>
                  <a:cubicBezTo>
                    <a:pt x="4159" y="136625"/>
                    <a:pt x="-18105" y="95721"/>
                    <a:pt x="19956" y="60129"/>
                  </a:cubicBezTo>
                  <a:cubicBezTo>
                    <a:pt x="54418" y="27903"/>
                    <a:pt x="109356" y="42990"/>
                    <a:pt x="150033" y="50090"/>
                  </a:cubicBezTo>
                  <a:cubicBezTo>
                    <a:pt x="203570" y="59426"/>
                    <a:pt x="259431" y="61607"/>
                    <a:pt x="313671" y="61332"/>
                  </a:cubicBezTo>
                  <a:cubicBezTo>
                    <a:pt x="327478" y="61259"/>
                    <a:pt x="341289" y="60933"/>
                    <a:pt x="355090" y="60354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592030" y="3504880"/>
              <a:ext cx="908239" cy="329180"/>
            </a:xfrm>
            <a:custGeom>
              <a:avLst/>
              <a:gdLst/>
              <a:ahLst/>
              <a:cxnLst/>
              <a:rect l="l" t="t" r="r" b="b"/>
              <a:pathLst>
                <a:path w="908239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5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6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8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579236" y="3325333"/>
              <a:ext cx="908236" cy="329180"/>
            </a:xfrm>
            <a:custGeom>
              <a:avLst/>
              <a:gdLst/>
              <a:ahLst/>
              <a:cxnLst/>
              <a:rect l="l" t="t" r="r" b="b"/>
              <a:pathLst>
                <a:path w="908236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6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5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3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67661" y="3174412"/>
              <a:ext cx="908234" cy="317655"/>
            </a:xfrm>
            <a:custGeom>
              <a:avLst/>
              <a:gdLst/>
              <a:ahLst/>
              <a:cxnLst/>
              <a:rect l="l" t="t" r="r" b="b"/>
              <a:pathLst>
                <a:path w="908234" h="317655" extrusionOk="0">
                  <a:moveTo>
                    <a:pt x="894573" y="22032"/>
                  </a:moveTo>
                  <a:cubicBezTo>
                    <a:pt x="887048" y="3494"/>
                    <a:pt x="865571" y="-4983"/>
                    <a:pt x="847221" y="3005"/>
                  </a:cubicBezTo>
                  <a:cubicBezTo>
                    <a:pt x="791192" y="27394"/>
                    <a:pt x="654913" y="74240"/>
                    <a:pt x="429098" y="77646"/>
                  </a:cubicBezTo>
                  <a:cubicBezTo>
                    <a:pt x="209599" y="80957"/>
                    <a:pt x="101748" y="50581"/>
                    <a:pt x="58243" y="33094"/>
                  </a:cubicBezTo>
                  <a:cubicBezTo>
                    <a:pt x="41169" y="26231"/>
                    <a:pt x="21509" y="33364"/>
                    <a:pt x="13203" y="49772"/>
                  </a:cubicBezTo>
                  <a:cubicBezTo>
                    <a:pt x="-2026" y="79850"/>
                    <a:pt x="-13010" y="133244"/>
                    <a:pt x="32846" y="207542"/>
                  </a:cubicBezTo>
                  <a:cubicBezTo>
                    <a:pt x="107360" y="328270"/>
                    <a:pt x="544823" y="353221"/>
                    <a:pt x="754818" y="264989"/>
                  </a:cubicBezTo>
                  <a:cubicBezTo>
                    <a:pt x="934051" y="189684"/>
                    <a:pt x="917079" y="77511"/>
                    <a:pt x="894573" y="22032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921693" y="1374242"/>
              <a:ext cx="674674" cy="1071846"/>
            </a:xfrm>
            <a:custGeom>
              <a:avLst/>
              <a:gdLst/>
              <a:ahLst/>
              <a:cxnLst/>
              <a:rect l="l" t="t" r="r" b="b"/>
              <a:pathLst>
                <a:path w="674674" h="1071846" extrusionOk="0">
                  <a:moveTo>
                    <a:pt x="637280" y="954094"/>
                  </a:moveTo>
                  <a:cubicBezTo>
                    <a:pt x="624520" y="984155"/>
                    <a:pt x="607834" y="1012945"/>
                    <a:pt x="584209" y="1035413"/>
                  </a:cubicBezTo>
                  <a:cubicBezTo>
                    <a:pt x="536807" y="1080493"/>
                    <a:pt x="466589" y="1088014"/>
                    <a:pt x="422803" y="1033591"/>
                  </a:cubicBezTo>
                  <a:cubicBezTo>
                    <a:pt x="385523" y="987151"/>
                    <a:pt x="383223" y="922458"/>
                    <a:pt x="372881" y="866445"/>
                  </a:cubicBezTo>
                  <a:cubicBezTo>
                    <a:pt x="361662" y="805693"/>
                    <a:pt x="344965" y="745965"/>
                    <a:pt x="323179" y="688158"/>
                  </a:cubicBezTo>
                  <a:cubicBezTo>
                    <a:pt x="279612" y="572545"/>
                    <a:pt x="215682" y="464532"/>
                    <a:pt x="134532" y="371297"/>
                  </a:cubicBezTo>
                  <a:cubicBezTo>
                    <a:pt x="101054" y="332838"/>
                    <a:pt x="64528" y="296548"/>
                    <a:pt x="37371" y="253396"/>
                  </a:cubicBezTo>
                  <a:cubicBezTo>
                    <a:pt x="10214" y="210244"/>
                    <a:pt x="-7107" y="158176"/>
                    <a:pt x="2836" y="108177"/>
                  </a:cubicBezTo>
                  <a:cubicBezTo>
                    <a:pt x="18565" y="29095"/>
                    <a:pt x="101577" y="-1916"/>
                    <a:pt x="174409" y="91"/>
                  </a:cubicBezTo>
                  <a:cubicBezTo>
                    <a:pt x="302827" y="3632"/>
                    <a:pt x="396045" y="100628"/>
                    <a:pt x="468102" y="196118"/>
                  </a:cubicBezTo>
                  <a:cubicBezTo>
                    <a:pt x="546238" y="299662"/>
                    <a:pt x="605590" y="417411"/>
                    <a:pt x="641706" y="542007"/>
                  </a:cubicBezTo>
                  <a:cubicBezTo>
                    <a:pt x="680116" y="674527"/>
                    <a:pt x="691622" y="820336"/>
                    <a:pt x="639732" y="948180"/>
                  </a:cubicBezTo>
                  <a:cubicBezTo>
                    <a:pt x="638933" y="950153"/>
                    <a:pt x="638112" y="952126"/>
                    <a:pt x="637280" y="95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98161" y="2544974"/>
              <a:ext cx="149068" cy="212189"/>
            </a:xfrm>
            <a:custGeom>
              <a:avLst/>
              <a:gdLst/>
              <a:ahLst/>
              <a:cxnLst/>
              <a:rect l="l" t="t" r="r" b="b"/>
              <a:pathLst>
                <a:path w="149068" h="212189" extrusionOk="0">
                  <a:moveTo>
                    <a:pt x="132349" y="20956"/>
                  </a:moveTo>
                  <a:cubicBezTo>
                    <a:pt x="102212" y="-16187"/>
                    <a:pt x="48612" y="142"/>
                    <a:pt x="24605" y="37977"/>
                  </a:cubicBezTo>
                  <a:cubicBezTo>
                    <a:pt x="1969" y="73648"/>
                    <a:pt x="-3941" y="123112"/>
                    <a:pt x="2374" y="164286"/>
                  </a:cubicBezTo>
                  <a:cubicBezTo>
                    <a:pt x="14510" y="243363"/>
                    <a:pt x="82276" y="210828"/>
                    <a:pt x="113122" y="164657"/>
                  </a:cubicBezTo>
                  <a:cubicBezTo>
                    <a:pt x="126731" y="144287"/>
                    <a:pt x="139458" y="122831"/>
                    <a:pt x="145543" y="99105"/>
                  </a:cubicBezTo>
                  <a:cubicBezTo>
                    <a:pt x="151628" y="75379"/>
                    <a:pt x="150396" y="48865"/>
                    <a:pt x="137422" y="28084"/>
                  </a:cubicBezTo>
                  <a:cubicBezTo>
                    <a:pt x="135819" y="25521"/>
                    <a:pt x="134121" y="23148"/>
                    <a:pt x="132349" y="20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728188" y="1308043"/>
              <a:ext cx="223119" cy="243354"/>
            </a:xfrm>
            <a:custGeom>
              <a:avLst/>
              <a:gdLst/>
              <a:ahLst/>
              <a:cxnLst/>
              <a:rect l="l" t="t" r="r" b="b"/>
              <a:pathLst>
                <a:path w="223119" h="243354" extrusionOk="0">
                  <a:moveTo>
                    <a:pt x="186198" y="6646"/>
                  </a:moveTo>
                  <a:cubicBezTo>
                    <a:pt x="121283" y="73412"/>
                    <a:pt x="61739" y="146626"/>
                    <a:pt x="3562" y="219255"/>
                  </a:cubicBezTo>
                  <a:cubicBezTo>
                    <a:pt x="-9265" y="235269"/>
                    <a:pt x="15681" y="252492"/>
                    <a:pt x="28891" y="237753"/>
                  </a:cubicBezTo>
                  <a:cubicBezTo>
                    <a:pt x="89093" y="170577"/>
                    <a:pt x="153164" y="107779"/>
                    <a:pt x="215964" y="43182"/>
                  </a:cubicBezTo>
                  <a:cubicBezTo>
                    <a:pt x="236884" y="21665"/>
                    <a:pt x="207337" y="-15102"/>
                    <a:pt x="186198" y="6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850219" y="1681988"/>
              <a:ext cx="157066" cy="100049"/>
            </a:xfrm>
            <a:custGeom>
              <a:avLst/>
              <a:gdLst/>
              <a:ahLst/>
              <a:cxnLst/>
              <a:rect l="l" t="t" r="r" b="b"/>
              <a:pathLst>
                <a:path w="157066" h="100049" extrusionOk="0">
                  <a:moveTo>
                    <a:pt x="137186" y="1394"/>
                  </a:moveTo>
                  <a:cubicBezTo>
                    <a:pt x="96380" y="22029"/>
                    <a:pt x="52212" y="36913"/>
                    <a:pt x="12086" y="58408"/>
                  </a:cubicBezTo>
                  <a:cubicBezTo>
                    <a:pt x="-12517" y="71589"/>
                    <a:pt x="3949" y="108913"/>
                    <a:pt x="30155" y="98115"/>
                  </a:cubicBezTo>
                  <a:cubicBezTo>
                    <a:pt x="72907" y="80499"/>
                    <a:pt x="113364" y="50488"/>
                    <a:pt x="151751" y="24862"/>
                  </a:cubicBezTo>
                  <a:cubicBezTo>
                    <a:pt x="164905" y="16076"/>
                    <a:pt x="151194" y="-5688"/>
                    <a:pt x="137186" y="13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08687" y="2094255"/>
              <a:ext cx="139728" cy="57444"/>
            </a:xfrm>
            <a:custGeom>
              <a:avLst/>
              <a:gdLst/>
              <a:ahLst/>
              <a:cxnLst/>
              <a:rect l="l" t="t" r="r" b="b"/>
              <a:pathLst>
                <a:path w="139728" h="57444" extrusionOk="0">
                  <a:moveTo>
                    <a:pt x="127783" y="29668"/>
                  </a:moveTo>
                  <a:cubicBezTo>
                    <a:pt x="93136" y="22990"/>
                    <a:pt x="60653" y="12254"/>
                    <a:pt x="27277" y="1141"/>
                  </a:cubicBezTo>
                  <a:cubicBezTo>
                    <a:pt x="2560" y="-7088"/>
                    <a:pt x="-11853" y="31652"/>
                    <a:pt x="12722" y="38532"/>
                  </a:cubicBezTo>
                  <a:cubicBezTo>
                    <a:pt x="49164" y="48729"/>
                    <a:pt x="87326" y="53917"/>
                    <a:pt x="124949" y="57368"/>
                  </a:cubicBezTo>
                  <a:cubicBezTo>
                    <a:pt x="143057" y="59026"/>
                    <a:pt x="145138" y="33012"/>
                    <a:pt x="127783" y="29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1999" y="2498194"/>
              <a:ext cx="180559" cy="97372"/>
            </a:xfrm>
            <a:custGeom>
              <a:avLst/>
              <a:gdLst/>
              <a:ahLst/>
              <a:cxnLst/>
              <a:rect l="l" t="t" r="r" b="b"/>
              <a:pathLst>
                <a:path w="180559" h="97372" extrusionOk="0">
                  <a:moveTo>
                    <a:pt x="171711" y="68951"/>
                  </a:moveTo>
                  <a:cubicBezTo>
                    <a:pt x="124624" y="46765"/>
                    <a:pt x="78037" y="22712"/>
                    <a:pt x="30320" y="1971"/>
                  </a:cubicBezTo>
                  <a:cubicBezTo>
                    <a:pt x="3545" y="-9670"/>
                    <a:pt x="-13404" y="33606"/>
                    <a:pt x="13859" y="44263"/>
                  </a:cubicBezTo>
                  <a:cubicBezTo>
                    <a:pt x="62223" y="63167"/>
                    <a:pt x="112111" y="78928"/>
                    <a:pt x="161043" y="96359"/>
                  </a:cubicBezTo>
                  <a:cubicBezTo>
                    <a:pt x="179044" y="102772"/>
                    <a:pt x="188712" y="76961"/>
                    <a:pt x="171711" y="68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620473" y="2917943"/>
              <a:ext cx="242482" cy="232134"/>
            </a:xfrm>
            <a:custGeom>
              <a:avLst/>
              <a:gdLst/>
              <a:ahLst/>
              <a:cxnLst/>
              <a:rect l="l" t="t" r="r" b="b"/>
              <a:pathLst>
                <a:path w="242482" h="232134" extrusionOk="0">
                  <a:moveTo>
                    <a:pt x="239233" y="209435"/>
                  </a:moveTo>
                  <a:cubicBezTo>
                    <a:pt x="179279" y="142236"/>
                    <a:pt x="115489" y="78589"/>
                    <a:pt x="55625" y="11283"/>
                  </a:cubicBezTo>
                  <a:cubicBezTo>
                    <a:pt x="25499" y="-22589"/>
                    <a:pt x="-23225" y="27888"/>
                    <a:pt x="12665" y="56533"/>
                  </a:cubicBezTo>
                  <a:cubicBezTo>
                    <a:pt x="83080" y="112731"/>
                    <a:pt x="150036" y="173039"/>
                    <a:pt x="220349" y="229333"/>
                  </a:cubicBezTo>
                  <a:cubicBezTo>
                    <a:pt x="232530" y="239080"/>
                    <a:pt x="249716" y="221183"/>
                    <a:pt x="239233" y="209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50153" y="2807547"/>
              <a:ext cx="244216" cy="221663"/>
            </a:xfrm>
            <a:custGeom>
              <a:avLst/>
              <a:gdLst/>
              <a:ahLst/>
              <a:cxnLst/>
              <a:rect l="l" t="t" r="r" b="b"/>
              <a:pathLst>
                <a:path w="244216" h="221663" extrusionOk="0">
                  <a:moveTo>
                    <a:pt x="193536" y="8192"/>
                  </a:moveTo>
                  <a:cubicBezTo>
                    <a:pt x="131067" y="72373"/>
                    <a:pt x="64365" y="132186"/>
                    <a:pt x="3707" y="198154"/>
                  </a:cubicBezTo>
                  <a:cubicBezTo>
                    <a:pt x="-8530" y="211464"/>
                    <a:pt x="12340" y="228400"/>
                    <a:pt x="25572" y="218890"/>
                  </a:cubicBezTo>
                  <a:cubicBezTo>
                    <a:pt x="96931" y="167609"/>
                    <a:pt x="162931" y="109612"/>
                    <a:pt x="232772" y="56353"/>
                  </a:cubicBezTo>
                  <a:cubicBezTo>
                    <a:pt x="265294" y="31553"/>
                    <a:pt x="220951" y="-19975"/>
                    <a:pt x="193536" y="8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011542" y="2521434"/>
              <a:ext cx="117789" cy="87669"/>
            </a:xfrm>
            <a:custGeom>
              <a:avLst/>
              <a:gdLst/>
              <a:ahLst/>
              <a:cxnLst/>
              <a:rect l="l" t="t" r="r" b="b"/>
              <a:pathLst>
                <a:path w="117789" h="87669" extrusionOk="0">
                  <a:moveTo>
                    <a:pt x="84114" y="3008"/>
                  </a:moveTo>
                  <a:cubicBezTo>
                    <a:pt x="70173" y="10135"/>
                    <a:pt x="59724" y="23041"/>
                    <a:pt x="47414" y="32765"/>
                  </a:cubicBezTo>
                  <a:cubicBezTo>
                    <a:pt x="35036" y="42546"/>
                    <a:pt x="21517" y="51185"/>
                    <a:pt x="8115" y="59488"/>
                  </a:cubicBezTo>
                  <a:cubicBezTo>
                    <a:pt x="-8058" y="69499"/>
                    <a:pt x="1963" y="92910"/>
                    <a:pt x="20460" y="86609"/>
                  </a:cubicBezTo>
                  <a:cubicBezTo>
                    <a:pt x="36127" y="81269"/>
                    <a:pt x="51064" y="74844"/>
                    <a:pt x="66124" y="68026"/>
                  </a:cubicBezTo>
                  <a:cubicBezTo>
                    <a:pt x="80532" y="61500"/>
                    <a:pt x="98815" y="56064"/>
                    <a:pt x="110085" y="44862"/>
                  </a:cubicBezTo>
                  <a:cubicBezTo>
                    <a:pt x="128665" y="26386"/>
                    <a:pt x="111142" y="-10803"/>
                    <a:pt x="84114" y="3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881111" y="1997753"/>
              <a:ext cx="164311" cy="57376"/>
            </a:xfrm>
            <a:custGeom>
              <a:avLst/>
              <a:gdLst/>
              <a:ahLst/>
              <a:cxnLst/>
              <a:rect l="l" t="t" r="r" b="b"/>
              <a:pathLst>
                <a:path w="164311" h="57376" extrusionOk="0">
                  <a:moveTo>
                    <a:pt x="142235" y="0"/>
                  </a:moveTo>
                  <a:cubicBezTo>
                    <a:pt x="98904" y="101"/>
                    <a:pt x="49348" y="13698"/>
                    <a:pt x="7986" y="26475"/>
                  </a:cubicBezTo>
                  <a:cubicBezTo>
                    <a:pt x="-6012" y="30797"/>
                    <a:pt x="309" y="50527"/>
                    <a:pt x="12243" y="52444"/>
                  </a:cubicBezTo>
                  <a:cubicBezTo>
                    <a:pt x="54657" y="59245"/>
                    <a:pt x="108858" y="60246"/>
                    <a:pt x="150018" y="47486"/>
                  </a:cubicBezTo>
                  <a:cubicBezTo>
                    <a:pt x="173317" y="40258"/>
                    <a:pt x="166287" y="-56"/>
                    <a:pt x="142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048749" y="1532415"/>
              <a:ext cx="97620" cy="56583"/>
            </a:xfrm>
            <a:custGeom>
              <a:avLst/>
              <a:gdLst/>
              <a:ahLst/>
              <a:cxnLst/>
              <a:rect l="l" t="t" r="r" b="b"/>
              <a:pathLst>
                <a:path w="97620" h="56583" extrusionOk="0">
                  <a:moveTo>
                    <a:pt x="78490" y="12792"/>
                  </a:moveTo>
                  <a:cubicBezTo>
                    <a:pt x="59144" y="9211"/>
                    <a:pt x="41267" y="11639"/>
                    <a:pt x="23215" y="1735"/>
                  </a:cubicBezTo>
                  <a:cubicBezTo>
                    <a:pt x="10781" y="-5089"/>
                    <a:pt x="-8441" y="9588"/>
                    <a:pt x="4060" y="21909"/>
                  </a:cubicBezTo>
                  <a:cubicBezTo>
                    <a:pt x="24103" y="41655"/>
                    <a:pt x="50698" y="59474"/>
                    <a:pt x="79896" y="56191"/>
                  </a:cubicBezTo>
                  <a:cubicBezTo>
                    <a:pt x="105855" y="53268"/>
                    <a:pt x="101502" y="17047"/>
                    <a:pt x="78490" y="12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147566" y="1166386"/>
              <a:ext cx="237614" cy="203619"/>
            </a:xfrm>
            <a:custGeom>
              <a:avLst/>
              <a:gdLst/>
              <a:ahLst/>
              <a:cxnLst/>
              <a:rect l="l" t="t" r="r" b="b"/>
              <a:pathLst>
                <a:path w="237614" h="203619" extrusionOk="0">
                  <a:moveTo>
                    <a:pt x="217562" y="141508"/>
                  </a:moveTo>
                  <a:cubicBezTo>
                    <a:pt x="199065" y="136499"/>
                    <a:pt x="183167" y="119035"/>
                    <a:pt x="168230" y="107456"/>
                  </a:cubicBezTo>
                  <a:cubicBezTo>
                    <a:pt x="150707" y="93870"/>
                    <a:pt x="133189" y="80284"/>
                    <a:pt x="115666" y="66698"/>
                  </a:cubicBezTo>
                  <a:cubicBezTo>
                    <a:pt x="86332" y="43950"/>
                    <a:pt x="53771" y="11117"/>
                    <a:pt x="17650" y="561"/>
                  </a:cubicBezTo>
                  <a:cubicBezTo>
                    <a:pt x="7409" y="-2435"/>
                    <a:pt x="-3855" y="7036"/>
                    <a:pt x="1285" y="17862"/>
                  </a:cubicBezTo>
                  <a:cubicBezTo>
                    <a:pt x="18887" y="54972"/>
                    <a:pt x="60430" y="84117"/>
                    <a:pt x="90145" y="111840"/>
                  </a:cubicBezTo>
                  <a:cubicBezTo>
                    <a:pt x="121222" y="140828"/>
                    <a:pt x="154829" y="184441"/>
                    <a:pt x="194381" y="201040"/>
                  </a:cubicBezTo>
                  <a:cubicBezTo>
                    <a:pt x="233032" y="217262"/>
                    <a:pt x="256635" y="152086"/>
                    <a:pt x="217562" y="1415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-5400000">
            <a:off x="2705634" y="3117892"/>
            <a:ext cx="1242310" cy="405461"/>
            <a:chOff x="5411267" y="6235785"/>
            <a:chExt cx="2484620" cy="810923"/>
          </a:xfrm>
        </p:grpSpPr>
        <p:sp>
          <p:nvSpPr>
            <p:cNvPr id="160" name="Google Shape;160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 rot="-631942" flipH="1">
            <a:off x="7168172" y="3352449"/>
            <a:ext cx="746879" cy="1436583"/>
            <a:chOff x="14335834" y="6702952"/>
            <a:chExt cx="1493685" cy="2873025"/>
          </a:xfrm>
        </p:grpSpPr>
        <p:sp>
          <p:nvSpPr>
            <p:cNvPr id="163" name="Google Shape;163;p5"/>
            <p:cNvSpPr/>
            <p:nvPr/>
          </p:nvSpPr>
          <p:spPr>
            <a:xfrm>
              <a:off x="15332663" y="8927057"/>
              <a:ext cx="495740" cy="648920"/>
            </a:xfrm>
            <a:custGeom>
              <a:avLst/>
              <a:gdLst/>
              <a:ahLst/>
              <a:cxnLst/>
              <a:rect l="l" t="t" r="r" b="b"/>
              <a:pathLst>
                <a:path w="495740" h="648920" extrusionOk="0">
                  <a:moveTo>
                    <a:pt x="416451" y="91345"/>
                  </a:moveTo>
                  <a:cubicBezTo>
                    <a:pt x="409035" y="65388"/>
                    <a:pt x="444288" y="98946"/>
                    <a:pt x="413887" y="7736"/>
                  </a:cubicBezTo>
                  <a:cubicBezTo>
                    <a:pt x="413887" y="-21872"/>
                    <a:pt x="213818" y="42150"/>
                    <a:pt x="180806" y="54959"/>
                  </a:cubicBezTo>
                  <a:cubicBezTo>
                    <a:pt x="128978" y="72235"/>
                    <a:pt x="-23356" y="154494"/>
                    <a:pt x="3049" y="145692"/>
                  </a:cubicBezTo>
                  <a:cubicBezTo>
                    <a:pt x="25638" y="137678"/>
                    <a:pt x="27477" y="227542"/>
                    <a:pt x="75925" y="217694"/>
                  </a:cubicBezTo>
                  <a:cubicBezTo>
                    <a:pt x="99215" y="253672"/>
                    <a:pt x="339373" y="589932"/>
                    <a:pt x="375776" y="627548"/>
                  </a:cubicBezTo>
                  <a:cubicBezTo>
                    <a:pt x="384129" y="637092"/>
                    <a:pt x="390902" y="650315"/>
                    <a:pt x="409937" y="648004"/>
                  </a:cubicBezTo>
                  <a:cubicBezTo>
                    <a:pt x="433997" y="651856"/>
                    <a:pt x="463439" y="643428"/>
                    <a:pt x="483796" y="625525"/>
                  </a:cubicBezTo>
                  <a:cubicBezTo>
                    <a:pt x="517658" y="583867"/>
                    <a:pt x="474586" y="413331"/>
                    <a:pt x="416451" y="9134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4346905" y="6745817"/>
              <a:ext cx="1418177" cy="2346679"/>
            </a:xfrm>
            <a:custGeom>
              <a:avLst/>
              <a:gdLst/>
              <a:ahLst/>
              <a:cxnLst/>
              <a:rect l="l" t="t" r="r" b="b"/>
              <a:pathLst>
                <a:path w="1418177" h="2346679" extrusionOk="0">
                  <a:moveTo>
                    <a:pt x="1418025" y="2156476"/>
                  </a:moveTo>
                  <a:cubicBezTo>
                    <a:pt x="1416289" y="2136113"/>
                    <a:pt x="1400295" y="2114329"/>
                    <a:pt x="1394983" y="2096645"/>
                  </a:cubicBezTo>
                  <a:cubicBezTo>
                    <a:pt x="1394373" y="2095173"/>
                    <a:pt x="1393770" y="2093707"/>
                    <a:pt x="1393252" y="2092236"/>
                  </a:cubicBezTo>
                  <a:cubicBezTo>
                    <a:pt x="1392039" y="2089212"/>
                    <a:pt x="1390832" y="2086101"/>
                    <a:pt x="1389624" y="2083077"/>
                  </a:cubicBezTo>
                  <a:cubicBezTo>
                    <a:pt x="1388411" y="2080053"/>
                    <a:pt x="1387204" y="2077029"/>
                    <a:pt x="1385997" y="2074005"/>
                  </a:cubicBezTo>
                  <a:cubicBezTo>
                    <a:pt x="1384956" y="2071499"/>
                    <a:pt x="1384008" y="2069078"/>
                    <a:pt x="1382973" y="2066572"/>
                  </a:cubicBezTo>
                  <a:cubicBezTo>
                    <a:pt x="1379000" y="2056982"/>
                    <a:pt x="1374849" y="2047387"/>
                    <a:pt x="1370612" y="2037883"/>
                  </a:cubicBezTo>
                  <a:cubicBezTo>
                    <a:pt x="1369319" y="2034859"/>
                    <a:pt x="1368019" y="2031835"/>
                    <a:pt x="1366639" y="2028898"/>
                  </a:cubicBezTo>
                  <a:cubicBezTo>
                    <a:pt x="1365346" y="2025960"/>
                    <a:pt x="1363960" y="2022936"/>
                    <a:pt x="1362581" y="2019998"/>
                  </a:cubicBezTo>
                  <a:cubicBezTo>
                    <a:pt x="1357481" y="2008678"/>
                    <a:pt x="1352209" y="1997358"/>
                    <a:pt x="1346851" y="1986210"/>
                  </a:cubicBezTo>
                  <a:cubicBezTo>
                    <a:pt x="1339331" y="1970481"/>
                    <a:pt x="1331645" y="1954929"/>
                    <a:pt x="1323866" y="1939372"/>
                  </a:cubicBezTo>
                  <a:cubicBezTo>
                    <a:pt x="1316691" y="1925115"/>
                    <a:pt x="1309522" y="1910857"/>
                    <a:pt x="1302261" y="1896599"/>
                  </a:cubicBezTo>
                  <a:cubicBezTo>
                    <a:pt x="1122521" y="1486997"/>
                    <a:pt x="931466" y="1082582"/>
                    <a:pt x="728217" y="683955"/>
                  </a:cubicBezTo>
                  <a:cubicBezTo>
                    <a:pt x="642234" y="515793"/>
                    <a:pt x="559797" y="345735"/>
                    <a:pt x="474503" y="177314"/>
                  </a:cubicBezTo>
                  <a:cubicBezTo>
                    <a:pt x="464310" y="151305"/>
                    <a:pt x="453766" y="125382"/>
                    <a:pt x="442532" y="99626"/>
                  </a:cubicBezTo>
                  <a:cubicBezTo>
                    <a:pt x="424647" y="49764"/>
                    <a:pt x="412982" y="22462"/>
                    <a:pt x="379189" y="11314"/>
                  </a:cubicBezTo>
                  <a:cubicBezTo>
                    <a:pt x="378240" y="11056"/>
                    <a:pt x="377372" y="10711"/>
                    <a:pt x="376423" y="10452"/>
                  </a:cubicBezTo>
                  <a:cubicBezTo>
                    <a:pt x="375210" y="10107"/>
                    <a:pt x="373830" y="9762"/>
                    <a:pt x="372451" y="9417"/>
                  </a:cubicBezTo>
                  <a:cubicBezTo>
                    <a:pt x="371324" y="6221"/>
                    <a:pt x="370117" y="3110"/>
                    <a:pt x="368823" y="0"/>
                  </a:cubicBezTo>
                  <a:cubicBezTo>
                    <a:pt x="360349" y="1644"/>
                    <a:pt x="351972" y="3455"/>
                    <a:pt x="343584" y="5531"/>
                  </a:cubicBezTo>
                  <a:cubicBezTo>
                    <a:pt x="340129" y="6393"/>
                    <a:pt x="336582" y="7347"/>
                    <a:pt x="333127" y="8296"/>
                  </a:cubicBezTo>
                  <a:cubicBezTo>
                    <a:pt x="332954" y="8296"/>
                    <a:pt x="332782" y="8382"/>
                    <a:pt x="332609" y="8382"/>
                  </a:cubicBezTo>
                  <a:cubicBezTo>
                    <a:pt x="327941" y="9590"/>
                    <a:pt x="323278" y="10975"/>
                    <a:pt x="318610" y="12355"/>
                  </a:cubicBezTo>
                  <a:cubicBezTo>
                    <a:pt x="314206" y="13648"/>
                    <a:pt x="309711" y="15034"/>
                    <a:pt x="305307" y="16500"/>
                  </a:cubicBezTo>
                  <a:cubicBezTo>
                    <a:pt x="303404" y="17104"/>
                    <a:pt x="301507" y="17707"/>
                    <a:pt x="299604" y="18403"/>
                  </a:cubicBezTo>
                  <a:cubicBezTo>
                    <a:pt x="230298" y="41474"/>
                    <a:pt x="164189" y="76647"/>
                    <a:pt x="100506" y="111642"/>
                  </a:cubicBezTo>
                  <a:cubicBezTo>
                    <a:pt x="96096" y="113976"/>
                    <a:pt x="86334" y="119852"/>
                    <a:pt x="74066" y="127803"/>
                  </a:cubicBezTo>
                  <a:cubicBezTo>
                    <a:pt x="66891" y="132471"/>
                    <a:pt x="58859" y="137829"/>
                    <a:pt x="50477" y="143619"/>
                  </a:cubicBezTo>
                  <a:cubicBezTo>
                    <a:pt x="50132" y="143877"/>
                    <a:pt x="49787" y="144136"/>
                    <a:pt x="49437" y="144395"/>
                  </a:cubicBezTo>
                  <a:cubicBezTo>
                    <a:pt x="44429" y="147850"/>
                    <a:pt x="39243" y="151570"/>
                    <a:pt x="34144" y="155284"/>
                  </a:cubicBezTo>
                  <a:cubicBezTo>
                    <a:pt x="31034" y="157618"/>
                    <a:pt x="27837" y="159952"/>
                    <a:pt x="24727" y="162280"/>
                  </a:cubicBezTo>
                  <a:cubicBezTo>
                    <a:pt x="19627" y="166167"/>
                    <a:pt x="14534" y="170059"/>
                    <a:pt x="9779" y="173945"/>
                  </a:cubicBezTo>
                  <a:cubicBezTo>
                    <a:pt x="8486" y="174980"/>
                    <a:pt x="7186" y="176021"/>
                    <a:pt x="5979" y="177056"/>
                  </a:cubicBezTo>
                  <a:cubicBezTo>
                    <a:pt x="6324" y="177832"/>
                    <a:pt x="6755" y="178614"/>
                    <a:pt x="7192" y="179390"/>
                  </a:cubicBezTo>
                  <a:cubicBezTo>
                    <a:pt x="5720" y="182414"/>
                    <a:pt x="4513" y="185610"/>
                    <a:pt x="3472" y="188720"/>
                  </a:cubicBezTo>
                  <a:cubicBezTo>
                    <a:pt x="3208" y="189583"/>
                    <a:pt x="2955" y="190365"/>
                    <a:pt x="2696" y="191055"/>
                  </a:cubicBezTo>
                  <a:cubicBezTo>
                    <a:pt x="2524" y="191917"/>
                    <a:pt x="2259" y="192699"/>
                    <a:pt x="2087" y="193475"/>
                  </a:cubicBezTo>
                  <a:cubicBezTo>
                    <a:pt x="1656" y="195114"/>
                    <a:pt x="1311" y="196672"/>
                    <a:pt x="1046" y="198230"/>
                  </a:cubicBezTo>
                  <a:cubicBezTo>
                    <a:pt x="-1374" y="211021"/>
                    <a:pt x="184" y="224152"/>
                    <a:pt x="8049" y="236858"/>
                  </a:cubicBezTo>
                  <a:cubicBezTo>
                    <a:pt x="17983" y="258377"/>
                    <a:pt x="28958" y="279286"/>
                    <a:pt x="39761" y="300374"/>
                  </a:cubicBezTo>
                  <a:cubicBezTo>
                    <a:pt x="205071" y="646977"/>
                    <a:pt x="375388" y="991251"/>
                    <a:pt x="540612" y="1337940"/>
                  </a:cubicBezTo>
                  <a:cubicBezTo>
                    <a:pt x="552191" y="1365852"/>
                    <a:pt x="563425" y="1393937"/>
                    <a:pt x="574917" y="1421935"/>
                  </a:cubicBezTo>
                  <a:cubicBezTo>
                    <a:pt x="589089" y="1449588"/>
                    <a:pt x="602657" y="1478535"/>
                    <a:pt x="613977" y="1507654"/>
                  </a:cubicBezTo>
                  <a:cubicBezTo>
                    <a:pt x="670232" y="1628288"/>
                    <a:pt x="718455" y="1752377"/>
                    <a:pt x="773411" y="1873700"/>
                  </a:cubicBezTo>
                  <a:cubicBezTo>
                    <a:pt x="794235" y="1927190"/>
                    <a:pt x="817829" y="1979386"/>
                    <a:pt x="840555" y="2032094"/>
                  </a:cubicBezTo>
                  <a:cubicBezTo>
                    <a:pt x="854123" y="2064588"/>
                    <a:pt x="867174" y="2097249"/>
                    <a:pt x="880218" y="2130002"/>
                  </a:cubicBezTo>
                  <a:cubicBezTo>
                    <a:pt x="885663" y="2143570"/>
                    <a:pt x="891021" y="2157137"/>
                    <a:pt x="896465" y="2170705"/>
                  </a:cubicBezTo>
                  <a:cubicBezTo>
                    <a:pt x="902255" y="2185136"/>
                    <a:pt x="908050" y="2199480"/>
                    <a:pt x="914012" y="2213910"/>
                  </a:cubicBezTo>
                  <a:cubicBezTo>
                    <a:pt x="914788" y="2215727"/>
                    <a:pt x="915564" y="2217624"/>
                    <a:pt x="916346" y="2219527"/>
                  </a:cubicBezTo>
                  <a:cubicBezTo>
                    <a:pt x="916518" y="2219958"/>
                    <a:pt x="916691" y="2220475"/>
                    <a:pt x="916863" y="2220993"/>
                  </a:cubicBezTo>
                  <a:cubicBezTo>
                    <a:pt x="919105" y="2226351"/>
                    <a:pt x="921353" y="2231709"/>
                    <a:pt x="923601" y="2237154"/>
                  </a:cubicBezTo>
                  <a:cubicBezTo>
                    <a:pt x="926021" y="2242770"/>
                    <a:pt x="928356" y="2248474"/>
                    <a:pt x="930857" y="2254091"/>
                  </a:cubicBezTo>
                  <a:cubicBezTo>
                    <a:pt x="937330" y="2268624"/>
                    <a:pt x="943706" y="2283204"/>
                    <a:pt x="950639" y="2297525"/>
                  </a:cubicBezTo>
                  <a:cubicBezTo>
                    <a:pt x="956762" y="2310179"/>
                    <a:pt x="962413" y="2325874"/>
                    <a:pt x="971267" y="2336855"/>
                  </a:cubicBezTo>
                  <a:cubicBezTo>
                    <a:pt x="980489" y="2348290"/>
                    <a:pt x="991142" y="2349342"/>
                    <a:pt x="1002738" y="2342092"/>
                  </a:cubicBezTo>
                  <a:cubicBezTo>
                    <a:pt x="1071606" y="2299031"/>
                    <a:pt x="1145483" y="2262214"/>
                    <a:pt x="1223142" y="2237941"/>
                  </a:cubicBezTo>
                  <a:cubicBezTo>
                    <a:pt x="1256234" y="2226535"/>
                    <a:pt x="1290124" y="2217670"/>
                    <a:pt x="1323981" y="2208874"/>
                  </a:cubicBezTo>
                  <a:cubicBezTo>
                    <a:pt x="1341131" y="2204418"/>
                    <a:pt x="1358286" y="2199986"/>
                    <a:pt x="1375361" y="2195243"/>
                  </a:cubicBezTo>
                  <a:cubicBezTo>
                    <a:pt x="1390268" y="2191103"/>
                    <a:pt x="1407895" y="2189591"/>
                    <a:pt x="1415168" y="2174069"/>
                  </a:cubicBezTo>
                  <a:cubicBezTo>
                    <a:pt x="1417801" y="2168434"/>
                    <a:pt x="1418537" y="2162519"/>
                    <a:pt x="1418025" y="2156476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4361298" y="6785756"/>
              <a:ext cx="433552" cy="266804"/>
            </a:xfrm>
            <a:custGeom>
              <a:avLst/>
              <a:gdLst/>
              <a:ahLst/>
              <a:cxnLst/>
              <a:rect l="l" t="t" r="r" b="b"/>
              <a:pathLst>
                <a:path w="433552" h="266804" extrusionOk="0">
                  <a:moveTo>
                    <a:pt x="428119" y="59716"/>
                  </a:moveTo>
                  <a:cubicBezTo>
                    <a:pt x="429976" y="63936"/>
                    <a:pt x="431799" y="68156"/>
                    <a:pt x="433552" y="72376"/>
                  </a:cubicBezTo>
                  <a:cubicBezTo>
                    <a:pt x="415696" y="78044"/>
                    <a:pt x="397908" y="83954"/>
                    <a:pt x="380183" y="90163"/>
                  </a:cubicBezTo>
                  <a:cubicBezTo>
                    <a:pt x="297482" y="118317"/>
                    <a:pt x="216943" y="152679"/>
                    <a:pt x="140825" y="195683"/>
                  </a:cubicBezTo>
                  <a:cubicBezTo>
                    <a:pt x="102346" y="217656"/>
                    <a:pt x="64603" y="241152"/>
                    <a:pt x="28418" y="266805"/>
                  </a:cubicBezTo>
                  <a:cubicBezTo>
                    <a:pt x="27406" y="264678"/>
                    <a:pt x="26394" y="262551"/>
                    <a:pt x="25382" y="260423"/>
                  </a:cubicBezTo>
                  <a:cubicBezTo>
                    <a:pt x="16845" y="243751"/>
                    <a:pt x="8169" y="227176"/>
                    <a:pt x="0" y="210331"/>
                  </a:cubicBezTo>
                  <a:cubicBezTo>
                    <a:pt x="60521" y="160912"/>
                    <a:pt x="128711" y="121490"/>
                    <a:pt x="197873" y="85403"/>
                  </a:cubicBezTo>
                  <a:cubicBezTo>
                    <a:pt x="263154" y="51041"/>
                    <a:pt x="331207" y="21841"/>
                    <a:pt x="401754" y="0"/>
                  </a:cubicBezTo>
                  <a:cubicBezTo>
                    <a:pt x="411441" y="14551"/>
                    <a:pt x="418967" y="34161"/>
                    <a:pt x="428119" y="5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4406533" y="6892391"/>
              <a:ext cx="419679" cy="231528"/>
            </a:xfrm>
            <a:custGeom>
              <a:avLst/>
              <a:gdLst/>
              <a:ahLst/>
              <a:cxnLst/>
              <a:rect l="l" t="t" r="r" b="b"/>
              <a:pathLst>
                <a:path w="419679" h="231528" extrusionOk="0">
                  <a:moveTo>
                    <a:pt x="414850" y="30752"/>
                  </a:moveTo>
                  <a:cubicBezTo>
                    <a:pt x="416472" y="33926"/>
                    <a:pt x="418093" y="37134"/>
                    <a:pt x="419680" y="40307"/>
                  </a:cubicBezTo>
                  <a:cubicBezTo>
                    <a:pt x="415121" y="41353"/>
                    <a:pt x="410803" y="42434"/>
                    <a:pt x="406819" y="43647"/>
                  </a:cubicBezTo>
                  <a:cubicBezTo>
                    <a:pt x="360171" y="56238"/>
                    <a:pt x="314701" y="72404"/>
                    <a:pt x="270956" y="91750"/>
                  </a:cubicBezTo>
                  <a:cubicBezTo>
                    <a:pt x="182080" y="130838"/>
                    <a:pt x="98431" y="178872"/>
                    <a:pt x="17351" y="231528"/>
                  </a:cubicBezTo>
                  <a:cubicBezTo>
                    <a:pt x="11544" y="219478"/>
                    <a:pt x="5738" y="207394"/>
                    <a:pt x="0" y="195274"/>
                  </a:cubicBezTo>
                  <a:cubicBezTo>
                    <a:pt x="43981" y="166040"/>
                    <a:pt x="89485" y="139037"/>
                    <a:pt x="135190" y="112608"/>
                  </a:cubicBezTo>
                  <a:cubicBezTo>
                    <a:pt x="190382" y="80982"/>
                    <a:pt x="247931" y="53266"/>
                    <a:pt x="307342" y="30315"/>
                  </a:cubicBezTo>
                  <a:cubicBezTo>
                    <a:pt x="338462" y="19415"/>
                    <a:pt x="370260" y="7871"/>
                    <a:pt x="402599" y="0"/>
                  </a:cubicBezTo>
                  <a:cubicBezTo>
                    <a:pt x="406750" y="10228"/>
                    <a:pt x="410832" y="20490"/>
                    <a:pt x="414850" y="30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260875" y="8765780"/>
              <a:ext cx="479257" cy="267678"/>
            </a:xfrm>
            <a:custGeom>
              <a:avLst/>
              <a:gdLst/>
              <a:ahLst/>
              <a:cxnLst/>
              <a:rect l="l" t="t" r="r" b="b"/>
              <a:pathLst>
                <a:path w="479257" h="267678" extrusionOk="0">
                  <a:moveTo>
                    <a:pt x="475682" y="63119"/>
                  </a:moveTo>
                  <a:cubicBezTo>
                    <a:pt x="476895" y="66155"/>
                    <a:pt x="478079" y="69231"/>
                    <a:pt x="479258" y="72266"/>
                  </a:cubicBezTo>
                  <a:cubicBezTo>
                    <a:pt x="472813" y="73548"/>
                    <a:pt x="466431" y="75003"/>
                    <a:pt x="460050" y="76590"/>
                  </a:cubicBezTo>
                  <a:cubicBezTo>
                    <a:pt x="430649" y="84690"/>
                    <a:pt x="401553" y="93975"/>
                    <a:pt x="372692" y="103932"/>
                  </a:cubicBezTo>
                  <a:cubicBezTo>
                    <a:pt x="288307" y="133368"/>
                    <a:pt x="207290" y="168673"/>
                    <a:pt x="130327" y="209923"/>
                  </a:cubicBezTo>
                  <a:cubicBezTo>
                    <a:pt x="96505" y="227544"/>
                    <a:pt x="64034" y="247833"/>
                    <a:pt x="31459" y="267679"/>
                  </a:cubicBezTo>
                  <a:cubicBezTo>
                    <a:pt x="26498" y="256537"/>
                    <a:pt x="21634" y="245366"/>
                    <a:pt x="16845" y="234161"/>
                  </a:cubicBezTo>
                  <a:cubicBezTo>
                    <a:pt x="14413" y="228493"/>
                    <a:pt x="12016" y="222853"/>
                    <a:pt x="9653" y="217184"/>
                  </a:cubicBezTo>
                  <a:cubicBezTo>
                    <a:pt x="7865" y="212930"/>
                    <a:pt x="6106" y="208710"/>
                    <a:pt x="4352" y="204490"/>
                  </a:cubicBezTo>
                  <a:cubicBezTo>
                    <a:pt x="3881" y="203306"/>
                    <a:pt x="3375" y="202162"/>
                    <a:pt x="2903" y="201012"/>
                  </a:cubicBezTo>
                  <a:cubicBezTo>
                    <a:pt x="2737" y="200506"/>
                    <a:pt x="2530" y="200035"/>
                    <a:pt x="2328" y="199563"/>
                  </a:cubicBezTo>
                  <a:cubicBezTo>
                    <a:pt x="1552" y="197672"/>
                    <a:pt x="776" y="195780"/>
                    <a:pt x="0" y="193923"/>
                  </a:cubicBezTo>
                  <a:cubicBezTo>
                    <a:pt x="55795" y="154260"/>
                    <a:pt x="132218" y="117196"/>
                    <a:pt x="152403" y="106801"/>
                  </a:cubicBezTo>
                  <a:cubicBezTo>
                    <a:pt x="239359" y="67845"/>
                    <a:pt x="328303" y="31563"/>
                    <a:pt x="420151" y="6008"/>
                  </a:cubicBezTo>
                  <a:cubicBezTo>
                    <a:pt x="428689" y="4524"/>
                    <a:pt x="438410" y="2196"/>
                    <a:pt x="448638" y="0"/>
                  </a:cubicBezTo>
                  <a:cubicBezTo>
                    <a:pt x="450023" y="2972"/>
                    <a:pt x="451375" y="5973"/>
                    <a:pt x="452691" y="8946"/>
                  </a:cubicBezTo>
                  <a:cubicBezTo>
                    <a:pt x="454042" y="11918"/>
                    <a:pt x="455359" y="14919"/>
                    <a:pt x="456675" y="17891"/>
                  </a:cubicBezTo>
                  <a:cubicBezTo>
                    <a:pt x="458498" y="22007"/>
                    <a:pt x="460286" y="26130"/>
                    <a:pt x="462074" y="30246"/>
                  </a:cubicBezTo>
                  <a:cubicBezTo>
                    <a:pt x="462884" y="32138"/>
                    <a:pt x="463695" y="33994"/>
                    <a:pt x="464471" y="35886"/>
                  </a:cubicBezTo>
                  <a:cubicBezTo>
                    <a:pt x="465989" y="39462"/>
                    <a:pt x="467507" y="43044"/>
                    <a:pt x="468961" y="46619"/>
                  </a:cubicBezTo>
                  <a:cubicBezTo>
                    <a:pt x="470007" y="49086"/>
                    <a:pt x="471019" y="51546"/>
                    <a:pt x="471997" y="54013"/>
                  </a:cubicBezTo>
                  <a:cubicBezTo>
                    <a:pt x="473250" y="57043"/>
                    <a:pt x="474469" y="60084"/>
                    <a:pt x="475682" y="63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227088" y="8685201"/>
              <a:ext cx="466638" cy="231292"/>
            </a:xfrm>
            <a:custGeom>
              <a:avLst/>
              <a:gdLst/>
              <a:ahLst/>
              <a:cxnLst/>
              <a:rect l="l" t="t" r="r" b="b"/>
              <a:pathLst>
                <a:path w="466638" h="231292" extrusionOk="0">
                  <a:moveTo>
                    <a:pt x="443682" y="0"/>
                  </a:moveTo>
                  <a:cubicBezTo>
                    <a:pt x="451444" y="15528"/>
                    <a:pt x="459142" y="31120"/>
                    <a:pt x="466638" y="46786"/>
                  </a:cubicBezTo>
                  <a:cubicBezTo>
                    <a:pt x="446821" y="51547"/>
                    <a:pt x="427142" y="55864"/>
                    <a:pt x="407331" y="61504"/>
                  </a:cubicBezTo>
                  <a:cubicBezTo>
                    <a:pt x="407670" y="61435"/>
                    <a:pt x="408003" y="61337"/>
                    <a:pt x="408342" y="61268"/>
                  </a:cubicBezTo>
                  <a:cubicBezTo>
                    <a:pt x="293268" y="93268"/>
                    <a:pt x="181879" y="139514"/>
                    <a:pt x="76797" y="195953"/>
                  </a:cubicBezTo>
                  <a:cubicBezTo>
                    <a:pt x="56307" y="207158"/>
                    <a:pt x="36053" y="218875"/>
                    <a:pt x="16304" y="231293"/>
                  </a:cubicBezTo>
                  <a:cubicBezTo>
                    <a:pt x="10837" y="217759"/>
                    <a:pt x="5433" y="204151"/>
                    <a:pt x="0" y="190583"/>
                  </a:cubicBezTo>
                  <a:cubicBezTo>
                    <a:pt x="1857" y="189198"/>
                    <a:pt x="3714" y="187881"/>
                    <a:pt x="5571" y="186565"/>
                  </a:cubicBezTo>
                  <a:cubicBezTo>
                    <a:pt x="126549" y="106635"/>
                    <a:pt x="262384" y="49718"/>
                    <a:pt x="401656" y="10429"/>
                  </a:cubicBezTo>
                  <a:cubicBezTo>
                    <a:pt x="410970" y="8543"/>
                    <a:pt x="426665" y="3852"/>
                    <a:pt x="4436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5476889" y="9000178"/>
              <a:ext cx="352630" cy="510107"/>
            </a:xfrm>
            <a:custGeom>
              <a:avLst/>
              <a:gdLst/>
              <a:ahLst/>
              <a:cxnLst/>
              <a:rect l="l" t="t" r="r" b="b"/>
              <a:pathLst>
                <a:path w="352630" h="510107" extrusionOk="0">
                  <a:moveTo>
                    <a:pt x="351446" y="492992"/>
                  </a:moveTo>
                  <a:cubicBezTo>
                    <a:pt x="352119" y="498695"/>
                    <a:pt x="352596" y="504433"/>
                    <a:pt x="352631" y="510108"/>
                  </a:cubicBezTo>
                  <a:cubicBezTo>
                    <a:pt x="333693" y="435708"/>
                    <a:pt x="315871" y="360878"/>
                    <a:pt x="296358" y="286645"/>
                  </a:cubicBezTo>
                  <a:cubicBezTo>
                    <a:pt x="275058" y="208635"/>
                    <a:pt x="245795" y="133230"/>
                    <a:pt x="218889" y="57313"/>
                  </a:cubicBezTo>
                  <a:cubicBezTo>
                    <a:pt x="216422" y="57715"/>
                    <a:pt x="213996" y="58158"/>
                    <a:pt x="211530" y="58595"/>
                  </a:cubicBezTo>
                  <a:cubicBezTo>
                    <a:pt x="147870" y="69938"/>
                    <a:pt x="84911" y="85363"/>
                    <a:pt x="23177" y="104134"/>
                  </a:cubicBezTo>
                  <a:cubicBezTo>
                    <a:pt x="18383" y="105789"/>
                    <a:pt x="12915" y="106428"/>
                    <a:pt x="8626" y="109164"/>
                  </a:cubicBezTo>
                  <a:cubicBezTo>
                    <a:pt x="5723" y="111188"/>
                    <a:pt x="1538" y="109871"/>
                    <a:pt x="290" y="106462"/>
                  </a:cubicBezTo>
                  <a:cubicBezTo>
                    <a:pt x="-354" y="104232"/>
                    <a:pt x="124" y="102512"/>
                    <a:pt x="1233" y="101127"/>
                  </a:cubicBezTo>
                  <a:cubicBezTo>
                    <a:pt x="7442" y="88841"/>
                    <a:pt x="61926" y="67811"/>
                    <a:pt x="69923" y="63154"/>
                  </a:cubicBezTo>
                  <a:cubicBezTo>
                    <a:pt x="137504" y="35104"/>
                    <a:pt x="207983" y="12861"/>
                    <a:pt x="280082" y="0"/>
                  </a:cubicBezTo>
                  <a:cubicBezTo>
                    <a:pt x="279709" y="575"/>
                    <a:pt x="279306" y="1150"/>
                    <a:pt x="278835" y="1690"/>
                  </a:cubicBezTo>
                  <a:cubicBezTo>
                    <a:pt x="278461" y="2196"/>
                    <a:pt x="278024" y="2668"/>
                    <a:pt x="277587" y="3110"/>
                  </a:cubicBezTo>
                  <a:cubicBezTo>
                    <a:pt x="277116" y="3582"/>
                    <a:pt x="276610" y="4053"/>
                    <a:pt x="276070" y="4496"/>
                  </a:cubicBezTo>
                  <a:cubicBezTo>
                    <a:pt x="275564" y="4933"/>
                    <a:pt x="274989" y="5375"/>
                    <a:pt x="274379" y="5778"/>
                  </a:cubicBezTo>
                  <a:cubicBezTo>
                    <a:pt x="272994" y="6554"/>
                    <a:pt x="271579" y="7296"/>
                    <a:pt x="270159" y="8037"/>
                  </a:cubicBezTo>
                  <a:cubicBezTo>
                    <a:pt x="270734" y="11550"/>
                    <a:pt x="271344" y="14752"/>
                    <a:pt x="272016" y="17489"/>
                  </a:cubicBezTo>
                  <a:cubicBezTo>
                    <a:pt x="272085" y="17724"/>
                    <a:pt x="272149" y="17995"/>
                    <a:pt x="272218" y="18230"/>
                  </a:cubicBezTo>
                  <a:cubicBezTo>
                    <a:pt x="273097" y="23088"/>
                    <a:pt x="273971" y="27952"/>
                    <a:pt x="274851" y="32810"/>
                  </a:cubicBezTo>
                  <a:cubicBezTo>
                    <a:pt x="275765" y="37841"/>
                    <a:pt x="276673" y="42906"/>
                    <a:pt x="277553" y="47930"/>
                  </a:cubicBezTo>
                  <a:cubicBezTo>
                    <a:pt x="280456" y="64436"/>
                    <a:pt x="283290" y="80942"/>
                    <a:pt x="286061" y="97447"/>
                  </a:cubicBezTo>
                  <a:cubicBezTo>
                    <a:pt x="286061" y="97516"/>
                    <a:pt x="286096" y="97580"/>
                    <a:pt x="286096" y="97649"/>
                  </a:cubicBezTo>
                  <a:cubicBezTo>
                    <a:pt x="286498" y="99471"/>
                    <a:pt x="286907" y="101190"/>
                    <a:pt x="287447" y="102777"/>
                  </a:cubicBezTo>
                  <a:cubicBezTo>
                    <a:pt x="290960" y="118777"/>
                    <a:pt x="294197" y="134811"/>
                    <a:pt x="297272" y="150914"/>
                  </a:cubicBezTo>
                  <a:cubicBezTo>
                    <a:pt x="297307" y="151018"/>
                    <a:pt x="297307" y="151116"/>
                    <a:pt x="297341" y="151219"/>
                  </a:cubicBezTo>
                  <a:cubicBezTo>
                    <a:pt x="302711" y="176636"/>
                    <a:pt x="307465" y="202122"/>
                    <a:pt x="311317" y="227774"/>
                  </a:cubicBezTo>
                  <a:cubicBezTo>
                    <a:pt x="311317" y="227878"/>
                    <a:pt x="311352" y="227975"/>
                    <a:pt x="311352" y="228079"/>
                  </a:cubicBezTo>
                  <a:cubicBezTo>
                    <a:pt x="316210" y="255519"/>
                    <a:pt x="321108" y="283000"/>
                    <a:pt x="326472" y="310343"/>
                  </a:cubicBezTo>
                  <a:cubicBezTo>
                    <a:pt x="331704" y="335794"/>
                    <a:pt x="335349" y="361447"/>
                    <a:pt x="337947" y="387237"/>
                  </a:cubicBezTo>
                  <a:cubicBezTo>
                    <a:pt x="338384" y="391388"/>
                    <a:pt x="338792" y="395574"/>
                    <a:pt x="339132" y="399724"/>
                  </a:cubicBezTo>
                  <a:cubicBezTo>
                    <a:pt x="339264" y="401110"/>
                    <a:pt x="339402" y="402490"/>
                    <a:pt x="339505" y="403875"/>
                  </a:cubicBezTo>
                  <a:cubicBezTo>
                    <a:pt x="339845" y="407756"/>
                    <a:pt x="340149" y="411671"/>
                    <a:pt x="340448" y="415552"/>
                  </a:cubicBezTo>
                  <a:cubicBezTo>
                    <a:pt x="340483" y="415621"/>
                    <a:pt x="340483" y="415719"/>
                    <a:pt x="340483" y="415788"/>
                  </a:cubicBezTo>
                  <a:cubicBezTo>
                    <a:pt x="343622" y="432224"/>
                    <a:pt x="345139" y="448833"/>
                    <a:pt x="347232" y="465477"/>
                  </a:cubicBezTo>
                  <a:cubicBezTo>
                    <a:pt x="347704" y="468547"/>
                    <a:pt x="348244" y="471686"/>
                    <a:pt x="348750" y="474860"/>
                  </a:cubicBezTo>
                  <a:cubicBezTo>
                    <a:pt x="348951" y="475975"/>
                    <a:pt x="349123" y="477119"/>
                    <a:pt x="349325" y="478234"/>
                  </a:cubicBezTo>
                  <a:cubicBezTo>
                    <a:pt x="349831" y="481373"/>
                    <a:pt x="350337" y="484581"/>
                    <a:pt x="350774" y="487789"/>
                  </a:cubicBezTo>
                  <a:cubicBezTo>
                    <a:pt x="351009" y="489514"/>
                    <a:pt x="351245" y="491239"/>
                    <a:pt x="351446" y="492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4724473" y="7259901"/>
              <a:ext cx="692883" cy="1331938"/>
            </a:xfrm>
            <a:custGeom>
              <a:avLst/>
              <a:gdLst/>
              <a:ahLst/>
              <a:cxnLst/>
              <a:rect l="l" t="t" r="r" b="b"/>
              <a:pathLst>
                <a:path w="692883" h="1331938" extrusionOk="0">
                  <a:moveTo>
                    <a:pt x="687598" y="1229301"/>
                  </a:moveTo>
                  <a:cubicBezTo>
                    <a:pt x="694888" y="1259783"/>
                    <a:pt x="702080" y="1338903"/>
                    <a:pt x="654518" y="1331446"/>
                  </a:cubicBezTo>
                  <a:cubicBezTo>
                    <a:pt x="433861" y="1250901"/>
                    <a:pt x="-145386" y="31801"/>
                    <a:pt x="33929" y="169"/>
                  </a:cubicBezTo>
                  <a:cubicBezTo>
                    <a:pt x="201660" y="-15267"/>
                    <a:pt x="640852" y="1031371"/>
                    <a:pt x="687598" y="1229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335834" y="6702952"/>
              <a:ext cx="383518" cy="222260"/>
            </a:xfrm>
            <a:custGeom>
              <a:avLst/>
              <a:gdLst/>
              <a:ahLst/>
              <a:cxnLst/>
              <a:rect l="l" t="t" r="r" b="b"/>
              <a:pathLst>
                <a:path w="383518" h="222260" extrusionOk="0">
                  <a:moveTo>
                    <a:pt x="383519" y="52282"/>
                  </a:moveTo>
                  <a:cubicBezTo>
                    <a:pt x="383519" y="52282"/>
                    <a:pt x="191677" y="97390"/>
                    <a:pt x="18249" y="222261"/>
                  </a:cubicBezTo>
                  <a:cubicBezTo>
                    <a:pt x="17812" y="221485"/>
                    <a:pt x="17386" y="220703"/>
                    <a:pt x="17036" y="219927"/>
                  </a:cubicBezTo>
                  <a:cubicBezTo>
                    <a:pt x="12287" y="210165"/>
                    <a:pt x="9085" y="199103"/>
                    <a:pt x="4158" y="190026"/>
                  </a:cubicBezTo>
                  <a:cubicBezTo>
                    <a:pt x="-9583" y="161941"/>
                    <a:pt x="13580" y="134374"/>
                    <a:pt x="32242" y="115103"/>
                  </a:cubicBezTo>
                  <a:cubicBezTo>
                    <a:pt x="102755" y="44159"/>
                    <a:pt x="202048" y="517"/>
                    <a:pt x="302376" y="0"/>
                  </a:cubicBezTo>
                  <a:cubicBezTo>
                    <a:pt x="326568" y="862"/>
                    <a:pt x="357251" y="-3369"/>
                    <a:pt x="369778" y="22640"/>
                  </a:cubicBezTo>
                  <a:cubicBezTo>
                    <a:pt x="373751" y="29119"/>
                    <a:pt x="377040" y="35863"/>
                    <a:pt x="379891" y="42860"/>
                  </a:cubicBezTo>
                  <a:cubicBezTo>
                    <a:pt x="381185" y="45970"/>
                    <a:pt x="382392" y="49080"/>
                    <a:pt x="383519" y="52282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2" name="Google Shape;172;p5"/>
          <p:cNvSpPr txBox="1"/>
          <p:nvPr>
            <p:ph type="title"/>
          </p:nvPr>
        </p:nvSpPr>
        <p:spPr>
          <a:xfrm>
            <a:off x="3303450" y="986825"/>
            <a:ext cx="447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3" name="Google Shape;173;p5"/>
          <p:cNvSpPr txBox="1"/>
          <p:nvPr>
            <p:ph type="body" idx="1"/>
          </p:nvPr>
        </p:nvSpPr>
        <p:spPr>
          <a:xfrm>
            <a:off x="3609700" y="1720875"/>
            <a:ext cx="3988500" cy="19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4" name="Google Shape;174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"/>
          <p:cNvGrpSpPr/>
          <p:nvPr/>
        </p:nvGrpSpPr>
        <p:grpSpPr>
          <a:xfrm rot="-5400000">
            <a:off x="2354951" y="-796693"/>
            <a:ext cx="4433220" cy="6736889"/>
            <a:chOff x="4709901" y="-1593387"/>
            <a:chExt cx="8866440" cy="13473778"/>
          </a:xfrm>
        </p:grpSpPr>
        <p:sp>
          <p:nvSpPr>
            <p:cNvPr id="177" name="Google Shape;177;p6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084656" y="-1177434"/>
              <a:ext cx="8105426" cy="12641835"/>
            </a:xfrm>
            <a:custGeom>
              <a:avLst/>
              <a:gdLst/>
              <a:ahLst/>
              <a:cxnLst/>
              <a:rect l="l" t="t" r="r" b="b"/>
              <a:pathLst>
                <a:path w="8105426" h="12641835" extrusionOk="0">
                  <a:moveTo>
                    <a:pt x="0" y="178129"/>
                  </a:moveTo>
                  <a:cubicBezTo>
                    <a:pt x="317180" y="150400"/>
                    <a:pt x="643066" y="155197"/>
                    <a:pt x="1007929" y="155871"/>
                  </a:cubicBezTo>
                  <a:cubicBezTo>
                    <a:pt x="2257725" y="155871"/>
                    <a:pt x="5177896" y="-131013"/>
                    <a:pt x="7926580" y="73627"/>
                  </a:cubicBezTo>
                  <a:cubicBezTo>
                    <a:pt x="8006744" y="5660046"/>
                    <a:pt x="7775066" y="5331635"/>
                    <a:pt x="8105427" y="12580072"/>
                  </a:cubicBezTo>
                  <a:cubicBezTo>
                    <a:pt x="4433076" y="12609741"/>
                    <a:pt x="4695941" y="12606023"/>
                    <a:pt x="199979" y="12641835"/>
                  </a:cubicBezTo>
                  <a:cubicBezTo>
                    <a:pt x="19785" y="7212118"/>
                    <a:pt x="57845" y="2454821"/>
                    <a:pt x="0" y="178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089175" y="-1181942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 rot="524561">
            <a:off x="574243" y="4013067"/>
            <a:ext cx="1397989" cy="887552"/>
            <a:chOff x="1147250" y="8025879"/>
            <a:chExt cx="2795925" cy="1775123"/>
          </a:xfrm>
        </p:grpSpPr>
        <p:sp>
          <p:nvSpPr>
            <p:cNvPr id="181" name="Google Shape;181;p6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-1454574">
            <a:off x="683973" y="169313"/>
            <a:ext cx="821379" cy="1635065"/>
            <a:chOff x="1367651" y="338526"/>
            <a:chExt cx="1642781" cy="3269908"/>
          </a:xfrm>
        </p:grpSpPr>
        <p:sp>
          <p:nvSpPr>
            <p:cNvPr id="188" name="Google Shape;188;p6"/>
            <p:cNvSpPr/>
            <p:nvPr/>
          </p:nvSpPr>
          <p:spPr>
            <a:xfrm>
              <a:off x="1367651" y="338526"/>
              <a:ext cx="1642781" cy="3269908"/>
            </a:xfrm>
            <a:custGeom>
              <a:avLst/>
              <a:gdLst/>
              <a:ahLst/>
              <a:cxnLst/>
              <a:rect l="l" t="t" r="r" b="b"/>
              <a:pathLst>
                <a:path w="1642781" h="3269908" extrusionOk="0">
                  <a:moveTo>
                    <a:pt x="1482357" y="3240435"/>
                  </a:moveTo>
                  <a:cubicBezTo>
                    <a:pt x="1433503" y="3253560"/>
                    <a:pt x="1359950" y="3271028"/>
                    <a:pt x="1310729" y="3248401"/>
                  </a:cubicBezTo>
                  <a:cubicBezTo>
                    <a:pt x="1310461" y="3248309"/>
                    <a:pt x="1310278" y="3248126"/>
                    <a:pt x="1310004" y="3248041"/>
                  </a:cubicBezTo>
                  <a:cubicBezTo>
                    <a:pt x="1309101" y="3247590"/>
                    <a:pt x="1308193" y="3247138"/>
                    <a:pt x="1307199" y="3246681"/>
                  </a:cubicBezTo>
                  <a:cubicBezTo>
                    <a:pt x="1306748" y="3246406"/>
                    <a:pt x="1306205" y="3246138"/>
                    <a:pt x="1305663" y="3245778"/>
                  </a:cubicBezTo>
                  <a:cubicBezTo>
                    <a:pt x="1304669" y="3245235"/>
                    <a:pt x="1303584" y="3244693"/>
                    <a:pt x="1302590" y="3244058"/>
                  </a:cubicBezTo>
                  <a:cubicBezTo>
                    <a:pt x="1300871" y="3244509"/>
                    <a:pt x="1299151" y="3244961"/>
                    <a:pt x="1297432" y="3245327"/>
                  </a:cubicBezTo>
                  <a:cubicBezTo>
                    <a:pt x="1296530" y="3245510"/>
                    <a:pt x="1295621" y="3245686"/>
                    <a:pt x="1294811" y="3245870"/>
                  </a:cubicBezTo>
                  <a:cubicBezTo>
                    <a:pt x="1293183" y="3246229"/>
                    <a:pt x="1291555" y="3246596"/>
                    <a:pt x="1289927" y="3246864"/>
                  </a:cubicBezTo>
                  <a:cubicBezTo>
                    <a:pt x="1287940" y="3247315"/>
                    <a:pt x="1286037" y="3247590"/>
                    <a:pt x="1284135" y="3247949"/>
                  </a:cubicBezTo>
                  <a:cubicBezTo>
                    <a:pt x="1281873" y="3248309"/>
                    <a:pt x="1279611" y="3248584"/>
                    <a:pt x="1277349" y="3248943"/>
                  </a:cubicBezTo>
                  <a:cubicBezTo>
                    <a:pt x="1262783" y="3251023"/>
                    <a:pt x="1248127" y="3252017"/>
                    <a:pt x="1233829" y="3253194"/>
                  </a:cubicBezTo>
                  <a:cubicBezTo>
                    <a:pt x="1230122" y="3253377"/>
                    <a:pt x="1226409" y="3253645"/>
                    <a:pt x="1222702" y="3253920"/>
                  </a:cubicBezTo>
                  <a:cubicBezTo>
                    <a:pt x="1218361" y="3254914"/>
                    <a:pt x="1213929" y="3256000"/>
                    <a:pt x="1209490" y="3256994"/>
                  </a:cubicBezTo>
                  <a:cubicBezTo>
                    <a:pt x="1206418" y="3257628"/>
                    <a:pt x="1203338" y="3258354"/>
                    <a:pt x="1200259" y="3258988"/>
                  </a:cubicBezTo>
                  <a:cubicBezTo>
                    <a:pt x="1195552" y="3259983"/>
                    <a:pt x="1190852" y="3260892"/>
                    <a:pt x="1186236" y="3261794"/>
                  </a:cubicBezTo>
                  <a:cubicBezTo>
                    <a:pt x="1183432" y="3262337"/>
                    <a:pt x="1180627" y="3262880"/>
                    <a:pt x="1177823" y="3263331"/>
                  </a:cubicBezTo>
                  <a:cubicBezTo>
                    <a:pt x="994617" y="3295370"/>
                    <a:pt x="804717" y="3204682"/>
                    <a:pt x="747808" y="3114269"/>
                  </a:cubicBezTo>
                  <a:cubicBezTo>
                    <a:pt x="524521" y="2923574"/>
                    <a:pt x="454858" y="2433937"/>
                    <a:pt x="254458" y="1846379"/>
                  </a:cubicBezTo>
                  <a:cubicBezTo>
                    <a:pt x="153945" y="1541649"/>
                    <a:pt x="-10263" y="1023145"/>
                    <a:pt x="504" y="722398"/>
                  </a:cubicBezTo>
                  <a:cubicBezTo>
                    <a:pt x="2407" y="479391"/>
                    <a:pt x="83105" y="310055"/>
                    <a:pt x="304947" y="196471"/>
                  </a:cubicBezTo>
                  <a:cubicBezTo>
                    <a:pt x="325305" y="185975"/>
                    <a:pt x="356338" y="164616"/>
                    <a:pt x="384835" y="155022"/>
                  </a:cubicBezTo>
                  <a:cubicBezTo>
                    <a:pt x="392347" y="35375"/>
                    <a:pt x="588215" y="-14674"/>
                    <a:pt x="686558" y="3696"/>
                  </a:cubicBezTo>
                  <a:cubicBezTo>
                    <a:pt x="840725" y="38992"/>
                    <a:pt x="971095" y="559582"/>
                    <a:pt x="1056500" y="839062"/>
                  </a:cubicBezTo>
                  <a:cubicBezTo>
                    <a:pt x="1087442" y="950291"/>
                    <a:pt x="1114128" y="1045864"/>
                    <a:pt x="1037051" y="1121079"/>
                  </a:cubicBezTo>
                  <a:cubicBezTo>
                    <a:pt x="968290" y="1183436"/>
                    <a:pt x="793864" y="1274307"/>
                    <a:pt x="720305" y="1176196"/>
                  </a:cubicBezTo>
                  <a:cubicBezTo>
                    <a:pt x="719311" y="1174836"/>
                    <a:pt x="718311" y="1173482"/>
                    <a:pt x="717317" y="1172031"/>
                  </a:cubicBezTo>
                  <a:cubicBezTo>
                    <a:pt x="716324" y="1170670"/>
                    <a:pt x="715323" y="1169225"/>
                    <a:pt x="714330" y="1167865"/>
                  </a:cubicBezTo>
                  <a:cubicBezTo>
                    <a:pt x="712342" y="1168676"/>
                    <a:pt x="710257" y="1169402"/>
                    <a:pt x="708178" y="1170219"/>
                  </a:cubicBezTo>
                  <a:cubicBezTo>
                    <a:pt x="708086" y="1170219"/>
                    <a:pt x="707910" y="1170311"/>
                    <a:pt x="707727" y="1170402"/>
                  </a:cubicBezTo>
                  <a:cubicBezTo>
                    <a:pt x="705824" y="1171037"/>
                    <a:pt x="703929" y="1171671"/>
                    <a:pt x="702026" y="1172305"/>
                  </a:cubicBezTo>
                  <a:cubicBezTo>
                    <a:pt x="701667" y="1172397"/>
                    <a:pt x="701392" y="1172488"/>
                    <a:pt x="701032" y="1172665"/>
                  </a:cubicBezTo>
                  <a:lnTo>
                    <a:pt x="695874" y="1174293"/>
                  </a:lnTo>
                  <a:cubicBezTo>
                    <a:pt x="693795" y="1174836"/>
                    <a:pt x="691802" y="1175379"/>
                    <a:pt x="689723" y="1176013"/>
                  </a:cubicBezTo>
                  <a:cubicBezTo>
                    <a:pt x="680583" y="1178551"/>
                    <a:pt x="672078" y="1180356"/>
                    <a:pt x="665750" y="1181716"/>
                  </a:cubicBezTo>
                  <a:cubicBezTo>
                    <a:pt x="648739" y="1185607"/>
                    <a:pt x="631729" y="1189139"/>
                    <a:pt x="614816" y="1193481"/>
                  </a:cubicBezTo>
                  <a:lnTo>
                    <a:pt x="614725" y="1193573"/>
                  </a:lnTo>
                  <a:cubicBezTo>
                    <a:pt x="612822" y="1194116"/>
                    <a:pt x="611018" y="1194475"/>
                    <a:pt x="609116" y="1194933"/>
                  </a:cubicBezTo>
                  <a:cubicBezTo>
                    <a:pt x="607671" y="1195293"/>
                    <a:pt x="606128" y="1195659"/>
                    <a:pt x="604683" y="1196019"/>
                  </a:cubicBezTo>
                  <a:cubicBezTo>
                    <a:pt x="603147" y="1196378"/>
                    <a:pt x="601696" y="1196653"/>
                    <a:pt x="600159" y="1196921"/>
                  </a:cubicBezTo>
                  <a:cubicBezTo>
                    <a:pt x="598983" y="1197104"/>
                    <a:pt x="597714" y="1197281"/>
                    <a:pt x="596453" y="1197464"/>
                  </a:cubicBezTo>
                  <a:cubicBezTo>
                    <a:pt x="594642" y="1197739"/>
                    <a:pt x="592831" y="1198007"/>
                    <a:pt x="590935" y="1198190"/>
                  </a:cubicBezTo>
                  <a:cubicBezTo>
                    <a:pt x="588222" y="1198550"/>
                    <a:pt x="585417" y="1198824"/>
                    <a:pt x="582704" y="1199092"/>
                  </a:cubicBezTo>
                  <a:cubicBezTo>
                    <a:pt x="492232" y="1206783"/>
                    <a:pt x="424014" y="1208052"/>
                    <a:pt x="419131" y="1308334"/>
                  </a:cubicBezTo>
                  <a:cubicBezTo>
                    <a:pt x="407553" y="1460202"/>
                    <a:pt x="451517" y="1548895"/>
                    <a:pt x="648118" y="2141161"/>
                  </a:cubicBezTo>
                  <a:cubicBezTo>
                    <a:pt x="678785" y="2211667"/>
                    <a:pt x="717690" y="2463359"/>
                    <a:pt x="820740" y="2434401"/>
                  </a:cubicBezTo>
                  <a:cubicBezTo>
                    <a:pt x="880270" y="2410419"/>
                    <a:pt x="982954" y="2321268"/>
                    <a:pt x="1058684" y="2329960"/>
                  </a:cubicBezTo>
                  <a:cubicBezTo>
                    <a:pt x="1067457" y="2305161"/>
                    <a:pt x="1084834" y="2284704"/>
                    <a:pt x="1114233" y="2274568"/>
                  </a:cubicBezTo>
                  <a:cubicBezTo>
                    <a:pt x="1198010" y="2239815"/>
                    <a:pt x="1350457" y="2190034"/>
                    <a:pt x="1422925" y="2265968"/>
                  </a:cubicBezTo>
                  <a:cubicBezTo>
                    <a:pt x="1473231" y="2328776"/>
                    <a:pt x="1581616" y="2731165"/>
                    <a:pt x="1606948" y="2845024"/>
                  </a:cubicBezTo>
                  <a:cubicBezTo>
                    <a:pt x="1649187" y="3060871"/>
                    <a:pt x="1695420" y="3182695"/>
                    <a:pt x="1482357" y="3240435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432082" y="2870693"/>
              <a:ext cx="246271" cy="731183"/>
            </a:xfrm>
            <a:custGeom>
              <a:avLst/>
              <a:gdLst/>
              <a:ahLst/>
              <a:cxnLst/>
              <a:rect l="l" t="t" r="r" b="b"/>
              <a:pathLst>
                <a:path w="246271" h="731183" extrusionOk="0">
                  <a:moveTo>
                    <a:pt x="246272" y="716167"/>
                  </a:moveTo>
                  <a:lnTo>
                    <a:pt x="246272" y="716200"/>
                  </a:lnTo>
                  <a:cubicBezTo>
                    <a:pt x="246063" y="716096"/>
                    <a:pt x="245814" y="715991"/>
                    <a:pt x="245598" y="715847"/>
                  </a:cubicBezTo>
                  <a:cubicBezTo>
                    <a:pt x="244677" y="715422"/>
                    <a:pt x="243722" y="714964"/>
                    <a:pt x="242807" y="714467"/>
                  </a:cubicBezTo>
                  <a:cubicBezTo>
                    <a:pt x="242277" y="714219"/>
                    <a:pt x="241748" y="713937"/>
                    <a:pt x="241218" y="713617"/>
                  </a:cubicBezTo>
                  <a:cubicBezTo>
                    <a:pt x="240192" y="713087"/>
                    <a:pt x="239166" y="712518"/>
                    <a:pt x="238146" y="711923"/>
                  </a:cubicBezTo>
                  <a:cubicBezTo>
                    <a:pt x="236452" y="712348"/>
                    <a:pt x="234720" y="712773"/>
                    <a:pt x="232988" y="713159"/>
                  </a:cubicBezTo>
                  <a:cubicBezTo>
                    <a:pt x="232105" y="713369"/>
                    <a:pt x="231222" y="713545"/>
                    <a:pt x="230340" y="713722"/>
                  </a:cubicBezTo>
                  <a:cubicBezTo>
                    <a:pt x="228712" y="714075"/>
                    <a:pt x="227091" y="714428"/>
                    <a:pt x="225463" y="714709"/>
                  </a:cubicBezTo>
                  <a:cubicBezTo>
                    <a:pt x="223521" y="715095"/>
                    <a:pt x="221612" y="715415"/>
                    <a:pt x="219664" y="715736"/>
                  </a:cubicBezTo>
                  <a:cubicBezTo>
                    <a:pt x="217402" y="716122"/>
                    <a:pt x="215173" y="716442"/>
                    <a:pt x="212911" y="716795"/>
                  </a:cubicBezTo>
                  <a:cubicBezTo>
                    <a:pt x="198385" y="718810"/>
                    <a:pt x="183682" y="719836"/>
                    <a:pt x="169372" y="721001"/>
                  </a:cubicBezTo>
                  <a:cubicBezTo>
                    <a:pt x="165697" y="721210"/>
                    <a:pt x="162023" y="721458"/>
                    <a:pt x="158310" y="721707"/>
                  </a:cubicBezTo>
                  <a:cubicBezTo>
                    <a:pt x="153891" y="722766"/>
                    <a:pt x="149478" y="723826"/>
                    <a:pt x="145020" y="724820"/>
                  </a:cubicBezTo>
                  <a:cubicBezTo>
                    <a:pt x="141980" y="725493"/>
                    <a:pt x="138907" y="726160"/>
                    <a:pt x="135828" y="726834"/>
                  </a:cubicBezTo>
                  <a:cubicBezTo>
                    <a:pt x="131160" y="727822"/>
                    <a:pt x="126460" y="728744"/>
                    <a:pt x="121798" y="729627"/>
                  </a:cubicBezTo>
                  <a:cubicBezTo>
                    <a:pt x="119007" y="730156"/>
                    <a:pt x="116176" y="730686"/>
                    <a:pt x="113352" y="731183"/>
                  </a:cubicBezTo>
                  <a:cubicBezTo>
                    <a:pt x="82855" y="552541"/>
                    <a:pt x="48925" y="374573"/>
                    <a:pt x="19736" y="195682"/>
                  </a:cubicBezTo>
                  <a:cubicBezTo>
                    <a:pt x="19736" y="195506"/>
                    <a:pt x="19703" y="195329"/>
                    <a:pt x="19664" y="195152"/>
                  </a:cubicBezTo>
                  <a:cubicBezTo>
                    <a:pt x="12453" y="143501"/>
                    <a:pt x="7367" y="91568"/>
                    <a:pt x="1993" y="39701"/>
                  </a:cubicBezTo>
                  <a:cubicBezTo>
                    <a:pt x="1784" y="30087"/>
                    <a:pt x="-2708" y="19408"/>
                    <a:pt x="2522" y="10605"/>
                  </a:cubicBezTo>
                  <a:cubicBezTo>
                    <a:pt x="3830" y="8342"/>
                    <a:pt x="5811" y="6681"/>
                    <a:pt x="8105" y="5654"/>
                  </a:cubicBezTo>
                  <a:cubicBezTo>
                    <a:pt x="9694" y="2966"/>
                    <a:pt x="11995" y="1096"/>
                    <a:pt x="15244" y="278"/>
                  </a:cubicBezTo>
                  <a:cubicBezTo>
                    <a:pt x="20507" y="-886"/>
                    <a:pt x="26940" y="1658"/>
                    <a:pt x="29202" y="6818"/>
                  </a:cubicBezTo>
                  <a:cubicBezTo>
                    <a:pt x="47330" y="86611"/>
                    <a:pt x="76278" y="163473"/>
                    <a:pt x="101088" y="241428"/>
                  </a:cubicBezTo>
                  <a:cubicBezTo>
                    <a:pt x="149256" y="393133"/>
                    <a:pt x="201104" y="543915"/>
                    <a:pt x="241709" y="697882"/>
                  </a:cubicBezTo>
                  <a:cubicBezTo>
                    <a:pt x="243232" y="704010"/>
                    <a:pt x="244748" y="710085"/>
                    <a:pt x="246272" y="716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816142" y="821988"/>
              <a:ext cx="271800" cy="715643"/>
            </a:xfrm>
            <a:custGeom>
              <a:avLst/>
              <a:gdLst/>
              <a:ahLst/>
              <a:cxnLst/>
              <a:rect l="l" t="t" r="r" b="b"/>
              <a:pathLst>
                <a:path w="271800" h="715643" extrusionOk="0">
                  <a:moveTo>
                    <a:pt x="270918" y="689831"/>
                  </a:moveTo>
                  <a:cubicBezTo>
                    <a:pt x="271199" y="690786"/>
                    <a:pt x="271519" y="691740"/>
                    <a:pt x="271800" y="692695"/>
                  </a:cubicBezTo>
                  <a:cubicBezTo>
                    <a:pt x="270774" y="691355"/>
                    <a:pt x="269787" y="689975"/>
                    <a:pt x="268800" y="688595"/>
                  </a:cubicBezTo>
                  <a:cubicBezTo>
                    <a:pt x="267813" y="687215"/>
                    <a:pt x="266819" y="685802"/>
                    <a:pt x="265864" y="684390"/>
                  </a:cubicBezTo>
                  <a:cubicBezTo>
                    <a:pt x="263851" y="685201"/>
                    <a:pt x="261798" y="685979"/>
                    <a:pt x="259713" y="686724"/>
                  </a:cubicBezTo>
                  <a:cubicBezTo>
                    <a:pt x="259569" y="686796"/>
                    <a:pt x="259392" y="686829"/>
                    <a:pt x="259255" y="686901"/>
                  </a:cubicBezTo>
                  <a:cubicBezTo>
                    <a:pt x="257346" y="687575"/>
                    <a:pt x="255437" y="688242"/>
                    <a:pt x="253528" y="688843"/>
                  </a:cubicBezTo>
                  <a:cubicBezTo>
                    <a:pt x="253208" y="688948"/>
                    <a:pt x="252894" y="689053"/>
                    <a:pt x="252574" y="689164"/>
                  </a:cubicBezTo>
                  <a:cubicBezTo>
                    <a:pt x="250809" y="689733"/>
                    <a:pt x="249076" y="690262"/>
                    <a:pt x="247344" y="690792"/>
                  </a:cubicBezTo>
                  <a:cubicBezTo>
                    <a:pt x="245291" y="691394"/>
                    <a:pt x="243277" y="691956"/>
                    <a:pt x="241264" y="692525"/>
                  </a:cubicBezTo>
                  <a:cubicBezTo>
                    <a:pt x="232072" y="695069"/>
                    <a:pt x="223626" y="696946"/>
                    <a:pt x="217265" y="698215"/>
                  </a:cubicBezTo>
                  <a:cubicBezTo>
                    <a:pt x="200267" y="702106"/>
                    <a:pt x="183270" y="705710"/>
                    <a:pt x="166338" y="710059"/>
                  </a:cubicBezTo>
                  <a:cubicBezTo>
                    <a:pt x="166305" y="710059"/>
                    <a:pt x="166233" y="710091"/>
                    <a:pt x="166194" y="710091"/>
                  </a:cubicBezTo>
                  <a:cubicBezTo>
                    <a:pt x="164357" y="710621"/>
                    <a:pt x="162520" y="711046"/>
                    <a:pt x="160611" y="711471"/>
                  </a:cubicBezTo>
                  <a:cubicBezTo>
                    <a:pt x="159127" y="711857"/>
                    <a:pt x="157643" y="712217"/>
                    <a:pt x="156159" y="712531"/>
                  </a:cubicBezTo>
                  <a:cubicBezTo>
                    <a:pt x="154643" y="712884"/>
                    <a:pt x="153152" y="713165"/>
                    <a:pt x="151635" y="713413"/>
                  </a:cubicBezTo>
                  <a:cubicBezTo>
                    <a:pt x="150432" y="713662"/>
                    <a:pt x="149197" y="713838"/>
                    <a:pt x="147961" y="714015"/>
                  </a:cubicBezTo>
                  <a:cubicBezTo>
                    <a:pt x="146124" y="714296"/>
                    <a:pt x="144287" y="714545"/>
                    <a:pt x="142450" y="714761"/>
                  </a:cubicBezTo>
                  <a:cubicBezTo>
                    <a:pt x="139691" y="715114"/>
                    <a:pt x="136939" y="715395"/>
                    <a:pt x="134180" y="715643"/>
                  </a:cubicBezTo>
                  <a:cubicBezTo>
                    <a:pt x="125132" y="672938"/>
                    <a:pt x="115660" y="630443"/>
                    <a:pt x="104670" y="588195"/>
                  </a:cubicBezTo>
                  <a:cubicBezTo>
                    <a:pt x="83430" y="499705"/>
                    <a:pt x="69754" y="409658"/>
                    <a:pt x="48899" y="321096"/>
                  </a:cubicBezTo>
                  <a:cubicBezTo>
                    <a:pt x="26456" y="220657"/>
                    <a:pt x="10413" y="118943"/>
                    <a:pt x="25" y="16771"/>
                  </a:cubicBezTo>
                  <a:cubicBezTo>
                    <a:pt x="-681" y="4751"/>
                    <a:pt x="13701" y="-4300"/>
                    <a:pt x="24129" y="2135"/>
                  </a:cubicBezTo>
                  <a:cubicBezTo>
                    <a:pt x="31764" y="6340"/>
                    <a:pt x="33105" y="15640"/>
                    <a:pt x="36890" y="22853"/>
                  </a:cubicBezTo>
                  <a:cubicBezTo>
                    <a:pt x="105592" y="182830"/>
                    <a:pt x="160016" y="348602"/>
                    <a:pt x="216807" y="513105"/>
                  </a:cubicBezTo>
                  <a:cubicBezTo>
                    <a:pt x="235616" y="571748"/>
                    <a:pt x="252123" y="631175"/>
                    <a:pt x="270918" y="6898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743203" y="566303"/>
              <a:ext cx="83743" cy="192575"/>
            </a:xfrm>
            <a:custGeom>
              <a:avLst/>
              <a:gdLst/>
              <a:ahLst/>
              <a:cxnLst/>
              <a:rect l="l" t="t" r="r" b="b"/>
              <a:pathLst>
                <a:path w="83743" h="192575" extrusionOk="0">
                  <a:moveTo>
                    <a:pt x="52796" y="183102"/>
                  </a:moveTo>
                  <a:cubicBezTo>
                    <a:pt x="39257" y="146021"/>
                    <a:pt x="26391" y="108600"/>
                    <a:pt x="12931" y="71487"/>
                  </a:cubicBezTo>
                  <a:cubicBezTo>
                    <a:pt x="8276" y="52633"/>
                    <a:pt x="-16422" y="1001"/>
                    <a:pt x="17984" y="0"/>
                  </a:cubicBezTo>
                  <a:cubicBezTo>
                    <a:pt x="34426" y="1674"/>
                    <a:pt x="31988" y="19646"/>
                    <a:pt x="34772" y="31581"/>
                  </a:cubicBezTo>
                  <a:cubicBezTo>
                    <a:pt x="47553" y="79426"/>
                    <a:pt x="67859" y="124957"/>
                    <a:pt x="83012" y="172069"/>
                  </a:cubicBezTo>
                  <a:cubicBezTo>
                    <a:pt x="88582" y="190937"/>
                    <a:pt x="60746" y="201270"/>
                    <a:pt x="52796" y="183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05445" y="2724100"/>
              <a:ext cx="36727" cy="84047"/>
            </a:xfrm>
            <a:custGeom>
              <a:avLst/>
              <a:gdLst/>
              <a:ahLst/>
              <a:cxnLst/>
              <a:rect l="l" t="t" r="r" b="b"/>
              <a:pathLst>
                <a:path w="36727" h="84047" extrusionOk="0">
                  <a:moveTo>
                    <a:pt x="6965" y="73168"/>
                  </a:moveTo>
                  <a:cubicBezTo>
                    <a:pt x="2258" y="53601"/>
                    <a:pt x="833" y="33249"/>
                    <a:pt x="2" y="13211"/>
                  </a:cubicBezTo>
                  <a:cubicBezTo>
                    <a:pt x="-266" y="-1779"/>
                    <a:pt x="21132" y="-5199"/>
                    <a:pt x="25518" y="9143"/>
                  </a:cubicBezTo>
                  <a:cubicBezTo>
                    <a:pt x="30415" y="27925"/>
                    <a:pt x="33291" y="47296"/>
                    <a:pt x="36580" y="66451"/>
                  </a:cubicBezTo>
                  <a:cubicBezTo>
                    <a:pt x="37606" y="73979"/>
                    <a:pt x="33219" y="81297"/>
                    <a:pt x="25839" y="83455"/>
                  </a:cubicBezTo>
                  <a:cubicBezTo>
                    <a:pt x="18137" y="85751"/>
                    <a:pt x="9050" y="81173"/>
                    <a:pt x="6965" y="73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 rot="-977785">
            <a:off x="7275807" y="2533844"/>
            <a:ext cx="1638370" cy="599701"/>
            <a:chOff x="14551955" y="5068223"/>
            <a:chExt cx="3276818" cy="1199431"/>
          </a:xfrm>
        </p:grpSpPr>
        <p:sp>
          <p:nvSpPr>
            <p:cNvPr id="194" name="Google Shape;194;p6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9" name="Google Shape;209;p6"/>
          <p:cNvSpPr txBox="1"/>
          <p:nvPr>
            <p:ph type="title"/>
          </p:nvPr>
        </p:nvSpPr>
        <p:spPr>
          <a:xfrm>
            <a:off x="2462100" y="1011000"/>
            <a:ext cx="4219800" cy="4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type="body" idx="1"/>
          </p:nvPr>
        </p:nvSpPr>
        <p:spPr>
          <a:xfrm>
            <a:off x="1853163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" name="Google Shape;211;p6"/>
          <p:cNvSpPr txBox="1"/>
          <p:nvPr>
            <p:ph type="body" idx="2"/>
          </p:nvPr>
        </p:nvSpPr>
        <p:spPr>
          <a:xfrm>
            <a:off x="4750149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7"/>
          <p:cNvGrpSpPr/>
          <p:nvPr/>
        </p:nvGrpSpPr>
        <p:grpSpPr>
          <a:xfrm>
            <a:off x="662198" y="-146890"/>
            <a:ext cx="7819891" cy="5370604"/>
            <a:chOff x="1324397" y="-293779"/>
            <a:chExt cx="15639781" cy="10741207"/>
          </a:xfrm>
        </p:grpSpPr>
        <p:sp>
          <p:nvSpPr>
            <p:cNvPr id="215" name="Google Shape;215;p7"/>
            <p:cNvSpPr/>
            <p:nvPr/>
          </p:nvSpPr>
          <p:spPr>
            <a:xfrm>
              <a:off x="2016110" y="332154"/>
              <a:ext cx="14233821" cy="9523712"/>
            </a:xfrm>
            <a:custGeom>
              <a:avLst/>
              <a:gdLst/>
              <a:ahLst/>
              <a:cxnLst/>
              <a:rect l="l" t="t" r="r" b="b"/>
              <a:pathLst>
                <a:path w="14233821" h="9523712" extrusionOk="0">
                  <a:moveTo>
                    <a:pt x="14139170" y="5925924"/>
                  </a:moveTo>
                  <a:cubicBezTo>
                    <a:pt x="14191694" y="7029583"/>
                    <a:pt x="14201513" y="8216465"/>
                    <a:pt x="14233821" y="9312089"/>
                  </a:cubicBezTo>
                  <a:cubicBezTo>
                    <a:pt x="13420541" y="9390737"/>
                    <a:pt x="11878661" y="9347836"/>
                    <a:pt x="9527239" y="9347836"/>
                  </a:cubicBezTo>
                  <a:cubicBezTo>
                    <a:pt x="4611161" y="9347836"/>
                    <a:pt x="1001191" y="9523713"/>
                    <a:pt x="306407" y="9523713"/>
                  </a:cubicBezTo>
                  <a:cubicBezTo>
                    <a:pt x="306407" y="8391633"/>
                    <a:pt x="-113596" y="1272360"/>
                    <a:pt x="29864" y="334889"/>
                  </a:cubicBezTo>
                  <a:cubicBezTo>
                    <a:pt x="2431190" y="83588"/>
                    <a:pt x="9543544" y="419895"/>
                    <a:pt x="13807868" y="0"/>
                  </a:cubicBezTo>
                  <a:cubicBezTo>
                    <a:pt x="13996290" y="2256470"/>
                    <a:pt x="13954314" y="3935643"/>
                    <a:pt x="14139170" y="59259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324397" y="-293779"/>
              <a:ext cx="15639781" cy="10741207"/>
            </a:xfrm>
            <a:custGeom>
              <a:avLst/>
              <a:gdLst/>
              <a:ahLst/>
              <a:cxnLst/>
              <a:rect l="l" t="t" r="r" b="b"/>
              <a:pathLst>
                <a:path w="15639781" h="10741207" extrusionOk="0">
                  <a:moveTo>
                    <a:pt x="308104" y="10741207"/>
                  </a:moveTo>
                  <a:cubicBezTo>
                    <a:pt x="308104" y="8550130"/>
                    <a:pt x="-169922" y="1950560"/>
                    <a:pt x="64880" y="416480"/>
                  </a:cubicBezTo>
                  <a:cubicBezTo>
                    <a:pt x="3312871" y="76520"/>
                    <a:pt x="9861958" y="520884"/>
                    <a:pt x="15151594" y="0"/>
                  </a:cubicBezTo>
                  <a:cubicBezTo>
                    <a:pt x="15330886" y="2146265"/>
                    <a:pt x="15557267" y="7688621"/>
                    <a:pt x="15639781" y="10485050"/>
                  </a:cubicBezTo>
                  <a:cubicBezTo>
                    <a:pt x="15118446" y="10535470"/>
                    <a:pt x="14889057" y="10569112"/>
                    <a:pt x="13510853" y="10569112"/>
                  </a:cubicBezTo>
                  <a:cubicBezTo>
                    <a:pt x="2867154" y="10569133"/>
                    <a:pt x="2290437" y="10741207"/>
                    <a:pt x="308104" y="10741207"/>
                  </a:cubicBezTo>
                  <a:close/>
                  <a:moveTo>
                    <a:pt x="724777" y="1080501"/>
                  </a:moveTo>
                  <a:cubicBezTo>
                    <a:pt x="671351" y="3257357"/>
                    <a:pt x="978506" y="8101491"/>
                    <a:pt x="1028410" y="10008442"/>
                  </a:cubicBezTo>
                  <a:cubicBezTo>
                    <a:pt x="13284558" y="9682983"/>
                    <a:pt x="12991301" y="9916755"/>
                    <a:pt x="14894342" y="9819053"/>
                  </a:cubicBezTo>
                  <a:cubicBezTo>
                    <a:pt x="14744287" y="3952958"/>
                    <a:pt x="14800119" y="8025100"/>
                    <a:pt x="14630860" y="3574932"/>
                  </a:cubicBezTo>
                  <a:cubicBezTo>
                    <a:pt x="14597584" y="2700339"/>
                    <a:pt x="14563320" y="1799195"/>
                    <a:pt x="14487551" y="792744"/>
                  </a:cubicBezTo>
                  <a:cubicBezTo>
                    <a:pt x="10158651" y="1164605"/>
                    <a:pt x="3365353" y="883615"/>
                    <a:pt x="724777" y="1080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626508" y="27614"/>
              <a:ext cx="15021385" cy="10084043"/>
            </a:xfrm>
            <a:custGeom>
              <a:avLst/>
              <a:gdLst/>
              <a:ahLst/>
              <a:cxnLst/>
              <a:rect l="l" t="t" r="r" b="b"/>
              <a:pathLst>
                <a:path w="15021385" h="10084043" extrusionOk="0">
                  <a:moveTo>
                    <a:pt x="345416" y="10084044"/>
                  </a:moveTo>
                  <a:lnTo>
                    <a:pt x="321785" y="10084044"/>
                  </a:lnTo>
                  <a:lnTo>
                    <a:pt x="321785" y="10060413"/>
                  </a:lnTo>
                  <a:cubicBezTo>
                    <a:pt x="321785" y="7582417"/>
                    <a:pt x="202128" y="5541459"/>
                    <a:pt x="105994" y="3901491"/>
                  </a:cubicBezTo>
                  <a:cubicBezTo>
                    <a:pt x="46767" y="2891216"/>
                    <a:pt x="0" y="2093230"/>
                    <a:pt x="0" y="1491143"/>
                  </a:cubicBezTo>
                  <a:cubicBezTo>
                    <a:pt x="0" y="1400229"/>
                    <a:pt x="18733" y="1304783"/>
                    <a:pt x="36842" y="1212473"/>
                  </a:cubicBezTo>
                  <a:cubicBezTo>
                    <a:pt x="54050" y="1124846"/>
                    <a:pt x="71816" y="1034255"/>
                    <a:pt x="72739" y="950130"/>
                  </a:cubicBezTo>
                  <a:cubicBezTo>
                    <a:pt x="74071" y="828260"/>
                    <a:pt x="59893" y="704650"/>
                    <a:pt x="48507" y="605337"/>
                  </a:cubicBezTo>
                  <a:cubicBezTo>
                    <a:pt x="37272" y="507399"/>
                    <a:pt x="28400" y="430040"/>
                    <a:pt x="35897" y="381125"/>
                  </a:cubicBezTo>
                  <a:lnTo>
                    <a:pt x="38647" y="363101"/>
                  </a:lnTo>
                  <a:lnTo>
                    <a:pt x="56778" y="361189"/>
                  </a:lnTo>
                  <a:cubicBezTo>
                    <a:pt x="106531" y="355990"/>
                    <a:pt x="236586" y="354293"/>
                    <a:pt x="622689" y="349331"/>
                  </a:cubicBezTo>
                  <a:cubicBezTo>
                    <a:pt x="957364" y="345013"/>
                    <a:pt x="1463103" y="338482"/>
                    <a:pt x="2259864" y="325314"/>
                  </a:cubicBezTo>
                  <a:cubicBezTo>
                    <a:pt x="2487062" y="321554"/>
                    <a:pt x="2743713" y="306559"/>
                    <a:pt x="3015401" y="290684"/>
                  </a:cubicBezTo>
                  <a:cubicBezTo>
                    <a:pt x="3429990" y="266452"/>
                    <a:pt x="3899875" y="238997"/>
                    <a:pt x="4437966" y="238997"/>
                  </a:cubicBezTo>
                  <a:cubicBezTo>
                    <a:pt x="5126306" y="238997"/>
                    <a:pt x="5776579" y="253584"/>
                    <a:pt x="6465025" y="269008"/>
                  </a:cubicBezTo>
                  <a:cubicBezTo>
                    <a:pt x="8596038" y="316742"/>
                    <a:pt x="10799618" y="366152"/>
                    <a:pt x="14517322" y="113"/>
                  </a:cubicBezTo>
                  <a:cubicBezTo>
                    <a:pt x="14524239" y="-532"/>
                    <a:pt x="14530985" y="1595"/>
                    <a:pt x="14536312" y="6257"/>
                  </a:cubicBezTo>
                  <a:cubicBezTo>
                    <a:pt x="14548772" y="17084"/>
                    <a:pt x="14559514" y="26429"/>
                    <a:pt x="14583380" y="485701"/>
                  </a:cubicBezTo>
                  <a:cubicBezTo>
                    <a:pt x="14597988" y="766605"/>
                    <a:pt x="14614250" y="1153547"/>
                    <a:pt x="14633091" y="1601584"/>
                  </a:cubicBezTo>
                  <a:cubicBezTo>
                    <a:pt x="14653198" y="2079825"/>
                    <a:pt x="14675991" y="2621870"/>
                    <a:pt x="14702178" y="3162475"/>
                  </a:cubicBezTo>
                  <a:cubicBezTo>
                    <a:pt x="14749310" y="4135649"/>
                    <a:pt x="14831760" y="5101349"/>
                    <a:pt x="14886326" y="5740365"/>
                  </a:cubicBezTo>
                  <a:cubicBezTo>
                    <a:pt x="14905831" y="5968851"/>
                    <a:pt x="14921235" y="6149304"/>
                    <a:pt x="14929355" y="6264965"/>
                  </a:cubicBezTo>
                  <a:cubicBezTo>
                    <a:pt x="14953415" y="6607760"/>
                    <a:pt x="14943855" y="6966323"/>
                    <a:pt x="14934618" y="7313092"/>
                  </a:cubicBezTo>
                  <a:cubicBezTo>
                    <a:pt x="14928238" y="7552406"/>
                    <a:pt x="14921643" y="7799862"/>
                    <a:pt x="14925874" y="8043043"/>
                  </a:cubicBezTo>
                  <a:cubicBezTo>
                    <a:pt x="14931524" y="8366482"/>
                    <a:pt x="14953974" y="8699588"/>
                    <a:pt x="14975671" y="9021695"/>
                  </a:cubicBezTo>
                  <a:cubicBezTo>
                    <a:pt x="14993974" y="9293362"/>
                    <a:pt x="15012921" y="9574245"/>
                    <a:pt x="15020740" y="9839380"/>
                  </a:cubicBezTo>
                  <a:lnTo>
                    <a:pt x="15021386" y="9861465"/>
                  </a:lnTo>
                  <a:lnTo>
                    <a:pt x="14999388" y="9863591"/>
                  </a:lnTo>
                  <a:cubicBezTo>
                    <a:pt x="14663359" y="9896116"/>
                    <a:pt x="14200842" y="9885396"/>
                    <a:pt x="13615275" y="9871841"/>
                  </a:cubicBezTo>
                  <a:cubicBezTo>
                    <a:pt x="13285713" y="9864214"/>
                    <a:pt x="12912177" y="9855557"/>
                    <a:pt x="12504118" y="9853516"/>
                  </a:cubicBezTo>
                  <a:cubicBezTo>
                    <a:pt x="12169703" y="9851733"/>
                    <a:pt x="11804479" y="9865761"/>
                    <a:pt x="11417710" y="9880498"/>
                  </a:cubicBezTo>
                  <a:cubicBezTo>
                    <a:pt x="10981939" y="9897104"/>
                    <a:pt x="10531324" y="9914269"/>
                    <a:pt x="10037207" y="9914269"/>
                  </a:cubicBezTo>
                  <a:cubicBezTo>
                    <a:pt x="9314431" y="9914269"/>
                    <a:pt x="8622956" y="9906556"/>
                    <a:pt x="7954229" y="9899080"/>
                  </a:cubicBezTo>
                  <a:cubicBezTo>
                    <a:pt x="6969776" y="9888103"/>
                    <a:pt x="6039953" y="9877727"/>
                    <a:pt x="5204523" y="9895300"/>
                  </a:cubicBezTo>
                  <a:cubicBezTo>
                    <a:pt x="3540796" y="9930273"/>
                    <a:pt x="2215804" y="9997620"/>
                    <a:pt x="1339042" y="10042196"/>
                  </a:cubicBezTo>
                  <a:cubicBezTo>
                    <a:pt x="860994" y="10066493"/>
                    <a:pt x="515578" y="10084044"/>
                    <a:pt x="345416" y="10084044"/>
                  </a:cubicBezTo>
                  <a:close/>
                  <a:moveTo>
                    <a:pt x="80795" y="406689"/>
                  </a:moveTo>
                  <a:cubicBezTo>
                    <a:pt x="78411" y="451544"/>
                    <a:pt x="86402" y="521083"/>
                    <a:pt x="95446" y="599988"/>
                  </a:cubicBezTo>
                  <a:cubicBezTo>
                    <a:pt x="106982" y="700611"/>
                    <a:pt x="121354" y="825832"/>
                    <a:pt x="120001" y="950667"/>
                  </a:cubicBezTo>
                  <a:cubicBezTo>
                    <a:pt x="119034" y="1039131"/>
                    <a:pt x="100838" y="1131892"/>
                    <a:pt x="83223" y="1221603"/>
                  </a:cubicBezTo>
                  <a:cubicBezTo>
                    <a:pt x="65543" y="1311700"/>
                    <a:pt x="47261" y="1404848"/>
                    <a:pt x="47261" y="1491164"/>
                  </a:cubicBezTo>
                  <a:cubicBezTo>
                    <a:pt x="47261" y="2091877"/>
                    <a:pt x="94007" y="2889240"/>
                    <a:pt x="153191" y="3898741"/>
                  </a:cubicBezTo>
                  <a:cubicBezTo>
                    <a:pt x="249067" y="5534112"/>
                    <a:pt x="368295" y="7567960"/>
                    <a:pt x="369046" y="10036696"/>
                  </a:cubicBezTo>
                  <a:cubicBezTo>
                    <a:pt x="545374" y="10035214"/>
                    <a:pt x="880564" y="10018178"/>
                    <a:pt x="1336700" y="9994999"/>
                  </a:cubicBezTo>
                  <a:cubicBezTo>
                    <a:pt x="2213741" y="9950423"/>
                    <a:pt x="3539163" y="9883055"/>
                    <a:pt x="5203600" y="9848038"/>
                  </a:cubicBezTo>
                  <a:cubicBezTo>
                    <a:pt x="6039760" y="9830466"/>
                    <a:pt x="6969991" y="9840842"/>
                    <a:pt x="7954809" y="9851841"/>
                  </a:cubicBezTo>
                  <a:cubicBezTo>
                    <a:pt x="8623407" y="9859295"/>
                    <a:pt x="9314775" y="9867007"/>
                    <a:pt x="10037272" y="9867007"/>
                  </a:cubicBezTo>
                  <a:cubicBezTo>
                    <a:pt x="10530465" y="9867007"/>
                    <a:pt x="10980629" y="9849864"/>
                    <a:pt x="11415971" y="9833279"/>
                  </a:cubicBezTo>
                  <a:cubicBezTo>
                    <a:pt x="11803255" y="9818521"/>
                    <a:pt x="12169101" y="9804557"/>
                    <a:pt x="12504420" y="9806276"/>
                  </a:cubicBezTo>
                  <a:cubicBezTo>
                    <a:pt x="12912929" y="9808317"/>
                    <a:pt x="13286681" y="9816974"/>
                    <a:pt x="13616435" y="9824601"/>
                  </a:cubicBezTo>
                  <a:cubicBezTo>
                    <a:pt x="14187653" y="9837812"/>
                    <a:pt x="14641490" y="9848317"/>
                    <a:pt x="14972899" y="9818607"/>
                  </a:cubicBezTo>
                  <a:cubicBezTo>
                    <a:pt x="14964779" y="9561570"/>
                    <a:pt x="14947184" y="9300645"/>
                    <a:pt x="14928602" y="9024875"/>
                  </a:cubicBezTo>
                  <a:cubicBezTo>
                    <a:pt x="14906841" y="8702166"/>
                    <a:pt x="14884349" y="8368480"/>
                    <a:pt x="14878699" y="8043859"/>
                  </a:cubicBezTo>
                  <a:cubicBezTo>
                    <a:pt x="14874445" y="7799668"/>
                    <a:pt x="14881041" y="7551654"/>
                    <a:pt x="14887442" y="7311825"/>
                  </a:cubicBezTo>
                  <a:cubicBezTo>
                    <a:pt x="14896658" y="6966194"/>
                    <a:pt x="14906175" y="6608791"/>
                    <a:pt x="14882286" y="6268252"/>
                  </a:cubicBezTo>
                  <a:cubicBezTo>
                    <a:pt x="14874188" y="6152956"/>
                    <a:pt x="14858807" y="5972654"/>
                    <a:pt x="14839300" y="5744360"/>
                  </a:cubicBezTo>
                  <a:cubicBezTo>
                    <a:pt x="14784713" y="5105001"/>
                    <a:pt x="14702199" y="4138786"/>
                    <a:pt x="14655045" y="3164752"/>
                  </a:cubicBezTo>
                  <a:cubicBezTo>
                    <a:pt x="14628858" y="2623996"/>
                    <a:pt x="14606066" y="2081866"/>
                    <a:pt x="14585937" y="1603560"/>
                  </a:cubicBezTo>
                  <a:cubicBezTo>
                    <a:pt x="14553434" y="830730"/>
                    <a:pt x="14525163" y="158030"/>
                    <a:pt x="14504260" y="48856"/>
                  </a:cubicBezTo>
                  <a:cubicBezTo>
                    <a:pt x="10794398" y="413327"/>
                    <a:pt x="8593009" y="363982"/>
                    <a:pt x="6463973" y="316270"/>
                  </a:cubicBezTo>
                  <a:cubicBezTo>
                    <a:pt x="5775805" y="300845"/>
                    <a:pt x="5125791" y="286280"/>
                    <a:pt x="4437988" y="286280"/>
                  </a:cubicBezTo>
                  <a:cubicBezTo>
                    <a:pt x="3901271" y="286280"/>
                    <a:pt x="3432117" y="313692"/>
                    <a:pt x="3018172" y="337902"/>
                  </a:cubicBezTo>
                  <a:cubicBezTo>
                    <a:pt x="2745947" y="353799"/>
                    <a:pt x="2488845" y="368837"/>
                    <a:pt x="2260659" y="372618"/>
                  </a:cubicBezTo>
                  <a:cubicBezTo>
                    <a:pt x="1463790" y="385787"/>
                    <a:pt x="957987" y="392296"/>
                    <a:pt x="623291" y="396635"/>
                  </a:cubicBezTo>
                  <a:cubicBezTo>
                    <a:pt x="290142" y="400910"/>
                    <a:pt x="142686" y="402822"/>
                    <a:pt x="80795" y="406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8" name="Google Shape;218;p7"/>
          <p:cNvSpPr txBox="1"/>
          <p:nvPr>
            <p:ph type="body" idx="1"/>
          </p:nvPr>
        </p:nvSpPr>
        <p:spPr>
          <a:xfrm>
            <a:off x="5901650" y="2286075"/>
            <a:ext cx="19026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19" name="Google Shape;219;p7"/>
          <p:cNvSpPr txBox="1"/>
          <p:nvPr>
            <p:ph type="body" idx="2"/>
          </p:nvPr>
        </p:nvSpPr>
        <p:spPr>
          <a:xfrm>
            <a:off x="3601975" y="2286075"/>
            <a:ext cx="20811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0" name="Google Shape;220;p7"/>
          <p:cNvSpPr txBox="1"/>
          <p:nvPr>
            <p:ph type="body" idx="3"/>
          </p:nvPr>
        </p:nvSpPr>
        <p:spPr>
          <a:xfrm>
            <a:off x="1292050" y="2286075"/>
            <a:ext cx="2081100" cy="21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1266300" y="661000"/>
            <a:ext cx="6611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accent5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>
            <p:ph type="pic" idx="2"/>
          </p:nvPr>
        </p:nvSpPr>
        <p:spPr>
          <a:xfrm>
            <a:off x="746350" y="776050"/>
            <a:ext cx="5387100" cy="35913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26" name="Google Shape;226;p8"/>
          <p:cNvGrpSpPr/>
          <p:nvPr/>
        </p:nvGrpSpPr>
        <p:grpSpPr>
          <a:xfrm>
            <a:off x="5790845" y="1189264"/>
            <a:ext cx="2679519" cy="2715305"/>
            <a:chOff x="11581691" y="2378528"/>
            <a:chExt cx="5359038" cy="5430609"/>
          </a:xfrm>
        </p:grpSpPr>
        <p:sp>
          <p:nvSpPr>
            <p:cNvPr id="227" name="Google Shape;227;p8"/>
            <p:cNvSpPr/>
            <p:nvPr/>
          </p:nvSpPr>
          <p:spPr>
            <a:xfrm>
              <a:off x="11581691" y="2378528"/>
              <a:ext cx="5359038" cy="5430609"/>
            </a:xfrm>
            <a:custGeom>
              <a:avLst/>
              <a:gdLst/>
              <a:ahLst/>
              <a:cxnLst/>
              <a:rect l="l" t="t" r="r" b="b"/>
              <a:pathLst>
                <a:path w="5359038" h="5430609" extrusionOk="0">
                  <a:moveTo>
                    <a:pt x="5257450" y="4051445"/>
                  </a:moveTo>
                  <a:cubicBezTo>
                    <a:pt x="4834500" y="4859661"/>
                    <a:pt x="4570820" y="5046876"/>
                    <a:pt x="4161763" y="5317049"/>
                  </a:cubicBezTo>
                  <a:cubicBezTo>
                    <a:pt x="3838694" y="5493956"/>
                    <a:pt x="4280258" y="5405089"/>
                    <a:pt x="91153" y="5428126"/>
                  </a:cubicBezTo>
                  <a:cubicBezTo>
                    <a:pt x="-60814" y="5428984"/>
                    <a:pt x="30049" y="5608900"/>
                    <a:pt x="1147" y="1142344"/>
                  </a:cubicBezTo>
                  <a:cubicBezTo>
                    <a:pt x="4273" y="576246"/>
                    <a:pt x="2894" y="824186"/>
                    <a:pt x="6617" y="159838"/>
                  </a:cubicBezTo>
                  <a:cubicBezTo>
                    <a:pt x="7312" y="-1234"/>
                    <a:pt x="-47443" y="99439"/>
                    <a:pt x="5267630" y="15"/>
                  </a:cubicBezTo>
                  <a:cubicBezTo>
                    <a:pt x="5317099" y="-887"/>
                    <a:pt x="5357571" y="39126"/>
                    <a:pt x="5357354" y="88556"/>
                  </a:cubicBezTo>
                  <a:cubicBezTo>
                    <a:pt x="5334356" y="4239290"/>
                    <a:pt x="5417611" y="3742465"/>
                    <a:pt x="5257450" y="405144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502480" y="6215030"/>
              <a:ext cx="1434774" cy="1590722"/>
            </a:xfrm>
            <a:custGeom>
              <a:avLst/>
              <a:gdLst/>
              <a:ahLst/>
              <a:cxnLst/>
              <a:rect l="l" t="t" r="r" b="b"/>
              <a:pathLst>
                <a:path w="1434774" h="1590722" extrusionOk="0">
                  <a:moveTo>
                    <a:pt x="1434774" y="0"/>
                  </a:moveTo>
                  <a:cubicBezTo>
                    <a:pt x="1348111" y="296023"/>
                    <a:pt x="745671" y="1356534"/>
                    <a:pt x="0" y="1590723"/>
                  </a:cubicBezTo>
                  <a:cubicBezTo>
                    <a:pt x="405954" y="1313643"/>
                    <a:pt x="555555" y="817861"/>
                    <a:pt x="633340" y="328726"/>
                  </a:cubicBezTo>
                  <a:cubicBezTo>
                    <a:pt x="644269" y="259920"/>
                    <a:pt x="822262" y="316670"/>
                    <a:pt x="1008590" y="237480"/>
                  </a:cubicBezTo>
                  <a:cubicBezTo>
                    <a:pt x="1158733" y="173139"/>
                    <a:pt x="1323919" y="132083"/>
                    <a:pt x="1434774" y="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1585334" y="2378528"/>
              <a:ext cx="5353721" cy="690962"/>
            </a:xfrm>
            <a:custGeom>
              <a:avLst/>
              <a:gdLst/>
              <a:ahLst/>
              <a:cxnLst/>
              <a:rect l="l" t="t" r="r" b="b"/>
              <a:pathLst>
                <a:path w="5353721" h="690962" extrusionOk="0">
                  <a:moveTo>
                    <a:pt x="5353721" y="88566"/>
                  </a:moveTo>
                  <a:lnTo>
                    <a:pt x="5350954" y="588421"/>
                  </a:lnTo>
                  <a:lnTo>
                    <a:pt x="0" y="690962"/>
                  </a:lnTo>
                  <a:lnTo>
                    <a:pt x="2974" y="159838"/>
                  </a:lnTo>
                  <a:cubicBezTo>
                    <a:pt x="3679" y="-3395"/>
                    <a:pt x="-39712" y="99221"/>
                    <a:pt x="5263987" y="15"/>
                  </a:cubicBezTo>
                  <a:cubicBezTo>
                    <a:pt x="5313467" y="-887"/>
                    <a:pt x="5353928" y="39126"/>
                    <a:pt x="5353721" y="8856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 rot="3134315">
            <a:off x="7591217" y="1411006"/>
            <a:ext cx="815285" cy="547910"/>
            <a:chOff x="15182258" y="2820977"/>
            <a:chExt cx="1630503" cy="1095948"/>
          </a:xfrm>
        </p:grpSpPr>
        <p:sp>
          <p:nvSpPr>
            <p:cNvPr id="231" name="Google Shape;231;p8"/>
            <p:cNvSpPr/>
            <p:nvPr/>
          </p:nvSpPr>
          <p:spPr>
            <a:xfrm>
              <a:off x="15182258" y="3097011"/>
              <a:ext cx="754112" cy="819914"/>
            </a:xfrm>
            <a:custGeom>
              <a:avLst/>
              <a:gdLst/>
              <a:ahLst/>
              <a:cxnLst/>
              <a:rect l="l" t="t" r="r" b="b"/>
              <a:pathLst>
                <a:path w="754112" h="819914" extrusionOk="0">
                  <a:moveTo>
                    <a:pt x="726994" y="288023"/>
                  </a:moveTo>
                  <a:cubicBezTo>
                    <a:pt x="731106" y="307676"/>
                    <a:pt x="734601" y="327259"/>
                    <a:pt x="737748" y="346437"/>
                  </a:cubicBezTo>
                  <a:cubicBezTo>
                    <a:pt x="756818" y="462662"/>
                    <a:pt x="759264" y="581611"/>
                    <a:pt x="744860" y="698508"/>
                  </a:cubicBezTo>
                  <a:cubicBezTo>
                    <a:pt x="740879" y="730826"/>
                    <a:pt x="737400" y="780831"/>
                    <a:pt x="715692" y="807119"/>
                  </a:cubicBezTo>
                  <a:cubicBezTo>
                    <a:pt x="695020" y="832153"/>
                    <a:pt x="654695" y="814338"/>
                    <a:pt x="629944" y="805044"/>
                  </a:cubicBezTo>
                  <a:cubicBezTo>
                    <a:pt x="588959" y="789655"/>
                    <a:pt x="548501" y="772706"/>
                    <a:pt x="508684" y="754516"/>
                  </a:cubicBezTo>
                  <a:cubicBezTo>
                    <a:pt x="380615" y="696008"/>
                    <a:pt x="258249" y="623743"/>
                    <a:pt x="147699" y="536378"/>
                  </a:cubicBezTo>
                  <a:cubicBezTo>
                    <a:pt x="75574" y="479378"/>
                    <a:pt x="-6681" y="401902"/>
                    <a:pt x="431" y="301183"/>
                  </a:cubicBezTo>
                  <a:cubicBezTo>
                    <a:pt x="3723" y="254571"/>
                    <a:pt x="36036" y="217058"/>
                    <a:pt x="84002" y="214052"/>
                  </a:cubicBezTo>
                  <a:cubicBezTo>
                    <a:pt x="129190" y="211217"/>
                    <a:pt x="177534" y="227209"/>
                    <a:pt x="220135" y="240742"/>
                  </a:cubicBezTo>
                  <a:cubicBezTo>
                    <a:pt x="288094" y="262371"/>
                    <a:pt x="351365" y="294157"/>
                    <a:pt x="410902" y="332549"/>
                  </a:cubicBezTo>
                  <a:cubicBezTo>
                    <a:pt x="408635" y="297003"/>
                    <a:pt x="409822" y="260987"/>
                    <a:pt x="411036" y="225841"/>
                  </a:cubicBezTo>
                  <a:cubicBezTo>
                    <a:pt x="411910" y="200202"/>
                    <a:pt x="413715" y="174540"/>
                    <a:pt x="415803" y="149001"/>
                  </a:cubicBezTo>
                  <a:cubicBezTo>
                    <a:pt x="417757" y="125396"/>
                    <a:pt x="418959" y="101093"/>
                    <a:pt x="423610" y="77848"/>
                  </a:cubicBezTo>
                  <a:cubicBezTo>
                    <a:pt x="428140" y="55326"/>
                    <a:pt x="436951" y="33739"/>
                    <a:pt x="454664" y="18397"/>
                  </a:cubicBezTo>
                  <a:cubicBezTo>
                    <a:pt x="472245" y="3166"/>
                    <a:pt x="495773" y="-1751"/>
                    <a:pt x="518480" y="530"/>
                  </a:cubicBezTo>
                  <a:cubicBezTo>
                    <a:pt x="561247" y="4862"/>
                    <a:pt x="598264" y="35052"/>
                    <a:pt x="626567" y="65262"/>
                  </a:cubicBezTo>
                  <a:cubicBezTo>
                    <a:pt x="682785" y="125294"/>
                    <a:pt x="710092" y="207258"/>
                    <a:pt x="726994" y="288023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5991419" y="2820977"/>
              <a:ext cx="821342" cy="828640"/>
            </a:xfrm>
            <a:custGeom>
              <a:avLst/>
              <a:gdLst/>
              <a:ahLst/>
              <a:cxnLst/>
              <a:rect l="l" t="t" r="r" b="b"/>
              <a:pathLst>
                <a:path w="821342" h="828640" extrusionOk="0">
                  <a:moveTo>
                    <a:pt x="720031" y="514389"/>
                  </a:moveTo>
                  <a:cubicBezTo>
                    <a:pt x="654264" y="587680"/>
                    <a:pt x="570464" y="640991"/>
                    <a:pt x="486455" y="690872"/>
                  </a:cubicBezTo>
                  <a:cubicBezTo>
                    <a:pt x="439768" y="718605"/>
                    <a:pt x="393836" y="747585"/>
                    <a:pt x="346627" y="774405"/>
                  </a:cubicBezTo>
                  <a:cubicBezTo>
                    <a:pt x="318935" y="790144"/>
                    <a:pt x="293409" y="810407"/>
                    <a:pt x="263497" y="822030"/>
                  </a:cubicBezTo>
                  <a:cubicBezTo>
                    <a:pt x="221470" y="838382"/>
                    <a:pt x="210860" y="823567"/>
                    <a:pt x="191920" y="786773"/>
                  </a:cubicBezTo>
                  <a:cubicBezTo>
                    <a:pt x="147821" y="701080"/>
                    <a:pt x="107603" y="613333"/>
                    <a:pt x="72667" y="523484"/>
                  </a:cubicBezTo>
                  <a:cubicBezTo>
                    <a:pt x="40370" y="440385"/>
                    <a:pt x="15018" y="353053"/>
                    <a:pt x="4309" y="264377"/>
                  </a:cubicBezTo>
                  <a:cubicBezTo>
                    <a:pt x="-5437" y="183786"/>
                    <a:pt x="-3448" y="89901"/>
                    <a:pt x="62259" y="31962"/>
                  </a:cubicBezTo>
                  <a:cubicBezTo>
                    <a:pt x="95727" y="2448"/>
                    <a:pt x="141351" y="-7802"/>
                    <a:pt x="183740" y="6167"/>
                  </a:cubicBezTo>
                  <a:cubicBezTo>
                    <a:pt x="224359" y="19564"/>
                    <a:pt x="259071" y="52981"/>
                    <a:pt x="286525" y="84633"/>
                  </a:cubicBezTo>
                  <a:cubicBezTo>
                    <a:pt x="326380" y="130604"/>
                    <a:pt x="352650" y="184776"/>
                    <a:pt x="367557" y="242674"/>
                  </a:cubicBezTo>
                  <a:cubicBezTo>
                    <a:pt x="433732" y="184050"/>
                    <a:pt x="510532" y="133151"/>
                    <a:pt x="598767" y="120878"/>
                  </a:cubicBezTo>
                  <a:cubicBezTo>
                    <a:pt x="691505" y="107946"/>
                    <a:pt x="812170" y="146203"/>
                    <a:pt x="820560" y="254762"/>
                  </a:cubicBezTo>
                  <a:cubicBezTo>
                    <a:pt x="827935" y="349865"/>
                    <a:pt x="782333" y="444961"/>
                    <a:pt x="720031" y="514389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3" name="Google Shape;233;p8"/>
          <p:cNvSpPr txBox="1"/>
          <p:nvPr>
            <p:ph type="title"/>
          </p:nvPr>
        </p:nvSpPr>
        <p:spPr>
          <a:xfrm>
            <a:off x="5967650" y="2175025"/>
            <a:ext cx="2325900" cy="103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36" name="Google Shape;236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1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244" name="Google Shape;244;p11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45" name="Google Shape;245;p11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8" name="Google Shape;258;p11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59" name="Google Shape;259;p11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60" name="Google Shape;260;p11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1878965" y="1985645"/>
            <a:ext cx="53854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Báo Cáo 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Đồ Án Chuyên Ngành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4" name="Google Shape;264;p11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265" name="Google Shape;265;p11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281" name="Google Shape;281;p11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86" name="Google Shape;286;p11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287" name="Google Shape;287;p11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1281" name="Google Shape;1281;p24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6" name="Google Shape;1286;p24"/>
          <p:cNvSpPr txBox="1"/>
          <p:nvPr/>
        </p:nvSpPr>
        <p:spPr>
          <a:xfrm>
            <a:off x="973455" y="1818640"/>
            <a:ext cx="70605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 tài: Ứng dụng đặt vé xe</a:t>
            </a:r>
            <a:endParaRPr lang="en-US" sz="3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24300" y="2930525"/>
            <a:ext cx="42367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GVBM</a:t>
            </a:r>
            <a:r>
              <a:rPr lang="en-US" sz="1600"/>
              <a:t>: Lê Phi Hùng</a:t>
            </a:r>
            <a:endParaRPr lang="en-US" sz="1600"/>
          </a:p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viên</a:t>
            </a:r>
            <a:r>
              <a:rPr lang="en-US" sz="1600"/>
              <a:t>:  Trương Văn Xinh</a:t>
            </a:r>
            <a:endParaRPr lang="en-US" sz="1600"/>
          </a:p>
          <a:p>
            <a:r>
              <a:rPr lang="en-US" sz="1600"/>
              <a:t>	       Lâm Hà Yến</a:t>
            </a:r>
            <a:endParaRPr lang="en-US" sz="1600"/>
          </a:p>
          <a:p>
            <a:r>
              <a:rPr lang="en-US" sz="1600"/>
              <a:t>	       Nguyễn Ngọc Thanh Xuân</a:t>
            </a:r>
            <a:endParaRPr lang="en-US" sz="1600"/>
          </a:p>
          <a:p>
            <a:r>
              <a:rPr lang="en-US" sz="1600"/>
              <a:t>	       Nguyễn Hoàng Vinh</a:t>
            </a:r>
            <a:endParaRPr lang="en-US" sz="1600"/>
          </a:p>
          <a:p>
            <a:r>
              <a:rPr lang="en-US" sz="1600"/>
              <a:t>	       Nguyễn Hữu Vinh</a:t>
            </a:r>
            <a:endParaRPr lang="en-US" sz="1600"/>
          </a:p>
          <a:p>
            <a:endParaRPr lang="en-US" sz="1600"/>
          </a:p>
        </p:txBody>
      </p:sp>
      <p:grpSp>
        <p:nvGrpSpPr>
          <p:cNvPr id="1309" name="Google Shape;1309;p25"/>
          <p:cNvGrpSpPr/>
          <p:nvPr/>
        </p:nvGrpSpPr>
        <p:grpSpPr>
          <a:xfrm rot="2605666">
            <a:off x="3118712" y="3755799"/>
            <a:ext cx="620219" cy="2176064"/>
            <a:chOff x="3511300" y="2632526"/>
            <a:chExt cx="1240510" cy="4352378"/>
          </a:xfrm>
        </p:grpSpPr>
        <p:sp>
          <p:nvSpPr>
            <p:cNvPr id="1310" name="Google Shape;1310;p25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1" name="Google Shape;1321;p25"/>
          <p:cNvGrpSpPr/>
          <p:nvPr/>
        </p:nvGrpSpPr>
        <p:grpSpPr>
          <a:xfrm rot="-1685239">
            <a:off x="1099939" y="2700439"/>
            <a:ext cx="1756558" cy="2587988"/>
            <a:chOff x="-527220" y="521548"/>
            <a:chExt cx="3513240" cy="5175671"/>
          </a:xfrm>
        </p:grpSpPr>
        <p:sp>
          <p:nvSpPr>
            <p:cNvPr id="1322" name="Google Shape;1322;p25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329" name="Google Shape;1329;p25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330" name="Google Shape;1330;p25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33" name="Google Shape;1333;p25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9"/>
          <p:cNvSpPr txBox="1"/>
          <p:nvPr/>
        </p:nvSpPr>
        <p:spPr>
          <a:xfrm>
            <a:off x="395605" y="101918"/>
            <a:ext cx="5040900" cy="64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Phân Công Công Việc</a:t>
            </a:r>
            <a:endParaRPr lang="en-US" altLang="en-GB" sz="3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986790"/>
            <a:ext cx="9144000" cy="4015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3" name="Google Shape;933;p18"/>
          <p:cNvGrpSpPr/>
          <p:nvPr/>
        </p:nvGrpSpPr>
        <p:grpSpPr>
          <a:xfrm rot="16200000">
            <a:off x="2468245" y="-1333500"/>
            <a:ext cx="4728210" cy="7928610"/>
            <a:chOff x="4709901" y="-1593387"/>
            <a:chExt cx="8866440" cy="13473778"/>
          </a:xfrm>
        </p:grpSpPr>
        <p:sp>
          <p:nvSpPr>
            <p:cNvPr id="934" name="Google Shape;934;p18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132970" y="-1179617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44" name="Google Shape;944;p18"/>
          <p:cNvGrpSpPr/>
          <p:nvPr/>
        </p:nvGrpSpPr>
        <p:grpSpPr>
          <a:xfrm rot="524561">
            <a:off x="22225" y="4257040"/>
            <a:ext cx="1398270" cy="887730"/>
            <a:chOff x="1147250" y="8025879"/>
            <a:chExt cx="2795925" cy="1775123"/>
          </a:xfrm>
        </p:grpSpPr>
        <p:sp>
          <p:nvSpPr>
            <p:cNvPr id="945" name="Google Shape;945;p18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63" name="Google Shape;963;p18"/>
          <p:cNvGrpSpPr/>
          <p:nvPr/>
        </p:nvGrpSpPr>
        <p:grpSpPr>
          <a:xfrm rot="20622215">
            <a:off x="7245350" y="4325620"/>
            <a:ext cx="1638300" cy="599440"/>
            <a:chOff x="14551955" y="5068223"/>
            <a:chExt cx="3276818" cy="1199431"/>
          </a:xfrm>
        </p:grpSpPr>
        <p:sp>
          <p:nvSpPr>
            <p:cNvPr id="964" name="Google Shape;964;p18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48" name="Google Shape;3748;p34"/>
          <p:cNvSpPr/>
          <p:nvPr/>
        </p:nvSpPr>
        <p:spPr>
          <a:xfrm rot="19080000">
            <a:off x="877570" y="954405"/>
            <a:ext cx="2031365" cy="593725"/>
          </a:xfrm>
          <a:custGeom>
            <a:avLst/>
            <a:gdLst/>
            <a:ahLst/>
            <a:cxnLst/>
            <a:rect l="l" t="t" r="r" b="b"/>
            <a:pathLst>
              <a:path w="1753019" h="1187288" extrusionOk="0">
                <a:moveTo>
                  <a:pt x="1685438" y="803041"/>
                </a:moveTo>
                <a:cubicBezTo>
                  <a:pt x="1725750" y="874322"/>
                  <a:pt x="1719282" y="967159"/>
                  <a:pt x="1663963" y="1031113"/>
                </a:cubicBezTo>
                <a:cubicBezTo>
                  <a:pt x="1604027" y="1100545"/>
                  <a:pt x="1504557" y="1115342"/>
                  <a:pt x="1421513" y="1085321"/>
                </a:cubicBezTo>
                <a:cubicBezTo>
                  <a:pt x="1339037" y="1182925"/>
                  <a:pt x="1200531" y="1150130"/>
                  <a:pt x="1092601" y="1105881"/>
                </a:cubicBezTo>
                <a:cubicBezTo>
                  <a:pt x="994695" y="1186479"/>
                  <a:pt x="850431" y="1190464"/>
                  <a:pt x="747336" y="1118186"/>
                </a:cubicBezTo>
                <a:cubicBezTo>
                  <a:pt x="661091" y="1204334"/>
                  <a:pt x="525007" y="1209884"/>
                  <a:pt x="429376" y="1135116"/>
                </a:cubicBezTo>
                <a:cubicBezTo>
                  <a:pt x="358488" y="1176660"/>
                  <a:pt x="267622" y="1170900"/>
                  <a:pt x="200859" y="1119607"/>
                </a:cubicBezTo>
                <a:cubicBezTo>
                  <a:pt x="129617" y="1064975"/>
                  <a:pt x="103027" y="975694"/>
                  <a:pt x="108360" y="889259"/>
                </a:cubicBezTo>
                <a:cubicBezTo>
                  <a:pt x="52897" y="861016"/>
                  <a:pt x="17423" y="805672"/>
                  <a:pt x="7754" y="743213"/>
                </a:cubicBezTo>
                <a:cubicBezTo>
                  <a:pt x="-4192" y="665600"/>
                  <a:pt x="25953" y="591046"/>
                  <a:pt x="64562" y="524816"/>
                </a:cubicBezTo>
                <a:cubicBezTo>
                  <a:pt x="-636" y="481423"/>
                  <a:pt x="-14429" y="392995"/>
                  <a:pt x="14078" y="318799"/>
                </a:cubicBezTo>
                <a:cubicBezTo>
                  <a:pt x="48066" y="230515"/>
                  <a:pt x="119663" y="160728"/>
                  <a:pt x="215364" y="148278"/>
                </a:cubicBezTo>
                <a:cubicBezTo>
                  <a:pt x="241530" y="144865"/>
                  <a:pt x="267625" y="144935"/>
                  <a:pt x="293931" y="146072"/>
                </a:cubicBezTo>
                <a:cubicBezTo>
                  <a:pt x="307934" y="146640"/>
                  <a:pt x="326635" y="150057"/>
                  <a:pt x="339860" y="143297"/>
                </a:cubicBezTo>
                <a:cubicBezTo>
                  <a:pt x="352373" y="136895"/>
                  <a:pt x="361191" y="120534"/>
                  <a:pt x="370433" y="110501"/>
                </a:cubicBezTo>
                <a:cubicBezTo>
                  <a:pt x="400367" y="77920"/>
                  <a:pt x="440396" y="56009"/>
                  <a:pt x="483412" y="46191"/>
                </a:cubicBezTo>
                <a:cubicBezTo>
                  <a:pt x="572640" y="25774"/>
                  <a:pt x="660309" y="56293"/>
                  <a:pt x="735601" y="103457"/>
                </a:cubicBezTo>
                <a:cubicBezTo>
                  <a:pt x="815304" y="-15984"/>
                  <a:pt x="987938" y="-35050"/>
                  <a:pt x="1086199" y="62197"/>
                </a:cubicBezTo>
                <a:cubicBezTo>
                  <a:pt x="1173934" y="-11715"/>
                  <a:pt x="1310379" y="-546"/>
                  <a:pt x="1381197" y="96273"/>
                </a:cubicBezTo>
                <a:cubicBezTo>
                  <a:pt x="1472421" y="58924"/>
                  <a:pt x="1583335" y="75787"/>
                  <a:pt x="1654578" y="146924"/>
                </a:cubicBezTo>
                <a:cubicBezTo>
                  <a:pt x="1728664" y="220910"/>
                  <a:pt x="1744234" y="337791"/>
                  <a:pt x="1701289" y="430979"/>
                </a:cubicBezTo>
                <a:cubicBezTo>
                  <a:pt x="1760874" y="536627"/>
                  <a:pt x="1784834" y="717033"/>
                  <a:pt x="1685438" y="8030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Text Box 3"/>
          <p:cNvSpPr txBox="1"/>
          <p:nvPr/>
        </p:nvSpPr>
        <p:spPr>
          <a:xfrm rot="18960000">
            <a:off x="1069340" y="1052195"/>
            <a:ext cx="167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USE CASE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506980" y="674370"/>
            <a:ext cx="6000115" cy="38392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27"/>
          <p:cNvGrpSpPr/>
          <p:nvPr/>
        </p:nvGrpSpPr>
        <p:grpSpPr>
          <a:xfrm rot="-264977">
            <a:off x="1635147" y="590262"/>
            <a:ext cx="6472538" cy="6534594"/>
            <a:chOff x="3269276" y="2040958"/>
            <a:chExt cx="12945478" cy="13069391"/>
          </a:xfrm>
        </p:grpSpPr>
        <p:sp>
          <p:nvSpPr>
            <p:cNvPr id="1415" name="Google Shape;1415;p27"/>
            <p:cNvSpPr/>
            <p:nvPr/>
          </p:nvSpPr>
          <p:spPr>
            <a:xfrm>
              <a:off x="3286367" y="2040958"/>
              <a:ext cx="12910578" cy="13069391"/>
            </a:xfrm>
            <a:custGeom>
              <a:avLst/>
              <a:gdLst/>
              <a:ahLst/>
              <a:cxnLst/>
              <a:rect l="l" t="t" r="r" b="b"/>
              <a:pathLst>
                <a:path w="12910578" h="13069391" extrusionOk="0">
                  <a:moveTo>
                    <a:pt x="3" y="12856193"/>
                  </a:moveTo>
                  <a:cubicBezTo>
                    <a:pt x="-651" y="12975307"/>
                    <a:pt x="96989" y="13071577"/>
                    <a:pt x="216186" y="13069354"/>
                  </a:cubicBezTo>
                  <a:cubicBezTo>
                    <a:pt x="13118701" y="12828538"/>
                    <a:pt x="12898985" y="13054560"/>
                    <a:pt x="12901052" y="12684618"/>
                  </a:cubicBezTo>
                  <a:cubicBezTo>
                    <a:pt x="12904035" y="12146028"/>
                    <a:pt x="12910575" y="214853"/>
                    <a:pt x="12910575" y="216605"/>
                  </a:cubicBezTo>
                  <a:cubicBezTo>
                    <a:pt x="12911229" y="98588"/>
                    <a:pt x="12815290" y="2763"/>
                    <a:pt x="12697191" y="3417"/>
                  </a:cubicBezTo>
                  <a:cubicBezTo>
                    <a:pt x="-198546" y="74436"/>
                    <a:pt x="11567" y="-150122"/>
                    <a:pt x="9500" y="223688"/>
                  </a:cubicBezTo>
                  <a:cubicBezTo>
                    <a:pt x="6518" y="769832"/>
                    <a:pt x="-23" y="12857918"/>
                    <a:pt x="3" y="12856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16" name="Google Shape;1416;p27"/>
            <p:cNvGrpSpPr/>
            <p:nvPr/>
          </p:nvGrpSpPr>
          <p:grpSpPr>
            <a:xfrm>
              <a:off x="3269276" y="2921287"/>
              <a:ext cx="12945478" cy="11449786"/>
              <a:chOff x="3269276" y="2921287"/>
              <a:chExt cx="12945478" cy="11449786"/>
            </a:xfrm>
          </p:grpSpPr>
          <p:sp>
            <p:nvSpPr>
              <p:cNvPr id="1417" name="Google Shape;1417;p27"/>
              <p:cNvSpPr/>
              <p:nvPr/>
            </p:nvSpPr>
            <p:spPr>
              <a:xfrm>
                <a:off x="3276174" y="5965200"/>
                <a:ext cx="12932009" cy="119174"/>
              </a:xfrm>
              <a:custGeom>
                <a:avLst/>
                <a:gdLst/>
                <a:ahLst/>
                <a:cxnLst/>
                <a:rect l="l" t="t" r="r" b="b"/>
                <a:pathLst>
                  <a:path w="12932009" h="119174" extrusionOk="0">
                    <a:moveTo>
                      <a:pt x="12916660" y="48452"/>
                    </a:moveTo>
                    <a:cubicBezTo>
                      <a:pt x="12916163" y="-29415"/>
                      <a:pt x="13908701" y="-7171"/>
                      <a:pt x="15350" y="70723"/>
                    </a:cubicBezTo>
                    <a:cubicBezTo>
                      <a:pt x="15847" y="148590"/>
                      <a:pt x="-976717" y="126346"/>
                      <a:pt x="12916660" y="48452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3282801" y="6978830"/>
                <a:ext cx="12931953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12931953" h="140897" extrusionOk="0">
                    <a:moveTo>
                      <a:pt x="12916600" y="47256"/>
                    </a:moveTo>
                    <a:cubicBezTo>
                      <a:pt x="12916104" y="-30637"/>
                      <a:pt x="13908746" y="-10223"/>
                      <a:pt x="15342" y="93652"/>
                    </a:cubicBezTo>
                    <a:cubicBezTo>
                      <a:pt x="15866" y="171520"/>
                      <a:pt x="-976724" y="151132"/>
                      <a:pt x="12916600" y="4725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3278421" y="7992343"/>
                <a:ext cx="12932408" cy="163003"/>
              </a:xfrm>
              <a:custGeom>
                <a:avLst/>
                <a:gdLst/>
                <a:ahLst/>
                <a:cxnLst/>
                <a:rect l="l" t="t" r="r" b="b"/>
                <a:pathLst>
                  <a:path w="12932408" h="163003" extrusionOk="0">
                    <a:moveTo>
                      <a:pt x="12916742" y="46254"/>
                    </a:moveTo>
                    <a:cubicBezTo>
                      <a:pt x="12917239" y="-31640"/>
                      <a:pt x="13909568" y="-13107"/>
                      <a:pt x="15667" y="116750"/>
                    </a:cubicBezTo>
                    <a:cubicBezTo>
                      <a:pt x="15170" y="194644"/>
                      <a:pt x="-977158" y="176111"/>
                      <a:pt x="12916742" y="4625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3276598" y="2921287"/>
                <a:ext cx="12932007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12932007" h="59735" extrusionOk="0">
                    <a:moveTo>
                      <a:pt x="15370" y="54909"/>
                    </a:moveTo>
                    <a:cubicBezTo>
                      <a:pt x="13908851" y="54909"/>
                      <a:pt x="12916210" y="82721"/>
                      <a:pt x="12916628" y="4827"/>
                    </a:cubicBezTo>
                    <a:cubicBezTo>
                      <a:pt x="-976827" y="4827"/>
                      <a:pt x="15815" y="-22985"/>
                      <a:pt x="15370" y="54909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3269555" y="4951249"/>
                <a:ext cx="12932088" cy="98058"/>
              </a:xfrm>
              <a:custGeom>
                <a:avLst/>
                <a:gdLst/>
                <a:ahLst/>
                <a:cxnLst/>
                <a:rect l="l" t="t" r="r" b="b"/>
                <a:pathLst>
                  <a:path w="12932088" h="98058" extrusionOk="0">
                    <a:moveTo>
                      <a:pt x="12916739" y="49944"/>
                    </a:moveTo>
                    <a:cubicBezTo>
                      <a:pt x="12916241" y="-27923"/>
                      <a:pt x="13908805" y="-3823"/>
                      <a:pt x="15350" y="48115"/>
                    </a:cubicBezTo>
                    <a:cubicBezTo>
                      <a:pt x="15847" y="125982"/>
                      <a:pt x="-976717" y="101882"/>
                      <a:pt x="12916739" y="4994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3270932" y="3936760"/>
                <a:ext cx="12932098" cy="77896"/>
              </a:xfrm>
              <a:custGeom>
                <a:avLst/>
                <a:gdLst/>
                <a:ahLst/>
                <a:cxnLst/>
                <a:rect l="l" t="t" r="r" b="b"/>
                <a:pathLst>
                  <a:path w="12932098" h="77896" extrusionOk="0">
                    <a:moveTo>
                      <a:pt x="12916460" y="51921"/>
                    </a:moveTo>
                    <a:cubicBezTo>
                      <a:pt x="12916879" y="-25946"/>
                      <a:pt x="13909128" y="-16"/>
                      <a:pt x="15647" y="25966"/>
                    </a:cubicBezTo>
                    <a:cubicBezTo>
                      <a:pt x="15202" y="103859"/>
                      <a:pt x="-977048" y="77903"/>
                      <a:pt x="12916460" y="519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3275914" y="11032125"/>
                <a:ext cx="12931666" cy="230740"/>
              </a:xfrm>
              <a:custGeom>
                <a:avLst/>
                <a:gdLst/>
                <a:ahLst/>
                <a:cxnLst/>
                <a:rect l="l" t="t" r="r" b="b"/>
                <a:pathLst>
                  <a:path w="12931666" h="230740" extrusionOk="0">
                    <a:moveTo>
                      <a:pt x="12916319" y="43955"/>
                    </a:moveTo>
                    <a:cubicBezTo>
                      <a:pt x="12915821" y="-33939"/>
                      <a:pt x="13908333" y="-20974"/>
                      <a:pt x="15348" y="186804"/>
                    </a:cubicBezTo>
                    <a:cubicBezTo>
                      <a:pt x="15845" y="264671"/>
                      <a:pt x="-976666" y="251706"/>
                      <a:pt x="12916319" y="4395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3279469" y="13058168"/>
                <a:ext cx="12932623" cy="276688"/>
              </a:xfrm>
              <a:custGeom>
                <a:avLst/>
                <a:gdLst/>
                <a:ahLst/>
                <a:cxnLst/>
                <a:rect l="l" t="t" r="r" b="b"/>
                <a:pathLst>
                  <a:path w="12932623" h="276688" extrusionOk="0">
                    <a:moveTo>
                      <a:pt x="12916976" y="42805"/>
                    </a:moveTo>
                    <a:cubicBezTo>
                      <a:pt x="12917421" y="-35089"/>
                      <a:pt x="13909697" y="-25810"/>
                      <a:pt x="15639" y="233879"/>
                    </a:cubicBezTo>
                    <a:cubicBezTo>
                      <a:pt x="15221" y="311772"/>
                      <a:pt x="-977081" y="302519"/>
                      <a:pt x="12916976" y="4280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3271789" y="9005750"/>
                <a:ext cx="12932468" cy="185392"/>
              </a:xfrm>
              <a:custGeom>
                <a:avLst/>
                <a:gdLst/>
                <a:ahLst/>
                <a:cxnLst/>
                <a:rect l="l" t="t" r="r" b="b"/>
                <a:pathLst>
                  <a:path w="12932468" h="185392" extrusionOk="0">
                    <a:moveTo>
                      <a:pt x="12916807" y="45385"/>
                    </a:moveTo>
                    <a:cubicBezTo>
                      <a:pt x="12917304" y="-32508"/>
                      <a:pt x="13909501" y="-15832"/>
                      <a:pt x="15654" y="140008"/>
                    </a:cubicBezTo>
                    <a:cubicBezTo>
                      <a:pt x="15183" y="217901"/>
                      <a:pt x="-977041" y="201225"/>
                      <a:pt x="12916807" y="4538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3273814" y="14071247"/>
                <a:ext cx="12932655" cy="299826"/>
              </a:xfrm>
              <a:custGeom>
                <a:avLst/>
                <a:gdLst/>
                <a:ahLst/>
                <a:cxnLst/>
                <a:rect l="l" t="t" r="r" b="b"/>
                <a:pathLst>
                  <a:path w="12932655" h="299826" extrusionOk="0">
                    <a:moveTo>
                      <a:pt x="12917006" y="42316"/>
                    </a:moveTo>
                    <a:cubicBezTo>
                      <a:pt x="12917450" y="-35578"/>
                      <a:pt x="13909804" y="-28180"/>
                      <a:pt x="15643" y="257516"/>
                    </a:cubicBezTo>
                    <a:cubicBezTo>
                      <a:pt x="15224" y="335410"/>
                      <a:pt x="-977156" y="327987"/>
                      <a:pt x="12917006" y="4231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3282554" y="12045113"/>
                <a:ext cx="12931599" cy="253632"/>
              </a:xfrm>
              <a:custGeom>
                <a:avLst/>
                <a:gdLst/>
                <a:ahLst/>
                <a:cxnLst/>
                <a:rect l="l" t="t" r="r" b="b"/>
                <a:pathLst>
                  <a:path w="12931599" h="253632" extrusionOk="0">
                    <a:moveTo>
                      <a:pt x="12916246" y="43348"/>
                    </a:moveTo>
                    <a:cubicBezTo>
                      <a:pt x="12915748" y="-34545"/>
                      <a:pt x="13908391" y="-23410"/>
                      <a:pt x="15354" y="210297"/>
                    </a:cubicBezTo>
                    <a:cubicBezTo>
                      <a:pt x="15851" y="288163"/>
                      <a:pt x="-976791" y="277055"/>
                      <a:pt x="12916246" y="43348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3269276" y="10019052"/>
                <a:ext cx="12931738" cy="207970"/>
              </a:xfrm>
              <a:custGeom>
                <a:avLst/>
                <a:gdLst/>
                <a:ahLst/>
                <a:cxnLst/>
                <a:rect l="l" t="t" r="r" b="b"/>
                <a:pathLst>
                  <a:path w="12931738" h="207970" extrusionOk="0">
                    <a:moveTo>
                      <a:pt x="12916389" y="44621"/>
                    </a:moveTo>
                    <a:cubicBezTo>
                      <a:pt x="12915893" y="-33273"/>
                      <a:pt x="13908430" y="-18426"/>
                      <a:pt x="15341" y="163343"/>
                    </a:cubicBezTo>
                    <a:cubicBezTo>
                      <a:pt x="15864" y="241237"/>
                      <a:pt x="-976674" y="226416"/>
                      <a:pt x="12916389" y="446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429" name="Google Shape;1429;p27"/>
          <p:cNvGrpSpPr/>
          <p:nvPr/>
        </p:nvGrpSpPr>
        <p:grpSpPr>
          <a:xfrm>
            <a:off x="2607310" y="184785"/>
            <a:ext cx="4445000" cy="5283835"/>
            <a:chOff x="5214879" y="656231"/>
            <a:chExt cx="7858280" cy="10567329"/>
          </a:xfrm>
        </p:grpSpPr>
        <p:sp>
          <p:nvSpPr>
            <p:cNvPr id="1430" name="Google Shape;1430;p27"/>
            <p:cNvSpPr/>
            <p:nvPr/>
          </p:nvSpPr>
          <p:spPr>
            <a:xfrm>
              <a:off x="5223281" y="656231"/>
              <a:ext cx="7849878" cy="10567329"/>
            </a:xfrm>
            <a:custGeom>
              <a:avLst/>
              <a:gdLst/>
              <a:ahLst/>
              <a:cxnLst/>
              <a:rect l="l" t="t" r="r" b="b"/>
              <a:pathLst>
                <a:path w="7849878" h="10567329" extrusionOk="0">
                  <a:moveTo>
                    <a:pt x="7805857" y="10184761"/>
                  </a:moveTo>
                  <a:cubicBezTo>
                    <a:pt x="7790795" y="9928589"/>
                    <a:pt x="7831439" y="9627441"/>
                    <a:pt x="7814687" y="9315389"/>
                  </a:cubicBezTo>
                  <a:cubicBezTo>
                    <a:pt x="7773558" y="8592774"/>
                    <a:pt x="7797027" y="9117737"/>
                    <a:pt x="7797027" y="8405501"/>
                  </a:cubicBezTo>
                  <a:cubicBezTo>
                    <a:pt x="7798612" y="7603188"/>
                    <a:pt x="7691110" y="7095133"/>
                    <a:pt x="7729239" y="5798312"/>
                  </a:cubicBezTo>
                  <a:cubicBezTo>
                    <a:pt x="7743477" y="5494417"/>
                    <a:pt x="7749096" y="5655020"/>
                    <a:pt x="7707989" y="4930313"/>
                  </a:cubicBezTo>
                  <a:cubicBezTo>
                    <a:pt x="7636715" y="3903487"/>
                    <a:pt x="7629808" y="13215"/>
                    <a:pt x="7553549" y="11334"/>
                  </a:cubicBezTo>
                  <a:cubicBezTo>
                    <a:pt x="6908518" y="-6419"/>
                    <a:pt x="6166021" y="24987"/>
                    <a:pt x="6170034" y="24987"/>
                  </a:cubicBezTo>
                  <a:cubicBezTo>
                    <a:pt x="5442408" y="24987"/>
                    <a:pt x="6116569" y="-46469"/>
                    <a:pt x="5229369" y="52293"/>
                  </a:cubicBezTo>
                  <a:cubicBezTo>
                    <a:pt x="4835042" y="95978"/>
                    <a:pt x="3862691" y="41832"/>
                    <a:pt x="3816956" y="39084"/>
                  </a:cubicBezTo>
                  <a:cubicBezTo>
                    <a:pt x="3780454" y="41810"/>
                    <a:pt x="2960937" y="105996"/>
                    <a:pt x="2875890" y="98705"/>
                  </a:cubicBezTo>
                  <a:cubicBezTo>
                    <a:pt x="2037023" y="27185"/>
                    <a:pt x="424225" y="137339"/>
                    <a:pt x="524397" y="129688"/>
                  </a:cubicBezTo>
                  <a:cubicBezTo>
                    <a:pt x="498329" y="129688"/>
                    <a:pt x="72316" y="121488"/>
                    <a:pt x="76329" y="121953"/>
                  </a:cubicBezTo>
                  <a:cubicBezTo>
                    <a:pt x="73625" y="121953"/>
                    <a:pt x="71513" y="1386184"/>
                    <a:pt x="71513" y="2315410"/>
                  </a:cubicBezTo>
                  <a:cubicBezTo>
                    <a:pt x="71429" y="2316974"/>
                    <a:pt x="21639" y="3070698"/>
                    <a:pt x="17350" y="3410987"/>
                  </a:cubicBezTo>
                  <a:cubicBezTo>
                    <a:pt x="17350" y="3453785"/>
                    <a:pt x="70309" y="3955711"/>
                    <a:pt x="63486" y="4022285"/>
                  </a:cubicBezTo>
                  <a:cubicBezTo>
                    <a:pt x="-25912" y="4908988"/>
                    <a:pt x="112304" y="5783560"/>
                    <a:pt x="30194" y="7551641"/>
                  </a:cubicBezTo>
                  <a:cubicBezTo>
                    <a:pt x="-2274" y="8184813"/>
                    <a:pt x="41348" y="8090595"/>
                    <a:pt x="30595" y="8419640"/>
                  </a:cubicBezTo>
                  <a:cubicBezTo>
                    <a:pt x="-23462" y="9913414"/>
                    <a:pt x="6535" y="9139844"/>
                    <a:pt x="26582" y="10103752"/>
                  </a:cubicBezTo>
                  <a:cubicBezTo>
                    <a:pt x="35369" y="10514651"/>
                    <a:pt x="18597" y="10532510"/>
                    <a:pt x="45023" y="10532975"/>
                  </a:cubicBezTo>
                  <a:cubicBezTo>
                    <a:pt x="1737776" y="10558823"/>
                    <a:pt x="3190325" y="10574716"/>
                    <a:pt x="5390991" y="10535702"/>
                  </a:cubicBezTo>
                  <a:cubicBezTo>
                    <a:pt x="6264270" y="10518857"/>
                    <a:pt x="6276712" y="10573934"/>
                    <a:pt x="6370166" y="10566664"/>
                  </a:cubicBezTo>
                  <a:cubicBezTo>
                    <a:pt x="8147627" y="10431000"/>
                    <a:pt x="7846374" y="10786950"/>
                    <a:pt x="7805857" y="10184761"/>
                  </a:cubicBezTo>
                  <a:close/>
                  <a:moveTo>
                    <a:pt x="425324" y="1189759"/>
                  </a:moveTo>
                  <a:cubicBezTo>
                    <a:pt x="351114" y="1159726"/>
                    <a:pt x="311802" y="1059591"/>
                    <a:pt x="343890" y="978095"/>
                  </a:cubicBezTo>
                  <a:cubicBezTo>
                    <a:pt x="397651" y="840171"/>
                    <a:pt x="582573" y="854754"/>
                    <a:pt x="630694" y="988113"/>
                  </a:cubicBezTo>
                  <a:cubicBezTo>
                    <a:pt x="678034" y="1101923"/>
                    <a:pt x="562104" y="1245744"/>
                    <a:pt x="425324" y="1189759"/>
                  </a:cubicBezTo>
                  <a:close/>
                  <a:moveTo>
                    <a:pt x="411276" y="2054588"/>
                  </a:moveTo>
                  <a:cubicBezTo>
                    <a:pt x="351917" y="2022717"/>
                    <a:pt x="321012" y="1943525"/>
                    <a:pt x="338271" y="1872069"/>
                  </a:cubicBezTo>
                  <a:cubicBezTo>
                    <a:pt x="376379" y="1715948"/>
                    <a:pt x="580165" y="1715483"/>
                    <a:pt x="632300" y="1860234"/>
                  </a:cubicBezTo>
                  <a:cubicBezTo>
                    <a:pt x="682850" y="1981293"/>
                    <a:pt x="549683" y="2129235"/>
                    <a:pt x="411276" y="2054588"/>
                  </a:cubicBezTo>
                  <a:close/>
                  <a:moveTo>
                    <a:pt x="428535" y="2934422"/>
                  </a:moveTo>
                  <a:cubicBezTo>
                    <a:pt x="354325" y="2904390"/>
                    <a:pt x="315013" y="2805163"/>
                    <a:pt x="346699" y="2723224"/>
                  </a:cubicBezTo>
                  <a:cubicBezTo>
                    <a:pt x="400059" y="2584390"/>
                    <a:pt x="586185" y="2599417"/>
                    <a:pt x="633905" y="2732777"/>
                  </a:cubicBezTo>
                  <a:cubicBezTo>
                    <a:pt x="681646" y="2847031"/>
                    <a:pt x="564913" y="2989943"/>
                    <a:pt x="428535" y="2934422"/>
                  </a:cubicBezTo>
                  <a:close/>
                  <a:moveTo>
                    <a:pt x="430542" y="3806965"/>
                  </a:moveTo>
                  <a:cubicBezTo>
                    <a:pt x="356332" y="3776933"/>
                    <a:pt x="317020" y="3677706"/>
                    <a:pt x="348706" y="3596232"/>
                  </a:cubicBezTo>
                  <a:cubicBezTo>
                    <a:pt x="402066" y="3456955"/>
                    <a:pt x="588192" y="3471982"/>
                    <a:pt x="635912" y="3605341"/>
                  </a:cubicBezTo>
                  <a:cubicBezTo>
                    <a:pt x="684054" y="3720482"/>
                    <a:pt x="565716" y="3862042"/>
                    <a:pt x="430542" y="3806965"/>
                  </a:cubicBezTo>
                  <a:close/>
                  <a:moveTo>
                    <a:pt x="343488" y="4489720"/>
                  </a:moveTo>
                  <a:cubicBezTo>
                    <a:pt x="381597" y="4333598"/>
                    <a:pt x="585383" y="4332689"/>
                    <a:pt x="637517" y="4477884"/>
                  </a:cubicBezTo>
                  <a:cubicBezTo>
                    <a:pt x="742611" y="4729597"/>
                    <a:pt x="273694" y="4776939"/>
                    <a:pt x="343488" y="4489720"/>
                  </a:cubicBezTo>
                  <a:close/>
                  <a:moveTo>
                    <a:pt x="345495" y="5361819"/>
                  </a:moveTo>
                  <a:cubicBezTo>
                    <a:pt x="383603" y="5206162"/>
                    <a:pt x="586988" y="5204323"/>
                    <a:pt x="639524" y="5349983"/>
                  </a:cubicBezTo>
                  <a:cubicBezTo>
                    <a:pt x="745019" y="5603049"/>
                    <a:pt x="276102" y="5649038"/>
                    <a:pt x="345495" y="5361819"/>
                  </a:cubicBezTo>
                  <a:close/>
                  <a:moveTo>
                    <a:pt x="435759" y="6424172"/>
                  </a:moveTo>
                  <a:cubicBezTo>
                    <a:pt x="361550" y="6394139"/>
                    <a:pt x="322237" y="6294912"/>
                    <a:pt x="353924" y="6213439"/>
                  </a:cubicBezTo>
                  <a:cubicBezTo>
                    <a:pt x="407284" y="6074162"/>
                    <a:pt x="593410" y="6089188"/>
                    <a:pt x="641130" y="6222548"/>
                  </a:cubicBezTo>
                  <a:cubicBezTo>
                    <a:pt x="688871" y="6337245"/>
                    <a:pt x="571335" y="6479249"/>
                    <a:pt x="435759" y="6424172"/>
                  </a:cubicBezTo>
                  <a:close/>
                  <a:moveTo>
                    <a:pt x="348706" y="7106926"/>
                  </a:moveTo>
                  <a:cubicBezTo>
                    <a:pt x="386814" y="6950339"/>
                    <a:pt x="590600" y="6950339"/>
                    <a:pt x="642735" y="7095091"/>
                  </a:cubicBezTo>
                  <a:cubicBezTo>
                    <a:pt x="747829" y="7346804"/>
                    <a:pt x="278911" y="7394146"/>
                    <a:pt x="348706" y="7106926"/>
                  </a:cubicBezTo>
                  <a:close/>
                  <a:moveTo>
                    <a:pt x="423718" y="8161544"/>
                  </a:moveTo>
                  <a:cubicBezTo>
                    <a:pt x="364359" y="8129673"/>
                    <a:pt x="333454" y="8050481"/>
                    <a:pt x="350713" y="7979025"/>
                  </a:cubicBezTo>
                  <a:cubicBezTo>
                    <a:pt x="388821" y="7822904"/>
                    <a:pt x="592607" y="7822438"/>
                    <a:pt x="644742" y="7967190"/>
                  </a:cubicBezTo>
                  <a:cubicBezTo>
                    <a:pt x="695292" y="8088270"/>
                    <a:pt x="562505" y="8236191"/>
                    <a:pt x="423718" y="8161544"/>
                  </a:cubicBezTo>
                  <a:close/>
                  <a:moveTo>
                    <a:pt x="440956" y="9041378"/>
                  </a:moveTo>
                  <a:cubicBezTo>
                    <a:pt x="366746" y="9011345"/>
                    <a:pt x="327434" y="8912119"/>
                    <a:pt x="359120" y="8830645"/>
                  </a:cubicBezTo>
                  <a:cubicBezTo>
                    <a:pt x="412480" y="8691368"/>
                    <a:pt x="598607" y="8706394"/>
                    <a:pt x="646326" y="8839754"/>
                  </a:cubicBezTo>
                  <a:cubicBezTo>
                    <a:pt x="694088" y="8954451"/>
                    <a:pt x="576553" y="9096455"/>
                    <a:pt x="440956" y="9041378"/>
                  </a:cubicBezTo>
                  <a:close/>
                  <a:moveTo>
                    <a:pt x="442561" y="9913942"/>
                  </a:moveTo>
                  <a:cubicBezTo>
                    <a:pt x="285713" y="9850221"/>
                    <a:pt x="338271" y="9574837"/>
                    <a:pt x="526002" y="9606708"/>
                  </a:cubicBezTo>
                  <a:cubicBezTo>
                    <a:pt x="753448" y="9646293"/>
                    <a:pt x="657184" y="10001334"/>
                    <a:pt x="442561" y="9913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31" name="Google Shape;1431;p27"/>
            <p:cNvGrpSpPr/>
            <p:nvPr/>
          </p:nvGrpSpPr>
          <p:grpSpPr>
            <a:xfrm>
              <a:off x="5214879" y="1207007"/>
              <a:ext cx="7826938" cy="9633985"/>
              <a:chOff x="5214879" y="1207007"/>
              <a:chExt cx="7826938" cy="9633985"/>
            </a:xfrm>
          </p:grpSpPr>
          <p:sp>
            <p:nvSpPr>
              <p:cNvPr id="1432" name="Google Shape;1432;p27"/>
              <p:cNvSpPr/>
              <p:nvPr/>
            </p:nvSpPr>
            <p:spPr>
              <a:xfrm>
                <a:off x="5286097" y="1207007"/>
                <a:ext cx="7540468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7540468" h="76400" extrusionOk="0">
                    <a:moveTo>
                      <a:pt x="7536847" y="76401"/>
                    </a:moveTo>
                    <a:cubicBezTo>
                      <a:pt x="7534819" y="76422"/>
                      <a:pt x="13366" y="50933"/>
                      <a:pt x="10704" y="50912"/>
                    </a:cubicBezTo>
                    <a:cubicBezTo>
                      <a:pt x="10704" y="-26588"/>
                      <a:pt x="-532043" y="274"/>
                      <a:pt x="6112013" y="28150"/>
                    </a:cubicBezTo>
                    <a:cubicBezTo>
                      <a:pt x="7693167" y="34237"/>
                      <a:pt x="7534988" y="10820"/>
                      <a:pt x="7536847" y="764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5286594" y="2072470"/>
                <a:ext cx="7562135" cy="79845"/>
              </a:xfrm>
              <a:custGeom>
                <a:avLst/>
                <a:gdLst/>
                <a:ahLst/>
                <a:cxnLst/>
                <a:rect l="l" t="t" r="r" b="b"/>
                <a:pathLst>
                  <a:path w="7562135" h="79845" extrusionOk="0">
                    <a:moveTo>
                      <a:pt x="7558023" y="79845"/>
                    </a:moveTo>
                    <a:cubicBezTo>
                      <a:pt x="7555615" y="79888"/>
                      <a:pt x="10143" y="54378"/>
                      <a:pt x="8601" y="54357"/>
                    </a:cubicBezTo>
                    <a:cubicBezTo>
                      <a:pt x="10397" y="-26821"/>
                      <a:pt x="-503156" y="-1819"/>
                      <a:pt x="6131964" y="31595"/>
                    </a:cubicBezTo>
                    <a:cubicBezTo>
                      <a:pt x="7712231" y="37661"/>
                      <a:pt x="7558023" y="13462"/>
                      <a:pt x="7558023" y="798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288775" y="2941123"/>
                <a:ext cx="7612385" cy="63212"/>
              </a:xfrm>
              <a:custGeom>
                <a:avLst/>
                <a:gdLst/>
                <a:ahLst/>
                <a:cxnLst/>
                <a:rect l="l" t="t" r="r" b="b"/>
                <a:pathLst>
                  <a:path w="7612385" h="63212" extrusionOk="0">
                    <a:moveTo>
                      <a:pt x="1010479" y="58268"/>
                    </a:moveTo>
                    <a:cubicBezTo>
                      <a:pt x="-140541" y="58268"/>
                      <a:pt x="6040" y="73506"/>
                      <a:pt x="6040" y="0"/>
                    </a:cubicBezTo>
                    <a:cubicBezTo>
                      <a:pt x="9273290" y="52752"/>
                      <a:pt x="10614894" y="73675"/>
                      <a:pt x="1010479" y="582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238671" y="3812693"/>
                <a:ext cx="7642523" cy="77458"/>
              </a:xfrm>
              <a:custGeom>
                <a:avLst/>
                <a:gdLst/>
                <a:ahLst/>
                <a:cxnLst/>
                <a:rect l="l" t="t" r="r" b="b"/>
                <a:pathLst>
                  <a:path w="7642523" h="77458" extrusionOk="0">
                    <a:moveTo>
                      <a:pt x="7638436" y="77459"/>
                    </a:moveTo>
                    <a:cubicBezTo>
                      <a:pt x="7636788" y="77480"/>
                      <a:pt x="10283" y="51527"/>
                      <a:pt x="7980" y="51506"/>
                    </a:cubicBezTo>
                    <a:cubicBezTo>
                      <a:pt x="11719" y="-27221"/>
                      <a:pt x="-507410" y="529"/>
                      <a:pt x="6221207" y="28744"/>
                    </a:cubicBezTo>
                    <a:cubicBezTo>
                      <a:pt x="7791713" y="34809"/>
                      <a:pt x="7638436" y="11371"/>
                      <a:pt x="7638436" y="77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273851" y="4681722"/>
                <a:ext cx="7626932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7626932" h="76894" extrusionOk="0">
                    <a:moveTo>
                      <a:pt x="7623303" y="76894"/>
                    </a:moveTo>
                    <a:cubicBezTo>
                      <a:pt x="7621444" y="76916"/>
                      <a:pt x="7909" y="50962"/>
                      <a:pt x="5691" y="50941"/>
                    </a:cubicBezTo>
                    <a:cubicBezTo>
                      <a:pt x="17373" y="-26919"/>
                      <a:pt x="-510038" y="451"/>
                      <a:pt x="6206876" y="28644"/>
                    </a:cubicBezTo>
                    <a:cubicBezTo>
                      <a:pt x="7779432" y="34710"/>
                      <a:pt x="7621401" y="11821"/>
                      <a:pt x="7623303" y="768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7" name="Google Shape;1437;p27"/>
              <p:cNvSpPr/>
              <p:nvPr/>
            </p:nvSpPr>
            <p:spPr>
              <a:xfrm>
                <a:off x="5246413" y="5550127"/>
                <a:ext cx="7690270" cy="77396"/>
              </a:xfrm>
              <a:custGeom>
                <a:avLst/>
                <a:gdLst/>
                <a:ahLst/>
                <a:cxnLst/>
                <a:rect l="l" t="t" r="r" b="b"/>
                <a:pathLst>
                  <a:path w="7690270" h="77396" extrusionOk="0">
                    <a:moveTo>
                      <a:pt x="7688046" y="77397"/>
                    </a:moveTo>
                    <a:cubicBezTo>
                      <a:pt x="7686504" y="77418"/>
                      <a:pt x="188625" y="52226"/>
                      <a:pt x="10273" y="51000"/>
                    </a:cubicBezTo>
                    <a:cubicBezTo>
                      <a:pt x="8541" y="-27346"/>
                      <a:pt x="-520644" y="720"/>
                      <a:pt x="6254784" y="29146"/>
                    </a:cubicBezTo>
                    <a:cubicBezTo>
                      <a:pt x="7844683" y="35233"/>
                      <a:pt x="7682089" y="11816"/>
                      <a:pt x="7688046" y="7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8" name="Google Shape;1438;p27"/>
              <p:cNvSpPr/>
              <p:nvPr/>
            </p:nvSpPr>
            <p:spPr>
              <a:xfrm>
                <a:off x="5269761" y="6416311"/>
                <a:ext cx="7706176" cy="70461"/>
              </a:xfrm>
              <a:custGeom>
                <a:avLst/>
                <a:gdLst/>
                <a:ahLst/>
                <a:cxnLst/>
                <a:rect l="l" t="t" r="r" b="b"/>
                <a:pathLst>
                  <a:path w="7706176" h="70461" extrusionOk="0">
                    <a:moveTo>
                      <a:pt x="2815362" y="61460"/>
                    </a:moveTo>
                    <a:cubicBezTo>
                      <a:pt x="-257293" y="49645"/>
                      <a:pt x="6845" y="84560"/>
                      <a:pt x="4986" y="0"/>
                    </a:cubicBezTo>
                    <a:cubicBezTo>
                      <a:pt x="8219549" y="22846"/>
                      <a:pt x="10931528" y="95698"/>
                      <a:pt x="2815362" y="614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268391" y="7286227"/>
                <a:ext cx="7689405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7689405" h="79113" extrusionOk="0">
                    <a:moveTo>
                      <a:pt x="7685333" y="79113"/>
                    </a:moveTo>
                    <a:cubicBezTo>
                      <a:pt x="7683791" y="79134"/>
                      <a:pt x="173766" y="53836"/>
                      <a:pt x="9145" y="52716"/>
                    </a:cubicBezTo>
                    <a:cubicBezTo>
                      <a:pt x="9145" y="-29476"/>
                      <a:pt x="-509964" y="1951"/>
                      <a:pt x="6274125" y="30419"/>
                    </a:cubicBezTo>
                    <a:cubicBezTo>
                      <a:pt x="7837978" y="37985"/>
                      <a:pt x="7685333" y="10256"/>
                      <a:pt x="7685333" y="79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5245578" y="8153942"/>
                <a:ext cx="7747191" cy="80305"/>
              </a:xfrm>
              <a:custGeom>
                <a:avLst/>
                <a:gdLst/>
                <a:ahLst/>
                <a:cxnLst/>
                <a:rect l="l" t="t" r="r" b="b"/>
                <a:pathLst>
                  <a:path w="7747191" h="80305" extrusionOk="0">
                    <a:moveTo>
                      <a:pt x="7745452" y="80306"/>
                    </a:moveTo>
                    <a:cubicBezTo>
                      <a:pt x="7743909" y="80327"/>
                      <a:pt x="144930" y="54796"/>
                      <a:pt x="7896" y="53909"/>
                    </a:cubicBezTo>
                    <a:cubicBezTo>
                      <a:pt x="11847" y="-31158"/>
                      <a:pt x="-511846" y="2953"/>
                      <a:pt x="6317787" y="31612"/>
                    </a:cubicBezTo>
                    <a:cubicBezTo>
                      <a:pt x="7901011" y="37698"/>
                      <a:pt x="7738164" y="14218"/>
                      <a:pt x="7745452" y="803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247109" y="9022146"/>
                <a:ext cx="7794708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7794708" h="71828" extrusionOk="0">
                    <a:moveTo>
                      <a:pt x="2900183" y="61904"/>
                    </a:moveTo>
                    <a:cubicBezTo>
                      <a:pt x="-304838" y="49603"/>
                      <a:pt x="8372" y="87413"/>
                      <a:pt x="8372" y="0"/>
                    </a:cubicBezTo>
                    <a:cubicBezTo>
                      <a:pt x="8173293" y="31470"/>
                      <a:pt x="11132004" y="96649"/>
                      <a:pt x="2900183" y="61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214879" y="9893048"/>
                <a:ext cx="7826027" cy="78571"/>
              </a:xfrm>
              <a:custGeom>
                <a:avLst/>
                <a:gdLst/>
                <a:ahLst/>
                <a:cxnLst/>
                <a:rect l="l" t="t" r="r" b="b"/>
                <a:pathLst>
                  <a:path w="7826027" h="78571" extrusionOk="0">
                    <a:moveTo>
                      <a:pt x="7823089" y="78572"/>
                    </a:moveTo>
                    <a:cubicBezTo>
                      <a:pt x="7821484" y="78593"/>
                      <a:pt x="331864" y="53992"/>
                      <a:pt x="9719" y="51265"/>
                    </a:cubicBezTo>
                    <a:cubicBezTo>
                      <a:pt x="9719" y="-28327"/>
                      <a:pt x="-527683" y="1303"/>
                      <a:pt x="6389827" y="30321"/>
                    </a:cubicBezTo>
                    <a:cubicBezTo>
                      <a:pt x="7979261" y="36408"/>
                      <a:pt x="7819350" y="12970"/>
                      <a:pt x="7823089" y="78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241067" y="10759777"/>
                <a:ext cx="7790882" cy="81215"/>
              </a:xfrm>
              <a:custGeom>
                <a:avLst/>
                <a:gdLst/>
                <a:ahLst/>
                <a:cxnLst/>
                <a:rect l="l" t="t" r="r" b="b"/>
                <a:pathLst>
                  <a:path w="7790882" h="81215" extrusionOk="0">
                    <a:moveTo>
                      <a:pt x="7788071" y="81215"/>
                    </a:moveTo>
                    <a:cubicBezTo>
                      <a:pt x="7786550" y="81236"/>
                      <a:pt x="214229" y="55156"/>
                      <a:pt x="10000" y="53444"/>
                    </a:cubicBezTo>
                    <a:cubicBezTo>
                      <a:pt x="8098" y="-26360"/>
                      <a:pt x="-520833" y="-2266"/>
                      <a:pt x="6384087" y="32500"/>
                    </a:cubicBezTo>
                    <a:cubicBezTo>
                      <a:pt x="7941750" y="38587"/>
                      <a:pt x="7784079" y="13373"/>
                      <a:pt x="7788071" y="812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444" name="Google Shape;1444;p27"/>
            <p:cNvSpPr/>
            <p:nvPr/>
          </p:nvSpPr>
          <p:spPr>
            <a:xfrm>
              <a:off x="6245888" y="749037"/>
              <a:ext cx="210192" cy="10465657"/>
            </a:xfrm>
            <a:custGeom>
              <a:avLst/>
              <a:gdLst/>
              <a:ahLst/>
              <a:cxnLst/>
              <a:rect l="l" t="t" r="r" b="b"/>
              <a:pathLst>
                <a:path w="210192" h="10465657" extrusionOk="0">
                  <a:moveTo>
                    <a:pt x="210193" y="10465658"/>
                  </a:moveTo>
                  <a:cubicBezTo>
                    <a:pt x="94178" y="10465658"/>
                    <a:pt x="-88484" y="4419993"/>
                    <a:pt x="49331" y="2"/>
                  </a:cubicBezTo>
                  <a:cubicBezTo>
                    <a:pt x="166782" y="-3569"/>
                    <a:pt x="-116178" y="4077844"/>
                    <a:pt x="210193" y="104656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45" name="Google Shape;1445;p27"/>
          <p:cNvGrpSpPr/>
          <p:nvPr/>
        </p:nvGrpSpPr>
        <p:grpSpPr>
          <a:xfrm>
            <a:off x="3082925" y="965835"/>
            <a:ext cx="3188970" cy="3767455"/>
            <a:chOff x="0" y="-9525"/>
            <a:chExt cx="7490232" cy="7033518"/>
          </a:xfrm>
        </p:grpSpPr>
        <p:sp>
          <p:nvSpPr>
            <p:cNvPr id="1446" name="Google Shape;1446;p27"/>
            <p:cNvSpPr txBox="1"/>
            <p:nvPr/>
          </p:nvSpPr>
          <p:spPr>
            <a:xfrm>
              <a:off x="0" y="2547579"/>
              <a:ext cx="7490232" cy="44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Flutter framework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Kết nối database realtime FireBase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Công cụ thanh toán PayPal</a:t>
              </a:r>
              <a:endParaRPr lang="en-US" alt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27"/>
            <p:cNvSpPr txBox="1"/>
            <p:nvPr/>
          </p:nvSpPr>
          <p:spPr>
            <a:xfrm>
              <a:off x="0" y="-9525"/>
              <a:ext cx="6714900" cy="241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ông nghệ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sử dụng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6" name="Google Shape;656;p13"/>
          <p:cNvGrpSpPr/>
          <p:nvPr/>
        </p:nvGrpSpPr>
        <p:grpSpPr>
          <a:xfrm rot="-1059573">
            <a:off x="6153934" y="3760528"/>
            <a:ext cx="1549264" cy="1175696"/>
            <a:chOff x="7455659" y="7523386"/>
            <a:chExt cx="3098124" cy="2351085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8213529" y="7912310"/>
              <a:ext cx="2179110" cy="1872113"/>
              <a:chOff x="8213529" y="7912310"/>
              <a:chExt cx="2179110" cy="1872113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8343289" y="7912310"/>
                <a:ext cx="1532934" cy="1399557"/>
              </a:xfrm>
              <a:custGeom>
                <a:avLst/>
                <a:gdLst/>
                <a:ahLst/>
                <a:cxnLst/>
                <a:rect l="l" t="t" r="r" b="b"/>
                <a:pathLst>
                  <a:path w="1532934" h="1399557" extrusionOk="0">
                    <a:moveTo>
                      <a:pt x="728" y="16525"/>
                    </a:moveTo>
                    <a:cubicBezTo>
                      <a:pt x="-2165" y="8133"/>
                      <a:pt x="3901" y="-1101"/>
                      <a:pt x="12941" y="107"/>
                    </a:cubicBezTo>
                    <a:cubicBezTo>
                      <a:pt x="94434" y="7383"/>
                      <a:pt x="1527036" y="1375036"/>
                      <a:pt x="1530859" y="1378116"/>
                    </a:cubicBezTo>
                    <a:cubicBezTo>
                      <a:pt x="1538227" y="1389495"/>
                      <a:pt x="1524800" y="1407965"/>
                      <a:pt x="1509043" y="1395278"/>
                    </a:cubicBezTo>
                    <a:cubicBezTo>
                      <a:pt x="1508113" y="1395092"/>
                      <a:pt x="4551" y="281490"/>
                      <a:pt x="13505" y="259389"/>
                    </a:cubicBezTo>
                    <a:cubicBezTo>
                      <a:pt x="15277" y="253793"/>
                      <a:pt x="23016" y="250904"/>
                      <a:pt x="27862" y="254821"/>
                    </a:cubicBezTo>
                    <a:cubicBezTo>
                      <a:pt x="85295" y="297257"/>
                      <a:pt x="82314" y="325519"/>
                      <a:pt x="728" y="165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8213529" y="8690645"/>
                <a:ext cx="2179110" cy="1093778"/>
              </a:xfrm>
              <a:custGeom>
                <a:avLst/>
                <a:gdLst/>
                <a:ahLst/>
                <a:cxnLst/>
                <a:rect l="l" t="t" r="r" b="b"/>
                <a:pathLst>
                  <a:path w="2179110" h="1093778" extrusionOk="0">
                    <a:moveTo>
                      <a:pt x="2150990" y="1092885"/>
                    </a:moveTo>
                    <a:cubicBezTo>
                      <a:pt x="2122271" y="1083185"/>
                      <a:pt x="2090571" y="1065745"/>
                      <a:pt x="2064739" y="1052965"/>
                    </a:cubicBezTo>
                    <a:cubicBezTo>
                      <a:pt x="2023057" y="1033473"/>
                      <a:pt x="1980166" y="1016591"/>
                      <a:pt x="1937090" y="1000272"/>
                    </a:cubicBezTo>
                    <a:cubicBezTo>
                      <a:pt x="1805147" y="952147"/>
                      <a:pt x="1676662" y="894880"/>
                      <a:pt x="1545655" y="844145"/>
                    </a:cubicBezTo>
                    <a:cubicBezTo>
                      <a:pt x="1460896" y="810479"/>
                      <a:pt x="1378654" y="770932"/>
                      <a:pt x="1294453" y="735586"/>
                    </a:cubicBezTo>
                    <a:cubicBezTo>
                      <a:pt x="1206522" y="697439"/>
                      <a:pt x="1115146" y="667876"/>
                      <a:pt x="1026007" y="632716"/>
                    </a:cubicBezTo>
                    <a:cubicBezTo>
                      <a:pt x="854346" y="561182"/>
                      <a:pt x="677834" y="500934"/>
                      <a:pt x="509996" y="420816"/>
                    </a:cubicBezTo>
                    <a:cubicBezTo>
                      <a:pt x="370599" y="364113"/>
                      <a:pt x="226072" y="319061"/>
                      <a:pt x="92543" y="248742"/>
                    </a:cubicBezTo>
                    <a:cubicBezTo>
                      <a:pt x="80516" y="242402"/>
                      <a:pt x="67832" y="235869"/>
                      <a:pt x="57578" y="226827"/>
                    </a:cubicBezTo>
                    <a:cubicBezTo>
                      <a:pt x="39491" y="209014"/>
                      <a:pt x="35290" y="182153"/>
                      <a:pt x="24291" y="160046"/>
                    </a:cubicBezTo>
                    <a:cubicBezTo>
                      <a:pt x="14222" y="135887"/>
                      <a:pt x="9743" y="109962"/>
                      <a:pt x="4147" y="84502"/>
                    </a:cubicBezTo>
                    <a:cubicBezTo>
                      <a:pt x="-47" y="65661"/>
                      <a:pt x="-3406" y="44118"/>
                      <a:pt x="6291" y="26398"/>
                    </a:cubicBezTo>
                    <a:cubicBezTo>
                      <a:pt x="11794" y="16885"/>
                      <a:pt x="21769" y="14740"/>
                      <a:pt x="29602" y="17350"/>
                    </a:cubicBezTo>
                    <a:cubicBezTo>
                      <a:pt x="29416" y="7464"/>
                      <a:pt x="38084" y="-2700"/>
                      <a:pt x="49739" y="653"/>
                    </a:cubicBezTo>
                    <a:cubicBezTo>
                      <a:pt x="55520" y="2147"/>
                      <a:pt x="61023" y="4849"/>
                      <a:pt x="66525" y="7179"/>
                    </a:cubicBezTo>
                    <a:cubicBezTo>
                      <a:pt x="285928" y="99420"/>
                      <a:pt x="508875" y="183734"/>
                      <a:pt x="725105" y="283338"/>
                    </a:cubicBezTo>
                    <a:cubicBezTo>
                      <a:pt x="911500" y="371847"/>
                      <a:pt x="1086333" y="482086"/>
                      <a:pt x="1268249" y="579087"/>
                    </a:cubicBezTo>
                    <a:cubicBezTo>
                      <a:pt x="1354408" y="628520"/>
                      <a:pt x="1447370" y="670863"/>
                      <a:pt x="1520287" y="739224"/>
                    </a:cubicBezTo>
                    <a:cubicBezTo>
                      <a:pt x="1598614" y="769537"/>
                      <a:pt x="1677591" y="799379"/>
                      <a:pt x="1753675" y="831651"/>
                    </a:cubicBezTo>
                    <a:cubicBezTo>
                      <a:pt x="1774470" y="843773"/>
                      <a:pt x="1828922" y="848719"/>
                      <a:pt x="1819411" y="880805"/>
                    </a:cubicBezTo>
                    <a:cubicBezTo>
                      <a:pt x="1816052" y="890690"/>
                      <a:pt x="1804862" y="897873"/>
                      <a:pt x="1794514" y="895171"/>
                    </a:cubicBezTo>
                    <a:cubicBezTo>
                      <a:pt x="1761786" y="882392"/>
                      <a:pt x="1729057" y="869432"/>
                      <a:pt x="1696329" y="856373"/>
                    </a:cubicBezTo>
                    <a:cubicBezTo>
                      <a:pt x="1835633" y="919237"/>
                      <a:pt x="1983518" y="961859"/>
                      <a:pt x="2119749" y="1031062"/>
                    </a:cubicBezTo>
                    <a:cubicBezTo>
                      <a:pt x="2133176" y="1037310"/>
                      <a:pt x="2146511" y="1043749"/>
                      <a:pt x="2160310" y="1048968"/>
                    </a:cubicBezTo>
                    <a:cubicBezTo>
                      <a:pt x="2168606" y="1051577"/>
                      <a:pt x="2175974" y="1057452"/>
                      <a:pt x="2178210" y="1066222"/>
                    </a:cubicBezTo>
                    <a:cubicBezTo>
                      <a:pt x="2183155" y="1081971"/>
                      <a:pt x="2166840" y="1097738"/>
                      <a:pt x="2150990" y="10928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60" name="Google Shape;660;p13"/>
            <p:cNvSpPr/>
            <p:nvPr/>
          </p:nvSpPr>
          <p:spPr>
            <a:xfrm>
              <a:off x="7455659" y="7523386"/>
              <a:ext cx="3098124" cy="2351085"/>
            </a:xfrm>
            <a:custGeom>
              <a:avLst/>
              <a:gdLst/>
              <a:ahLst/>
              <a:cxnLst/>
              <a:rect l="l" t="t" r="r" b="b"/>
              <a:pathLst>
                <a:path w="3098124" h="2351085" extrusionOk="0">
                  <a:moveTo>
                    <a:pt x="3089345" y="2291777"/>
                  </a:moveTo>
                  <a:cubicBezTo>
                    <a:pt x="3076203" y="2259363"/>
                    <a:pt x="3052130" y="2223503"/>
                    <a:pt x="3044329" y="2211925"/>
                  </a:cubicBezTo>
                  <a:cubicBezTo>
                    <a:pt x="2922833" y="2031683"/>
                    <a:pt x="2789031" y="1860353"/>
                    <a:pt x="2662690" y="1683618"/>
                  </a:cubicBezTo>
                  <a:cubicBezTo>
                    <a:pt x="2543890" y="1517401"/>
                    <a:pt x="2426074" y="1350484"/>
                    <a:pt x="2309616" y="1182619"/>
                  </a:cubicBezTo>
                  <a:cubicBezTo>
                    <a:pt x="2218915" y="1051884"/>
                    <a:pt x="2129039" y="920579"/>
                    <a:pt x="2040253" y="788536"/>
                  </a:cubicBezTo>
                  <a:cubicBezTo>
                    <a:pt x="1973513" y="689280"/>
                    <a:pt x="1907405" y="589602"/>
                    <a:pt x="1842004" y="489459"/>
                  </a:cubicBezTo>
                  <a:cubicBezTo>
                    <a:pt x="1795117" y="417664"/>
                    <a:pt x="1748633" y="345603"/>
                    <a:pt x="1702266" y="273468"/>
                  </a:cubicBezTo>
                  <a:cubicBezTo>
                    <a:pt x="1671167" y="225082"/>
                    <a:pt x="1640242" y="176579"/>
                    <a:pt x="1608449" y="128646"/>
                  </a:cubicBezTo>
                  <a:cubicBezTo>
                    <a:pt x="1589172" y="99584"/>
                    <a:pt x="1569859" y="70251"/>
                    <a:pt x="1547943" y="43080"/>
                  </a:cubicBezTo>
                  <a:cubicBezTo>
                    <a:pt x="1536870" y="29352"/>
                    <a:pt x="1524261" y="13052"/>
                    <a:pt x="1508157" y="4852"/>
                  </a:cubicBezTo>
                  <a:cubicBezTo>
                    <a:pt x="1497561" y="-546"/>
                    <a:pt x="1487839" y="-1377"/>
                    <a:pt x="1476488" y="2045"/>
                  </a:cubicBezTo>
                  <a:cubicBezTo>
                    <a:pt x="1463383" y="5999"/>
                    <a:pt x="1451597" y="15308"/>
                    <a:pt x="1440339" y="22745"/>
                  </a:cubicBezTo>
                  <a:cubicBezTo>
                    <a:pt x="1426509" y="31880"/>
                    <a:pt x="1412704" y="40997"/>
                    <a:pt x="1398211" y="49073"/>
                  </a:cubicBezTo>
                  <a:cubicBezTo>
                    <a:pt x="1160343" y="181698"/>
                    <a:pt x="1083696" y="261723"/>
                    <a:pt x="937396" y="342864"/>
                  </a:cubicBezTo>
                  <a:cubicBezTo>
                    <a:pt x="889747" y="370097"/>
                    <a:pt x="892641" y="388380"/>
                    <a:pt x="900566" y="389031"/>
                  </a:cubicBezTo>
                  <a:cubicBezTo>
                    <a:pt x="901495" y="389124"/>
                    <a:pt x="1644932" y="1040028"/>
                    <a:pt x="2041034" y="1415895"/>
                  </a:cubicBezTo>
                  <a:cubicBezTo>
                    <a:pt x="2130643" y="1501325"/>
                    <a:pt x="2318991" y="1686649"/>
                    <a:pt x="2418484" y="1767040"/>
                  </a:cubicBezTo>
                  <a:cubicBezTo>
                    <a:pt x="2425572" y="1778047"/>
                    <a:pt x="2412889" y="1797167"/>
                    <a:pt x="2396667" y="1784201"/>
                  </a:cubicBezTo>
                  <a:cubicBezTo>
                    <a:pt x="2396264" y="1784121"/>
                    <a:pt x="2114112" y="1575282"/>
                    <a:pt x="1795024" y="1336694"/>
                  </a:cubicBezTo>
                  <a:cubicBezTo>
                    <a:pt x="1794076" y="1334519"/>
                    <a:pt x="1792639" y="1332505"/>
                    <a:pt x="1790687" y="1330912"/>
                  </a:cubicBezTo>
                  <a:cubicBezTo>
                    <a:pt x="1769304" y="1313533"/>
                    <a:pt x="1747926" y="1296155"/>
                    <a:pt x="1726543" y="1278777"/>
                  </a:cubicBezTo>
                  <a:cubicBezTo>
                    <a:pt x="1693592" y="1251965"/>
                    <a:pt x="1660634" y="1225172"/>
                    <a:pt x="1627664" y="1198373"/>
                  </a:cubicBezTo>
                  <a:cubicBezTo>
                    <a:pt x="1623462" y="1191581"/>
                    <a:pt x="1613803" y="1186548"/>
                    <a:pt x="1607867" y="1181565"/>
                  </a:cubicBezTo>
                  <a:cubicBezTo>
                    <a:pt x="1570534" y="1151494"/>
                    <a:pt x="1534819" y="1119396"/>
                    <a:pt x="1496303" y="1090812"/>
                  </a:cubicBezTo>
                  <a:cubicBezTo>
                    <a:pt x="1484382" y="1081094"/>
                    <a:pt x="1472311" y="1071574"/>
                    <a:pt x="1460173" y="1062147"/>
                  </a:cubicBezTo>
                  <a:cubicBezTo>
                    <a:pt x="1423380" y="1032237"/>
                    <a:pt x="1386568" y="1002315"/>
                    <a:pt x="1349787" y="972386"/>
                  </a:cubicBezTo>
                  <a:cubicBezTo>
                    <a:pt x="1307789" y="938249"/>
                    <a:pt x="1265797" y="904111"/>
                    <a:pt x="1223799" y="869974"/>
                  </a:cubicBezTo>
                  <a:cubicBezTo>
                    <a:pt x="1182166" y="836091"/>
                    <a:pt x="1140534" y="802246"/>
                    <a:pt x="1098901" y="768363"/>
                  </a:cubicBezTo>
                  <a:cubicBezTo>
                    <a:pt x="1057560" y="734771"/>
                    <a:pt x="1016218" y="701148"/>
                    <a:pt x="974877" y="667519"/>
                  </a:cubicBezTo>
                  <a:cubicBezTo>
                    <a:pt x="932842" y="633382"/>
                    <a:pt x="890850" y="599208"/>
                    <a:pt x="848777" y="565071"/>
                  </a:cubicBezTo>
                  <a:cubicBezTo>
                    <a:pt x="828454" y="548566"/>
                    <a:pt x="808056" y="532136"/>
                    <a:pt x="787441" y="515960"/>
                  </a:cubicBezTo>
                  <a:cubicBezTo>
                    <a:pt x="777167" y="507909"/>
                    <a:pt x="766937" y="499821"/>
                    <a:pt x="756515" y="491876"/>
                  </a:cubicBezTo>
                  <a:cubicBezTo>
                    <a:pt x="750871" y="487537"/>
                    <a:pt x="745189" y="483205"/>
                    <a:pt x="739507" y="478904"/>
                  </a:cubicBezTo>
                  <a:cubicBezTo>
                    <a:pt x="739507" y="478904"/>
                    <a:pt x="739500" y="478898"/>
                    <a:pt x="739500" y="478898"/>
                  </a:cubicBezTo>
                  <a:cubicBezTo>
                    <a:pt x="739147" y="478544"/>
                    <a:pt x="738943" y="478129"/>
                    <a:pt x="738509" y="477807"/>
                  </a:cubicBezTo>
                  <a:cubicBezTo>
                    <a:pt x="737846" y="477478"/>
                    <a:pt x="737208" y="477107"/>
                    <a:pt x="736576" y="476735"/>
                  </a:cubicBezTo>
                  <a:cubicBezTo>
                    <a:pt x="734766" y="475390"/>
                    <a:pt x="732957" y="474039"/>
                    <a:pt x="731135" y="472712"/>
                  </a:cubicBezTo>
                  <a:cubicBezTo>
                    <a:pt x="728806" y="471002"/>
                    <a:pt x="726327" y="468926"/>
                    <a:pt x="723557" y="467977"/>
                  </a:cubicBezTo>
                  <a:cubicBezTo>
                    <a:pt x="720515" y="466930"/>
                    <a:pt x="717324" y="467221"/>
                    <a:pt x="714629" y="468634"/>
                  </a:cubicBezTo>
                  <a:cubicBezTo>
                    <a:pt x="698921" y="470934"/>
                    <a:pt x="683728" y="475291"/>
                    <a:pt x="668876" y="480800"/>
                  </a:cubicBezTo>
                  <a:cubicBezTo>
                    <a:pt x="650622" y="484798"/>
                    <a:pt x="633105" y="495917"/>
                    <a:pt x="608060" y="505331"/>
                  </a:cubicBezTo>
                  <a:cubicBezTo>
                    <a:pt x="584285" y="505331"/>
                    <a:pt x="135125" y="732341"/>
                    <a:pt x="96151" y="759017"/>
                  </a:cubicBezTo>
                  <a:cubicBezTo>
                    <a:pt x="-179755" y="877096"/>
                    <a:pt x="43377" y="865159"/>
                    <a:pt x="2034509" y="1833920"/>
                  </a:cubicBezTo>
                  <a:cubicBezTo>
                    <a:pt x="2119236" y="1876330"/>
                    <a:pt x="2202910" y="1920960"/>
                    <a:pt x="2287272" y="1964097"/>
                  </a:cubicBezTo>
                  <a:cubicBezTo>
                    <a:pt x="2438355" y="2041351"/>
                    <a:pt x="2589661" y="2118278"/>
                    <a:pt x="2742417" y="2192173"/>
                  </a:cubicBezTo>
                  <a:cubicBezTo>
                    <a:pt x="2840460" y="2239598"/>
                    <a:pt x="2937196" y="2289707"/>
                    <a:pt x="3034297" y="2339034"/>
                  </a:cubicBezTo>
                  <a:cubicBezTo>
                    <a:pt x="3045147" y="2344544"/>
                    <a:pt x="3056387" y="2350165"/>
                    <a:pt x="3068532" y="2350953"/>
                  </a:cubicBezTo>
                  <a:cubicBezTo>
                    <a:pt x="3104705" y="2353295"/>
                    <a:pt x="3102512" y="2324265"/>
                    <a:pt x="3089345" y="2291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9196811" y="8190359"/>
              <a:ext cx="140761" cy="361892"/>
            </a:xfrm>
            <a:custGeom>
              <a:avLst/>
              <a:gdLst/>
              <a:ahLst/>
              <a:cxnLst/>
              <a:rect l="l" t="t" r="r" b="b"/>
              <a:pathLst>
                <a:path w="140761" h="361892" extrusionOk="0">
                  <a:moveTo>
                    <a:pt x="4754" y="358384"/>
                  </a:moveTo>
                  <a:cubicBezTo>
                    <a:pt x="-754" y="353625"/>
                    <a:pt x="-1690" y="344787"/>
                    <a:pt x="3075" y="339159"/>
                  </a:cubicBezTo>
                  <a:cubicBezTo>
                    <a:pt x="10777" y="323683"/>
                    <a:pt x="18721" y="308338"/>
                    <a:pt x="25152" y="292267"/>
                  </a:cubicBezTo>
                  <a:cubicBezTo>
                    <a:pt x="52397" y="219450"/>
                    <a:pt x="70769" y="143763"/>
                    <a:pt x="94501" y="69806"/>
                  </a:cubicBezTo>
                  <a:cubicBezTo>
                    <a:pt x="101868" y="49235"/>
                    <a:pt x="109545" y="28771"/>
                    <a:pt x="118592" y="8907"/>
                  </a:cubicBezTo>
                  <a:cubicBezTo>
                    <a:pt x="119670" y="4166"/>
                    <a:pt x="123573" y="459"/>
                    <a:pt x="128630" y="38"/>
                  </a:cubicBezTo>
                  <a:cubicBezTo>
                    <a:pt x="134528" y="-470"/>
                    <a:pt x="140464" y="4190"/>
                    <a:pt x="140762" y="10314"/>
                  </a:cubicBezTo>
                  <a:cubicBezTo>
                    <a:pt x="134584" y="38278"/>
                    <a:pt x="120581" y="64810"/>
                    <a:pt x="113845" y="92979"/>
                  </a:cubicBezTo>
                  <a:cubicBezTo>
                    <a:pt x="89320" y="173643"/>
                    <a:pt x="72114" y="257448"/>
                    <a:pt x="36516" y="334232"/>
                  </a:cubicBezTo>
                  <a:cubicBezTo>
                    <a:pt x="30586" y="346497"/>
                    <a:pt x="21955" y="370991"/>
                    <a:pt x="4754" y="3583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8581170" y="8699461"/>
              <a:ext cx="385853" cy="129494"/>
            </a:xfrm>
            <a:custGeom>
              <a:avLst/>
              <a:gdLst/>
              <a:ahLst/>
              <a:cxnLst/>
              <a:rect l="l" t="t" r="r" b="b"/>
              <a:pathLst>
                <a:path w="385853" h="129494" extrusionOk="0">
                  <a:moveTo>
                    <a:pt x="530" y="119789"/>
                  </a:moveTo>
                  <a:cubicBezTo>
                    <a:pt x="-1509" y="112903"/>
                    <a:pt x="2494" y="104270"/>
                    <a:pt x="9855" y="102559"/>
                  </a:cubicBezTo>
                  <a:cubicBezTo>
                    <a:pt x="25736" y="98841"/>
                    <a:pt x="41871" y="96219"/>
                    <a:pt x="57894" y="93306"/>
                  </a:cubicBezTo>
                  <a:cubicBezTo>
                    <a:pt x="100983" y="85732"/>
                    <a:pt x="143155" y="74242"/>
                    <a:pt x="184502" y="60117"/>
                  </a:cubicBezTo>
                  <a:cubicBezTo>
                    <a:pt x="226500" y="46228"/>
                    <a:pt x="267798" y="30337"/>
                    <a:pt x="309759" y="16287"/>
                  </a:cubicBezTo>
                  <a:cubicBezTo>
                    <a:pt x="325622" y="13089"/>
                    <a:pt x="383451" y="-15247"/>
                    <a:pt x="385849" y="11149"/>
                  </a:cubicBezTo>
                  <a:cubicBezTo>
                    <a:pt x="386066" y="19863"/>
                    <a:pt x="377930" y="22980"/>
                    <a:pt x="370631" y="23929"/>
                  </a:cubicBezTo>
                  <a:cubicBezTo>
                    <a:pt x="301506" y="43823"/>
                    <a:pt x="235472" y="73182"/>
                    <a:pt x="166800" y="94583"/>
                  </a:cubicBezTo>
                  <a:cubicBezTo>
                    <a:pt x="128860" y="107232"/>
                    <a:pt x="89687" y="115748"/>
                    <a:pt x="50354" y="122857"/>
                  </a:cubicBezTo>
                  <a:cubicBezTo>
                    <a:pt x="35080" y="123012"/>
                    <a:pt x="7885" y="139572"/>
                    <a:pt x="530" y="119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9924845" y="9340112"/>
              <a:ext cx="540646" cy="437365"/>
            </a:xfrm>
            <a:custGeom>
              <a:avLst/>
              <a:gdLst/>
              <a:ahLst/>
              <a:cxnLst/>
              <a:rect l="l" t="t" r="r" b="b"/>
              <a:pathLst>
                <a:path w="540646" h="437365" extrusionOk="0">
                  <a:moveTo>
                    <a:pt x="536782" y="417449"/>
                  </a:moveTo>
                  <a:cubicBezTo>
                    <a:pt x="547675" y="427105"/>
                    <a:pt x="533250" y="444155"/>
                    <a:pt x="521812" y="434499"/>
                  </a:cubicBezTo>
                  <a:cubicBezTo>
                    <a:pt x="380965" y="321229"/>
                    <a:pt x="240075" y="208034"/>
                    <a:pt x="98862" y="95242"/>
                  </a:cubicBezTo>
                  <a:cubicBezTo>
                    <a:pt x="67249" y="69887"/>
                    <a:pt x="35487" y="44712"/>
                    <a:pt x="3763" y="19425"/>
                  </a:cubicBezTo>
                  <a:cubicBezTo>
                    <a:pt x="-6839" y="10060"/>
                    <a:pt x="7189" y="-6661"/>
                    <a:pt x="18367" y="2815"/>
                  </a:cubicBezTo>
                  <a:cubicBezTo>
                    <a:pt x="159288" y="114771"/>
                    <a:pt x="300247" y="226615"/>
                    <a:pt x="440331" y="339630"/>
                  </a:cubicBezTo>
                  <a:cubicBezTo>
                    <a:pt x="472533" y="365531"/>
                    <a:pt x="504617" y="391505"/>
                    <a:pt x="536782" y="417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079" name="Google Shape;4079;p35"/>
          <p:cNvGrpSpPr/>
          <p:nvPr/>
        </p:nvGrpSpPr>
        <p:grpSpPr>
          <a:xfrm rot="16200000">
            <a:off x="2297430" y="-1422400"/>
            <a:ext cx="4952365" cy="8042910"/>
            <a:chOff x="4261341" y="7008086"/>
            <a:chExt cx="1342404" cy="1938574"/>
          </a:xfrm>
        </p:grpSpPr>
        <p:sp>
          <p:nvSpPr>
            <p:cNvPr id="4080" name="Google Shape;4080;p35"/>
            <p:cNvSpPr/>
            <p:nvPr/>
          </p:nvSpPr>
          <p:spPr>
            <a:xfrm>
              <a:off x="4261341" y="7008086"/>
              <a:ext cx="1342404" cy="1938574"/>
            </a:xfrm>
            <a:custGeom>
              <a:avLst/>
              <a:gdLst/>
              <a:ahLst/>
              <a:cxnLst/>
              <a:rect l="l" t="t" r="r" b="b"/>
              <a:pathLst>
                <a:path w="1342404" h="1938574" extrusionOk="0">
                  <a:moveTo>
                    <a:pt x="394030" y="1929559"/>
                  </a:moveTo>
                  <a:cubicBezTo>
                    <a:pt x="384428" y="1929559"/>
                    <a:pt x="375369" y="1928416"/>
                    <a:pt x="365111" y="1925333"/>
                  </a:cubicBezTo>
                  <a:cubicBezTo>
                    <a:pt x="347351" y="1919580"/>
                    <a:pt x="307836" y="1856444"/>
                    <a:pt x="291946" y="1808767"/>
                  </a:cubicBezTo>
                  <a:cubicBezTo>
                    <a:pt x="269959" y="1742216"/>
                    <a:pt x="282134" y="1720899"/>
                    <a:pt x="268888" y="1718173"/>
                  </a:cubicBezTo>
                  <a:cubicBezTo>
                    <a:pt x="154675" y="1694821"/>
                    <a:pt x="57388" y="1611447"/>
                    <a:pt x="3676" y="1510564"/>
                  </a:cubicBezTo>
                  <a:cubicBezTo>
                    <a:pt x="-1280" y="1510564"/>
                    <a:pt x="210" y="1487766"/>
                    <a:pt x="210" y="31619"/>
                  </a:cubicBezTo>
                  <a:cubicBezTo>
                    <a:pt x="71376" y="22709"/>
                    <a:pt x="142414" y="15808"/>
                    <a:pt x="213980" y="15792"/>
                  </a:cubicBezTo>
                  <a:cubicBezTo>
                    <a:pt x="749081" y="15668"/>
                    <a:pt x="1022078" y="-7091"/>
                    <a:pt x="1305050" y="2249"/>
                  </a:cubicBezTo>
                  <a:cubicBezTo>
                    <a:pt x="1319151" y="2800"/>
                    <a:pt x="1343858" y="1361274"/>
                    <a:pt x="1342337" y="1928175"/>
                  </a:cubicBezTo>
                  <a:cubicBezTo>
                    <a:pt x="1342337" y="1950736"/>
                    <a:pt x="1117199" y="1929559"/>
                    <a:pt x="394030" y="1929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81" name="Google Shape;4081;p35"/>
            <p:cNvGrpSpPr/>
            <p:nvPr/>
          </p:nvGrpSpPr>
          <p:grpSpPr>
            <a:xfrm>
              <a:off x="4360054" y="7145323"/>
              <a:ext cx="1105994" cy="1638231"/>
              <a:chOff x="4360054" y="7145323"/>
              <a:chExt cx="1105994" cy="1638231"/>
            </a:xfrm>
          </p:grpSpPr>
          <p:grpSp>
            <p:nvGrpSpPr>
              <p:cNvPr id="4082" name="Google Shape;4082;p35"/>
              <p:cNvGrpSpPr/>
              <p:nvPr/>
            </p:nvGrpSpPr>
            <p:grpSpPr>
              <a:xfrm>
                <a:off x="4360067" y="7145323"/>
                <a:ext cx="1105980" cy="22267"/>
                <a:chOff x="4360067" y="7145323"/>
                <a:chExt cx="1105980" cy="22267"/>
              </a:xfrm>
            </p:grpSpPr>
            <p:grpSp>
              <p:nvGrpSpPr>
                <p:cNvPr id="4083" name="Google Shape;4083;p35"/>
                <p:cNvGrpSpPr/>
                <p:nvPr/>
              </p:nvGrpSpPr>
              <p:grpSpPr>
                <a:xfrm>
                  <a:off x="4360067" y="7145323"/>
                  <a:ext cx="19812" cy="22258"/>
                  <a:chOff x="4360067" y="7145323"/>
                  <a:chExt cx="19812" cy="22258"/>
                </a:xfrm>
              </p:grpSpPr>
              <p:sp>
                <p:nvSpPr>
                  <p:cNvPr id="4084" name="Google Shape;4084;p35"/>
                  <p:cNvSpPr/>
                  <p:nvPr/>
                </p:nvSpPr>
                <p:spPr>
                  <a:xfrm>
                    <a:off x="4372869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5" name="Google Shape;4085;p35"/>
                  <p:cNvSpPr/>
                  <p:nvPr/>
                </p:nvSpPr>
                <p:spPr>
                  <a:xfrm>
                    <a:off x="4360067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3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6" name="Google Shape;4086;p35"/>
                <p:cNvGrpSpPr/>
                <p:nvPr/>
              </p:nvGrpSpPr>
              <p:grpSpPr>
                <a:xfrm>
                  <a:off x="4495848" y="7145329"/>
                  <a:ext cx="19806" cy="22261"/>
                  <a:chOff x="4495848" y="7145329"/>
                  <a:chExt cx="19806" cy="22261"/>
                </a:xfrm>
              </p:grpSpPr>
              <p:sp>
                <p:nvSpPr>
                  <p:cNvPr id="4087" name="Google Shape;4087;p35"/>
                  <p:cNvSpPr/>
                  <p:nvPr/>
                </p:nvSpPr>
                <p:spPr>
                  <a:xfrm>
                    <a:off x="4508640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8" name="Google Shape;4088;p35"/>
                  <p:cNvSpPr/>
                  <p:nvPr/>
                </p:nvSpPr>
                <p:spPr>
                  <a:xfrm>
                    <a:off x="4495848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9" name="Google Shape;4089;p35"/>
                <p:cNvGrpSpPr/>
                <p:nvPr/>
              </p:nvGrpSpPr>
              <p:grpSpPr>
                <a:xfrm>
                  <a:off x="4631620" y="7145329"/>
                  <a:ext cx="19806" cy="22261"/>
                  <a:chOff x="4631620" y="7145329"/>
                  <a:chExt cx="19806" cy="22261"/>
                </a:xfrm>
              </p:grpSpPr>
              <p:sp>
                <p:nvSpPr>
                  <p:cNvPr id="4090" name="Google Shape;4090;p35"/>
                  <p:cNvSpPr/>
                  <p:nvPr/>
                </p:nvSpPr>
                <p:spPr>
                  <a:xfrm>
                    <a:off x="4644411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1" name="Google Shape;4091;p35"/>
                  <p:cNvSpPr/>
                  <p:nvPr/>
                </p:nvSpPr>
                <p:spPr>
                  <a:xfrm>
                    <a:off x="4631620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2" name="Google Shape;4092;p35"/>
                <p:cNvGrpSpPr/>
                <p:nvPr/>
              </p:nvGrpSpPr>
              <p:grpSpPr>
                <a:xfrm>
                  <a:off x="4767389" y="7145329"/>
                  <a:ext cx="19806" cy="22261"/>
                  <a:chOff x="4767389" y="7145329"/>
                  <a:chExt cx="19806" cy="22261"/>
                </a:xfrm>
              </p:grpSpPr>
              <p:sp>
                <p:nvSpPr>
                  <p:cNvPr id="4093" name="Google Shape;4093;p35"/>
                  <p:cNvSpPr/>
                  <p:nvPr/>
                </p:nvSpPr>
                <p:spPr>
                  <a:xfrm>
                    <a:off x="4780182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4" name="Google Shape;4094;p35"/>
                  <p:cNvSpPr/>
                  <p:nvPr/>
                </p:nvSpPr>
                <p:spPr>
                  <a:xfrm>
                    <a:off x="4767389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5" name="Google Shape;4095;p35"/>
                <p:cNvGrpSpPr/>
                <p:nvPr/>
              </p:nvGrpSpPr>
              <p:grpSpPr>
                <a:xfrm>
                  <a:off x="4903162" y="7145329"/>
                  <a:ext cx="19806" cy="22261"/>
                  <a:chOff x="4903162" y="7145329"/>
                  <a:chExt cx="19806" cy="22261"/>
                </a:xfrm>
              </p:grpSpPr>
              <p:sp>
                <p:nvSpPr>
                  <p:cNvPr id="4096" name="Google Shape;4096;p35"/>
                  <p:cNvSpPr/>
                  <p:nvPr/>
                </p:nvSpPr>
                <p:spPr>
                  <a:xfrm>
                    <a:off x="4915952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7" name="Google Shape;4097;p35"/>
                  <p:cNvSpPr/>
                  <p:nvPr/>
                </p:nvSpPr>
                <p:spPr>
                  <a:xfrm>
                    <a:off x="4903162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8" name="Google Shape;4098;p35"/>
                <p:cNvGrpSpPr/>
                <p:nvPr/>
              </p:nvGrpSpPr>
              <p:grpSpPr>
                <a:xfrm>
                  <a:off x="5038931" y="7145329"/>
                  <a:ext cx="19806" cy="22261"/>
                  <a:chOff x="5038931" y="7145329"/>
                  <a:chExt cx="19806" cy="22261"/>
                </a:xfrm>
              </p:grpSpPr>
              <p:sp>
                <p:nvSpPr>
                  <p:cNvPr id="4099" name="Google Shape;4099;p35"/>
                  <p:cNvSpPr/>
                  <p:nvPr/>
                </p:nvSpPr>
                <p:spPr>
                  <a:xfrm>
                    <a:off x="5051724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0" name="Google Shape;4100;p35"/>
                  <p:cNvSpPr/>
                  <p:nvPr/>
                </p:nvSpPr>
                <p:spPr>
                  <a:xfrm>
                    <a:off x="5038931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1" name="Google Shape;4101;p35"/>
                <p:cNvGrpSpPr/>
                <p:nvPr/>
              </p:nvGrpSpPr>
              <p:grpSpPr>
                <a:xfrm>
                  <a:off x="5174704" y="7145329"/>
                  <a:ext cx="19806" cy="22261"/>
                  <a:chOff x="5174704" y="7145329"/>
                  <a:chExt cx="19806" cy="22261"/>
                </a:xfrm>
              </p:grpSpPr>
              <p:sp>
                <p:nvSpPr>
                  <p:cNvPr id="4102" name="Google Shape;4102;p35"/>
                  <p:cNvSpPr/>
                  <p:nvPr/>
                </p:nvSpPr>
                <p:spPr>
                  <a:xfrm>
                    <a:off x="5187494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3" name="Google Shape;4103;p35"/>
                  <p:cNvSpPr/>
                  <p:nvPr/>
                </p:nvSpPr>
                <p:spPr>
                  <a:xfrm>
                    <a:off x="5174704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4" name="Google Shape;4104;p35"/>
                <p:cNvGrpSpPr/>
                <p:nvPr/>
              </p:nvGrpSpPr>
              <p:grpSpPr>
                <a:xfrm>
                  <a:off x="5310473" y="7145329"/>
                  <a:ext cx="19806" cy="22261"/>
                  <a:chOff x="5310473" y="7145329"/>
                  <a:chExt cx="19806" cy="22261"/>
                </a:xfrm>
              </p:grpSpPr>
              <p:sp>
                <p:nvSpPr>
                  <p:cNvPr id="4105" name="Google Shape;4105;p35"/>
                  <p:cNvSpPr/>
                  <p:nvPr/>
                </p:nvSpPr>
                <p:spPr>
                  <a:xfrm>
                    <a:off x="5323265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6" name="Google Shape;4106;p35"/>
                  <p:cNvSpPr/>
                  <p:nvPr/>
                </p:nvSpPr>
                <p:spPr>
                  <a:xfrm>
                    <a:off x="5310473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7" name="Google Shape;4107;p35"/>
                <p:cNvGrpSpPr/>
                <p:nvPr/>
              </p:nvGrpSpPr>
              <p:grpSpPr>
                <a:xfrm>
                  <a:off x="5446235" y="7145323"/>
                  <a:ext cx="19812" cy="22258"/>
                  <a:chOff x="5446235" y="7145323"/>
                  <a:chExt cx="19812" cy="22258"/>
                </a:xfrm>
              </p:grpSpPr>
              <p:sp>
                <p:nvSpPr>
                  <p:cNvPr id="4108" name="Google Shape;4108;p35"/>
                  <p:cNvSpPr/>
                  <p:nvPr/>
                </p:nvSpPr>
                <p:spPr>
                  <a:xfrm>
                    <a:off x="5459035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9" name="Google Shape;4109;p35"/>
                  <p:cNvSpPr/>
                  <p:nvPr/>
                </p:nvSpPr>
                <p:spPr>
                  <a:xfrm>
                    <a:off x="5446235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10" name="Google Shape;4110;p35"/>
              <p:cNvGrpSpPr/>
              <p:nvPr/>
            </p:nvGrpSpPr>
            <p:grpSpPr>
              <a:xfrm>
                <a:off x="4360054" y="7292224"/>
                <a:ext cx="1105994" cy="22271"/>
                <a:chOff x="4360054" y="7292224"/>
                <a:chExt cx="1105994" cy="22271"/>
              </a:xfrm>
            </p:grpSpPr>
            <p:grpSp>
              <p:nvGrpSpPr>
                <p:cNvPr id="4111" name="Google Shape;4111;p35"/>
                <p:cNvGrpSpPr/>
                <p:nvPr/>
              </p:nvGrpSpPr>
              <p:grpSpPr>
                <a:xfrm>
                  <a:off x="4360054" y="7292224"/>
                  <a:ext cx="19827" cy="22266"/>
                  <a:chOff x="4360054" y="7292224"/>
                  <a:chExt cx="19827" cy="22266"/>
                </a:xfrm>
              </p:grpSpPr>
              <p:sp>
                <p:nvSpPr>
                  <p:cNvPr id="4112" name="Google Shape;4112;p35"/>
                  <p:cNvSpPr/>
                  <p:nvPr/>
                </p:nvSpPr>
                <p:spPr>
                  <a:xfrm>
                    <a:off x="4372869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3" name="Google Shape;4113;p35"/>
                  <p:cNvSpPr/>
                  <p:nvPr/>
                </p:nvSpPr>
                <p:spPr>
                  <a:xfrm>
                    <a:off x="4360054" y="7292224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4" name="Google Shape;4114;p35"/>
                <p:cNvGrpSpPr/>
                <p:nvPr/>
              </p:nvGrpSpPr>
              <p:grpSpPr>
                <a:xfrm>
                  <a:off x="4495848" y="7292234"/>
                  <a:ext cx="19806" cy="22261"/>
                  <a:chOff x="4495848" y="7292234"/>
                  <a:chExt cx="19806" cy="22261"/>
                </a:xfrm>
              </p:grpSpPr>
              <p:sp>
                <p:nvSpPr>
                  <p:cNvPr id="4115" name="Google Shape;4115;p35"/>
                  <p:cNvSpPr/>
                  <p:nvPr/>
                </p:nvSpPr>
                <p:spPr>
                  <a:xfrm>
                    <a:off x="4508640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6" name="Google Shape;4116;p35"/>
                  <p:cNvSpPr/>
                  <p:nvPr/>
                </p:nvSpPr>
                <p:spPr>
                  <a:xfrm>
                    <a:off x="4495848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7" name="Google Shape;4117;p35"/>
                <p:cNvGrpSpPr/>
                <p:nvPr/>
              </p:nvGrpSpPr>
              <p:grpSpPr>
                <a:xfrm>
                  <a:off x="4631620" y="7292234"/>
                  <a:ext cx="19806" cy="22261"/>
                  <a:chOff x="4631620" y="7292234"/>
                  <a:chExt cx="19806" cy="22261"/>
                </a:xfrm>
              </p:grpSpPr>
              <p:sp>
                <p:nvSpPr>
                  <p:cNvPr id="4118" name="Google Shape;4118;p35"/>
                  <p:cNvSpPr/>
                  <p:nvPr/>
                </p:nvSpPr>
                <p:spPr>
                  <a:xfrm>
                    <a:off x="4644411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9" name="Google Shape;4119;p35"/>
                  <p:cNvSpPr/>
                  <p:nvPr/>
                </p:nvSpPr>
                <p:spPr>
                  <a:xfrm>
                    <a:off x="4631620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0" name="Google Shape;4120;p35"/>
                <p:cNvGrpSpPr/>
                <p:nvPr/>
              </p:nvGrpSpPr>
              <p:grpSpPr>
                <a:xfrm>
                  <a:off x="4767389" y="7292234"/>
                  <a:ext cx="19806" cy="22261"/>
                  <a:chOff x="4767389" y="7292234"/>
                  <a:chExt cx="19806" cy="22261"/>
                </a:xfrm>
              </p:grpSpPr>
              <p:sp>
                <p:nvSpPr>
                  <p:cNvPr id="4121" name="Google Shape;4121;p35"/>
                  <p:cNvSpPr/>
                  <p:nvPr/>
                </p:nvSpPr>
                <p:spPr>
                  <a:xfrm>
                    <a:off x="4780182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2" name="Google Shape;4122;p35"/>
                  <p:cNvSpPr/>
                  <p:nvPr/>
                </p:nvSpPr>
                <p:spPr>
                  <a:xfrm>
                    <a:off x="4767389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3" name="Google Shape;4123;p35"/>
                <p:cNvGrpSpPr/>
                <p:nvPr/>
              </p:nvGrpSpPr>
              <p:grpSpPr>
                <a:xfrm>
                  <a:off x="4903162" y="7292234"/>
                  <a:ext cx="19806" cy="22261"/>
                  <a:chOff x="4903162" y="7292234"/>
                  <a:chExt cx="19806" cy="22261"/>
                </a:xfrm>
              </p:grpSpPr>
              <p:sp>
                <p:nvSpPr>
                  <p:cNvPr id="4124" name="Google Shape;4124;p35"/>
                  <p:cNvSpPr/>
                  <p:nvPr/>
                </p:nvSpPr>
                <p:spPr>
                  <a:xfrm>
                    <a:off x="4915952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5" name="Google Shape;4125;p35"/>
                  <p:cNvSpPr/>
                  <p:nvPr/>
                </p:nvSpPr>
                <p:spPr>
                  <a:xfrm>
                    <a:off x="4903162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6" name="Google Shape;4126;p35"/>
                <p:cNvGrpSpPr/>
                <p:nvPr/>
              </p:nvGrpSpPr>
              <p:grpSpPr>
                <a:xfrm>
                  <a:off x="5038931" y="7292234"/>
                  <a:ext cx="19806" cy="22261"/>
                  <a:chOff x="5038931" y="7292234"/>
                  <a:chExt cx="19806" cy="22261"/>
                </a:xfrm>
              </p:grpSpPr>
              <p:sp>
                <p:nvSpPr>
                  <p:cNvPr id="4127" name="Google Shape;4127;p35"/>
                  <p:cNvSpPr/>
                  <p:nvPr/>
                </p:nvSpPr>
                <p:spPr>
                  <a:xfrm>
                    <a:off x="5051724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8" name="Google Shape;4128;p35"/>
                  <p:cNvSpPr/>
                  <p:nvPr/>
                </p:nvSpPr>
                <p:spPr>
                  <a:xfrm>
                    <a:off x="5038931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9" name="Google Shape;4129;p35"/>
                <p:cNvGrpSpPr/>
                <p:nvPr/>
              </p:nvGrpSpPr>
              <p:grpSpPr>
                <a:xfrm>
                  <a:off x="5174704" y="7292234"/>
                  <a:ext cx="19806" cy="22261"/>
                  <a:chOff x="5174704" y="7292234"/>
                  <a:chExt cx="19806" cy="22261"/>
                </a:xfrm>
              </p:grpSpPr>
              <p:sp>
                <p:nvSpPr>
                  <p:cNvPr id="4130" name="Google Shape;4130;p35"/>
                  <p:cNvSpPr/>
                  <p:nvPr/>
                </p:nvSpPr>
                <p:spPr>
                  <a:xfrm>
                    <a:off x="5187494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1" name="Google Shape;4131;p35"/>
                  <p:cNvSpPr/>
                  <p:nvPr/>
                </p:nvSpPr>
                <p:spPr>
                  <a:xfrm>
                    <a:off x="5174704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2" name="Google Shape;4132;p35"/>
                <p:cNvGrpSpPr/>
                <p:nvPr/>
              </p:nvGrpSpPr>
              <p:grpSpPr>
                <a:xfrm>
                  <a:off x="5310473" y="7292234"/>
                  <a:ext cx="19806" cy="22261"/>
                  <a:chOff x="5310473" y="7292234"/>
                  <a:chExt cx="19806" cy="22261"/>
                </a:xfrm>
              </p:grpSpPr>
              <p:sp>
                <p:nvSpPr>
                  <p:cNvPr id="4133" name="Google Shape;4133;p35"/>
                  <p:cNvSpPr/>
                  <p:nvPr/>
                </p:nvSpPr>
                <p:spPr>
                  <a:xfrm>
                    <a:off x="5323265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4" name="Google Shape;4134;p35"/>
                  <p:cNvSpPr/>
                  <p:nvPr/>
                </p:nvSpPr>
                <p:spPr>
                  <a:xfrm>
                    <a:off x="5310473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5" name="Google Shape;4135;p35"/>
                <p:cNvGrpSpPr/>
                <p:nvPr/>
              </p:nvGrpSpPr>
              <p:grpSpPr>
                <a:xfrm>
                  <a:off x="5446222" y="7292224"/>
                  <a:ext cx="19826" cy="22266"/>
                  <a:chOff x="5446222" y="7292224"/>
                  <a:chExt cx="19826" cy="22266"/>
                </a:xfrm>
              </p:grpSpPr>
              <p:sp>
                <p:nvSpPr>
                  <p:cNvPr id="4136" name="Google Shape;4136;p35"/>
                  <p:cNvSpPr/>
                  <p:nvPr/>
                </p:nvSpPr>
                <p:spPr>
                  <a:xfrm>
                    <a:off x="5459035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7" name="Google Shape;4137;p35"/>
                  <p:cNvSpPr/>
                  <p:nvPr/>
                </p:nvSpPr>
                <p:spPr>
                  <a:xfrm>
                    <a:off x="5446222" y="7292224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38" name="Google Shape;4138;p35"/>
              <p:cNvGrpSpPr/>
              <p:nvPr/>
            </p:nvGrpSpPr>
            <p:grpSpPr>
              <a:xfrm>
                <a:off x="4360054" y="7439129"/>
                <a:ext cx="1105994" cy="22271"/>
                <a:chOff x="4360054" y="7439129"/>
                <a:chExt cx="1105994" cy="22271"/>
              </a:xfrm>
            </p:grpSpPr>
            <p:grpSp>
              <p:nvGrpSpPr>
                <p:cNvPr id="4139" name="Google Shape;4139;p35"/>
                <p:cNvGrpSpPr/>
                <p:nvPr/>
              </p:nvGrpSpPr>
              <p:grpSpPr>
                <a:xfrm>
                  <a:off x="4360054" y="7439129"/>
                  <a:ext cx="19827" cy="22266"/>
                  <a:chOff x="4360054" y="7439129"/>
                  <a:chExt cx="19827" cy="22266"/>
                </a:xfrm>
              </p:grpSpPr>
              <p:sp>
                <p:nvSpPr>
                  <p:cNvPr id="4140" name="Google Shape;4140;p35"/>
                  <p:cNvSpPr/>
                  <p:nvPr/>
                </p:nvSpPr>
                <p:spPr>
                  <a:xfrm>
                    <a:off x="4372869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1" name="Google Shape;4141;p35"/>
                  <p:cNvSpPr/>
                  <p:nvPr/>
                </p:nvSpPr>
                <p:spPr>
                  <a:xfrm>
                    <a:off x="4360054" y="7439129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2" name="Google Shape;4142;p35"/>
                <p:cNvGrpSpPr/>
                <p:nvPr/>
              </p:nvGrpSpPr>
              <p:grpSpPr>
                <a:xfrm>
                  <a:off x="4495848" y="7439139"/>
                  <a:ext cx="19806" cy="22261"/>
                  <a:chOff x="4495848" y="7439139"/>
                  <a:chExt cx="19806" cy="22261"/>
                </a:xfrm>
              </p:grpSpPr>
              <p:sp>
                <p:nvSpPr>
                  <p:cNvPr id="4143" name="Google Shape;4143;p35"/>
                  <p:cNvSpPr/>
                  <p:nvPr/>
                </p:nvSpPr>
                <p:spPr>
                  <a:xfrm>
                    <a:off x="4508640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4" name="Google Shape;4144;p35"/>
                  <p:cNvSpPr/>
                  <p:nvPr/>
                </p:nvSpPr>
                <p:spPr>
                  <a:xfrm>
                    <a:off x="4495848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5" name="Google Shape;4145;p35"/>
                <p:cNvGrpSpPr/>
                <p:nvPr/>
              </p:nvGrpSpPr>
              <p:grpSpPr>
                <a:xfrm>
                  <a:off x="4631620" y="7439139"/>
                  <a:ext cx="19806" cy="22261"/>
                  <a:chOff x="4631620" y="7439139"/>
                  <a:chExt cx="19806" cy="22261"/>
                </a:xfrm>
              </p:grpSpPr>
              <p:sp>
                <p:nvSpPr>
                  <p:cNvPr id="4146" name="Google Shape;4146;p35"/>
                  <p:cNvSpPr/>
                  <p:nvPr/>
                </p:nvSpPr>
                <p:spPr>
                  <a:xfrm>
                    <a:off x="4644411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7" name="Google Shape;4147;p35"/>
                  <p:cNvSpPr/>
                  <p:nvPr/>
                </p:nvSpPr>
                <p:spPr>
                  <a:xfrm>
                    <a:off x="4631620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8" name="Google Shape;4148;p35"/>
                <p:cNvGrpSpPr/>
                <p:nvPr/>
              </p:nvGrpSpPr>
              <p:grpSpPr>
                <a:xfrm>
                  <a:off x="4767389" y="7439139"/>
                  <a:ext cx="19806" cy="22261"/>
                  <a:chOff x="4767389" y="7439139"/>
                  <a:chExt cx="19806" cy="22261"/>
                </a:xfrm>
              </p:grpSpPr>
              <p:sp>
                <p:nvSpPr>
                  <p:cNvPr id="4149" name="Google Shape;4149;p35"/>
                  <p:cNvSpPr/>
                  <p:nvPr/>
                </p:nvSpPr>
                <p:spPr>
                  <a:xfrm>
                    <a:off x="4780182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0" name="Google Shape;4150;p35"/>
                  <p:cNvSpPr/>
                  <p:nvPr/>
                </p:nvSpPr>
                <p:spPr>
                  <a:xfrm>
                    <a:off x="4767389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1" name="Google Shape;4151;p35"/>
                <p:cNvGrpSpPr/>
                <p:nvPr/>
              </p:nvGrpSpPr>
              <p:grpSpPr>
                <a:xfrm>
                  <a:off x="4903162" y="7439139"/>
                  <a:ext cx="19806" cy="22261"/>
                  <a:chOff x="4903162" y="7439139"/>
                  <a:chExt cx="19806" cy="22261"/>
                </a:xfrm>
              </p:grpSpPr>
              <p:sp>
                <p:nvSpPr>
                  <p:cNvPr id="4152" name="Google Shape;4152;p35"/>
                  <p:cNvSpPr/>
                  <p:nvPr/>
                </p:nvSpPr>
                <p:spPr>
                  <a:xfrm>
                    <a:off x="4915952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3" name="Google Shape;4153;p35"/>
                  <p:cNvSpPr/>
                  <p:nvPr/>
                </p:nvSpPr>
                <p:spPr>
                  <a:xfrm>
                    <a:off x="4903162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4" name="Google Shape;4154;p35"/>
                <p:cNvGrpSpPr/>
                <p:nvPr/>
              </p:nvGrpSpPr>
              <p:grpSpPr>
                <a:xfrm>
                  <a:off x="5038931" y="7439139"/>
                  <a:ext cx="19806" cy="22261"/>
                  <a:chOff x="5038931" y="7439139"/>
                  <a:chExt cx="19806" cy="22261"/>
                </a:xfrm>
              </p:grpSpPr>
              <p:sp>
                <p:nvSpPr>
                  <p:cNvPr id="4155" name="Google Shape;4155;p35"/>
                  <p:cNvSpPr/>
                  <p:nvPr/>
                </p:nvSpPr>
                <p:spPr>
                  <a:xfrm>
                    <a:off x="5051724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6" name="Google Shape;4156;p35"/>
                  <p:cNvSpPr/>
                  <p:nvPr/>
                </p:nvSpPr>
                <p:spPr>
                  <a:xfrm>
                    <a:off x="5038931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7" name="Google Shape;4157;p35"/>
                <p:cNvGrpSpPr/>
                <p:nvPr/>
              </p:nvGrpSpPr>
              <p:grpSpPr>
                <a:xfrm>
                  <a:off x="5174704" y="7439139"/>
                  <a:ext cx="19806" cy="22261"/>
                  <a:chOff x="5174704" y="7439139"/>
                  <a:chExt cx="19806" cy="22261"/>
                </a:xfrm>
              </p:grpSpPr>
              <p:sp>
                <p:nvSpPr>
                  <p:cNvPr id="4158" name="Google Shape;4158;p35"/>
                  <p:cNvSpPr/>
                  <p:nvPr/>
                </p:nvSpPr>
                <p:spPr>
                  <a:xfrm>
                    <a:off x="5187494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9" name="Google Shape;4159;p35"/>
                  <p:cNvSpPr/>
                  <p:nvPr/>
                </p:nvSpPr>
                <p:spPr>
                  <a:xfrm>
                    <a:off x="5174704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0" name="Google Shape;4160;p35"/>
                <p:cNvGrpSpPr/>
                <p:nvPr/>
              </p:nvGrpSpPr>
              <p:grpSpPr>
                <a:xfrm>
                  <a:off x="5310473" y="7439139"/>
                  <a:ext cx="19806" cy="22261"/>
                  <a:chOff x="5310473" y="7439139"/>
                  <a:chExt cx="19806" cy="22261"/>
                </a:xfrm>
              </p:grpSpPr>
              <p:sp>
                <p:nvSpPr>
                  <p:cNvPr id="4161" name="Google Shape;4161;p35"/>
                  <p:cNvSpPr/>
                  <p:nvPr/>
                </p:nvSpPr>
                <p:spPr>
                  <a:xfrm>
                    <a:off x="5323265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2" name="Google Shape;4162;p35"/>
                  <p:cNvSpPr/>
                  <p:nvPr/>
                </p:nvSpPr>
                <p:spPr>
                  <a:xfrm>
                    <a:off x="5310473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3" name="Google Shape;4163;p35"/>
                <p:cNvGrpSpPr/>
                <p:nvPr/>
              </p:nvGrpSpPr>
              <p:grpSpPr>
                <a:xfrm>
                  <a:off x="5446222" y="7439129"/>
                  <a:ext cx="19826" cy="22266"/>
                  <a:chOff x="5446222" y="7439129"/>
                  <a:chExt cx="19826" cy="22266"/>
                </a:xfrm>
              </p:grpSpPr>
              <p:sp>
                <p:nvSpPr>
                  <p:cNvPr id="4164" name="Google Shape;4164;p35"/>
                  <p:cNvSpPr/>
                  <p:nvPr/>
                </p:nvSpPr>
                <p:spPr>
                  <a:xfrm>
                    <a:off x="5459035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5" name="Google Shape;4165;p35"/>
                  <p:cNvSpPr/>
                  <p:nvPr/>
                </p:nvSpPr>
                <p:spPr>
                  <a:xfrm>
                    <a:off x="5446222" y="7439129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66" name="Google Shape;4166;p35"/>
              <p:cNvGrpSpPr/>
              <p:nvPr/>
            </p:nvGrpSpPr>
            <p:grpSpPr>
              <a:xfrm>
                <a:off x="4360054" y="7586038"/>
                <a:ext cx="1105994" cy="22270"/>
                <a:chOff x="4360054" y="7586038"/>
                <a:chExt cx="1105994" cy="22270"/>
              </a:xfrm>
            </p:grpSpPr>
            <p:grpSp>
              <p:nvGrpSpPr>
                <p:cNvPr id="4167" name="Google Shape;4167;p35"/>
                <p:cNvGrpSpPr/>
                <p:nvPr/>
              </p:nvGrpSpPr>
              <p:grpSpPr>
                <a:xfrm>
                  <a:off x="4360054" y="7586038"/>
                  <a:ext cx="19827" cy="22266"/>
                  <a:chOff x="4360054" y="7586038"/>
                  <a:chExt cx="19827" cy="22266"/>
                </a:xfrm>
              </p:grpSpPr>
              <p:sp>
                <p:nvSpPr>
                  <p:cNvPr id="4168" name="Google Shape;4168;p35"/>
                  <p:cNvSpPr/>
                  <p:nvPr/>
                </p:nvSpPr>
                <p:spPr>
                  <a:xfrm>
                    <a:off x="4372869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9" name="Google Shape;4169;p35"/>
                  <p:cNvSpPr/>
                  <p:nvPr/>
                </p:nvSpPr>
                <p:spPr>
                  <a:xfrm>
                    <a:off x="4360054" y="758603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0" name="Google Shape;4170;p35"/>
                <p:cNvGrpSpPr/>
                <p:nvPr/>
              </p:nvGrpSpPr>
              <p:grpSpPr>
                <a:xfrm>
                  <a:off x="4495848" y="7586048"/>
                  <a:ext cx="19806" cy="22261"/>
                  <a:chOff x="4495848" y="7586048"/>
                  <a:chExt cx="19806" cy="22261"/>
                </a:xfrm>
              </p:grpSpPr>
              <p:sp>
                <p:nvSpPr>
                  <p:cNvPr id="4171" name="Google Shape;4171;p35"/>
                  <p:cNvSpPr/>
                  <p:nvPr/>
                </p:nvSpPr>
                <p:spPr>
                  <a:xfrm>
                    <a:off x="4508640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2" name="Google Shape;4172;p35"/>
                  <p:cNvSpPr/>
                  <p:nvPr/>
                </p:nvSpPr>
                <p:spPr>
                  <a:xfrm>
                    <a:off x="4495848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3" name="Google Shape;4173;p35"/>
                <p:cNvGrpSpPr/>
                <p:nvPr/>
              </p:nvGrpSpPr>
              <p:grpSpPr>
                <a:xfrm>
                  <a:off x="4631620" y="7586048"/>
                  <a:ext cx="19806" cy="22261"/>
                  <a:chOff x="4631620" y="7586048"/>
                  <a:chExt cx="19806" cy="22261"/>
                </a:xfrm>
              </p:grpSpPr>
              <p:sp>
                <p:nvSpPr>
                  <p:cNvPr id="4174" name="Google Shape;4174;p35"/>
                  <p:cNvSpPr/>
                  <p:nvPr/>
                </p:nvSpPr>
                <p:spPr>
                  <a:xfrm>
                    <a:off x="4644411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5" name="Google Shape;4175;p35"/>
                  <p:cNvSpPr/>
                  <p:nvPr/>
                </p:nvSpPr>
                <p:spPr>
                  <a:xfrm>
                    <a:off x="4631620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6" name="Google Shape;4176;p35"/>
                <p:cNvGrpSpPr/>
                <p:nvPr/>
              </p:nvGrpSpPr>
              <p:grpSpPr>
                <a:xfrm>
                  <a:off x="4767389" y="7586048"/>
                  <a:ext cx="19806" cy="22261"/>
                  <a:chOff x="4767389" y="7586048"/>
                  <a:chExt cx="19806" cy="22261"/>
                </a:xfrm>
              </p:grpSpPr>
              <p:sp>
                <p:nvSpPr>
                  <p:cNvPr id="4177" name="Google Shape;4177;p35"/>
                  <p:cNvSpPr/>
                  <p:nvPr/>
                </p:nvSpPr>
                <p:spPr>
                  <a:xfrm>
                    <a:off x="4780182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8" name="Google Shape;4178;p35"/>
                  <p:cNvSpPr/>
                  <p:nvPr/>
                </p:nvSpPr>
                <p:spPr>
                  <a:xfrm>
                    <a:off x="4767389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9" name="Google Shape;4179;p35"/>
                <p:cNvGrpSpPr/>
                <p:nvPr/>
              </p:nvGrpSpPr>
              <p:grpSpPr>
                <a:xfrm>
                  <a:off x="4903162" y="7586048"/>
                  <a:ext cx="19806" cy="22261"/>
                  <a:chOff x="4903162" y="7586048"/>
                  <a:chExt cx="19806" cy="22261"/>
                </a:xfrm>
              </p:grpSpPr>
              <p:sp>
                <p:nvSpPr>
                  <p:cNvPr id="4180" name="Google Shape;4180;p35"/>
                  <p:cNvSpPr/>
                  <p:nvPr/>
                </p:nvSpPr>
                <p:spPr>
                  <a:xfrm>
                    <a:off x="4915952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1" name="Google Shape;4181;p35"/>
                  <p:cNvSpPr/>
                  <p:nvPr/>
                </p:nvSpPr>
                <p:spPr>
                  <a:xfrm>
                    <a:off x="4903162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2" name="Google Shape;4182;p35"/>
                <p:cNvGrpSpPr/>
                <p:nvPr/>
              </p:nvGrpSpPr>
              <p:grpSpPr>
                <a:xfrm>
                  <a:off x="5038931" y="7586048"/>
                  <a:ext cx="19806" cy="22261"/>
                  <a:chOff x="5038931" y="7586048"/>
                  <a:chExt cx="19806" cy="22261"/>
                </a:xfrm>
              </p:grpSpPr>
              <p:sp>
                <p:nvSpPr>
                  <p:cNvPr id="4183" name="Google Shape;4183;p35"/>
                  <p:cNvSpPr/>
                  <p:nvPr/>
                </p:nvSpPr>
                <p:spPr>
                  <a:xfrm>
                    <a:off x="5051724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4" name="Google Shape;4184;p35"/>
                  <p:cNvSpPr/>
                  <p:nvPr/>
                </p:nvSpPr>
                <p:spPr>
                  <a:xfrm>
                    <a:off x="5038931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5" name="Google Shape;4185;p35"/>
                <p:cNvGrpSpPr/>
                <p:nvPr/>
              </p:nvGrpSpPr>
              <p:grpSpPr>
                <a:xfrm>
                  <a:off x="5174704" y="7586048"/>
                  <a:ext cx="19806" cy="22261"/>
                  <a:chOff x="5174704" y="7586048"/>
                  <a:chExt cx="19806" cy="22261"/>
                </a:xfrm>
              </p:grpSpPr>
              <p:sp>
                <p:nvSpPr>
                  <p:cNvPr id="4186" name="Google Shape;4186;p35"/>
                  <p:cNvSpPr/>
                  <p:nvPr/>
                </p:nvSpPr>
                <p:spPr>
                  <a:xfrm>
                    <a:off x="5187494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7" name="Google Shape;4187;p35"/>
                  <p:cNvSpPr/>
                  <p:nvPr/>
                </p:nvSpPr>
                <p:spPr>
                  <a:xfrm>
                    <a:off x="5174704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8" name="Google Shape;4188;p35"/>
                <p:cNvGrpSpPr/>
                <p:nvPr/>
              </p:nvGrpSpPr>
              <p:grpSpPr>
                <a:xfrm>
                  <a:off x="5310473" y="7586048"/>
                  <a:ext cx="19806" cy="22261"/>
                  <a:chOff x="5310473" y="7586048"/>
                  <a:chExt cx="19806" cy="22261"/>
                </a:xfrm>
              </p:grpSpPr>
              <p:sp>
                <p:nvSpPr>
                  <p:cNvPr id="4189" name="Google Shape;4189;p35"/>
                  <p:cNvSpPr/>
                  <p:nvPr/>
                </p:nvSpPr>
                <p:spPr>
                  <a:xfrm>
                    <a:off x="5323265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0" name="Google Shape;4190;p35"/>
                  <p:cNvSpPr/>
                  <p:nvPr/>
                </p:nvSpPr>
                <p:spPr>
                  <a:xfrm>
                    <a:off x="5310473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1" name="Google Shape;4191;p35"/>
                <p:cNvGrpSpPr/>
                <p:nvPr/>
              </p:nvGrpSpPr>
              <p:grpSpPr>
                <a:xfrm>
                  <a:off x="5446222" y="7586038"/>
                  <a:ext cx="19826" cy="22266"/>
                  <a:chOff x="5446222" y="7586038"/>
                  <a:chExt cx="19826" cy="22266"/>
                </a:xfrm>
              </p:grpSpPr>
              <p:sp>
                <p:nvSpPr>
                  <p:cNvPr id="4192" name="Google Shape;4192;p35"/>
                  <p:cNvSpPr/>
                  <p:nvPr/>
                </p:nvSpPr>
                <p:spPr>
                  <a:xfrm>
                    <a:off x="5459035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3" name="Google Shape;4193;p35"/>
                  <p:cNvSpPr/>
                  <p:nvPr/>
                </p:nvSpPr>
                <p:spPr>
                  <a:xfrm>
                    <a:off x="5446222" y="758603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94" name="Google Shape;4194;p35"/>
              <p:cNvGrpSpPr/>
              <p:nvPr/>
            </p:nvGrpSpPr>
            <p:grpSpPr>
              <a:xfrm>
                <a:off x="4360054" y="7732943"/>
                <a:ext cx="1105994" cy="22271"/>
                <a:chOff x="4360054" y="7732943"/>
                <a:chExt cx="1105994" cy="22271"/>
              </a:xfrm>
            </p:grpSpPr>
            <p:grpSp>
              <p:nvGrpSpPr>
                <p:cNvPr id="4195" name="Google Shape;4195;p35"/>
                <p:cNvGrpSpPr/>
                <p:nvPr/>
              </p:nvGrpSpPr>
              <p:grpSpPr>
                <a:xfrm>
                  <a:off x="4360054" y="7732943"/>
                  <a:ext cx="19827" cy="22266"/>
                  <a:chOff x="4360054" y="7732943"/>
                  <a:chExt cx="19827" cy="22266"/>
                </a:xfrm>
              </p:grpSpPr>
              <p:sp>
                <p:nvSpPr>
                  <p:cNvPr id="4196" name="Google Shape;4196;p35"/>
                  <p:cNvSpPr/>
                  <p:nvPr/>
                </p:nvSpPr>
                <p:spPr>
                  <a:xfrm>
                    <a:off x="4372869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7" name="Google Shape;4197;p35"/>
                  <p:cNvSpPr/>
                  <p:nvPr/>
                </p:nvSpPr>
                <p:spPr>
                  <a:xfrm>
                    <a:off x="4360054" y="773294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8" name="Google Shape;4198;p35"/>
                <p:cNvGrpSpPr/>
                <p:nvPr/>
              </p:nvGrpSpPr>
              <p:grpSpPr>
                <a:xfrm>
                  <a:off x="4495848" y="7732953"/>
                  <a:ext cx="19806" cy="22261"/>
                  <a:chOff x="4495848" y="7732953"/>
                  <a:chExt cx="19806" cy="22261"/>
                </a:xfrm>
              </p:grpSpPr>
              <p:sp>
                <p:nvSpPr>
                  <p:cNvPr id="4199" name="Google Shape;4199;p35"/>
                  <p:cNvSpPr/>
                  <p:nvPr/>
                </p:nvSpPr>
                <p:spPr>
                  <a:xfrm>
                    <a:off x="4508640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0" name="Google Shape;4200;p35"/>
                  <p:cNvSpPr/>
                  <p:nvPr/>
                </p:nvSpPr>
                <p:spPr>
                  <a:xfrm>
                    <a:off x="4495848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1" name="Google Shape;4201;p35"/>
                <p:cNvGrpSpPr/>
                <p:nvPr/>
              </p:nvGrpSpPr>
              <p:grpSpPr>
                <a:xfrm>
                  <a:off x="4631620" y="7732953"/>
                  <a:ext cx="19806" cy="22261"/>
                  <a:chOff x="4631620" y="7732953"/>
                  <a:chExt cx="19806" cy="22261"/>
                </a:xfrm>
              </p:grpSpPr>
              <p:sp>
                <p:nvSpPr>
                  <p:cNvPr id="4202" name="Google Shape;4202;p35"/>
                  <p:cNvSpPr/>
                  <p:nvPr/>
                </p:nvSpPr>
                <p:spPr>
                  <a:xfrm>
                    <a:off x="4644411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3" name="Google Shape;4203;p35"/>
                  <p:cNvSpPr/>
                  <p:nvPr/>
                </p:nvSpPr>
                <p:spPr>
                  <a:xfrm>
                    <a:off x="4631620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4" name="Google Shape;4204;p35"/>
                <p:cNvGrpSpPr/>
                <p:nvPr/>
              </p:nvGrpSpPr>
              <p:grpSpPr>
                <a:xfrm>
                  <a:off x="4767389" y="7732953"/>
                  <a:ext cx="19806" cy="22261"/>
                  <a:chOff x="4767389" y="7732953"/>
                  <a:chExt cx="19806" cy="22261"/>
                </a:xfrm>
              </p:grpSpPr>
              <p:sp>
                <p:nvSpPr>
                  <p:cNvPr id="4205" name="Google Shape;4205;p35"/>
                  <p:cNvSpPr/>
                  <p:nvPr/>
                </p:nvSpPr>
                <p:spPr>
                  <a:xfrm>
                    <a:off x="4780182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6" name="Google Shape;4206;p35"/>
                  <p:cNvSpPr/>
                  <p:nvPr/>
                </p:nvSpPr>
                <p:spPr>
                  <a:xfrm>
                    <a:off x="4767389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7" name="Google Shape;4207;p35"/>
                <p:cNvGrpSpPr/>
                <p:nvPr/>
              </p:nvGrpSpPr>
              <p:grpSpPr>
                <a:xfrm>
                  <a:off x="4903162" y="7732953"/>
                  <a:ext cx="19806" cy="22261"/>
                  <a:chOff x="4903162" y="7732953"/>
                  <a:chExt cx="19806" cy="22261"/>
                </a:xfrm>
              </p:grpSpPr>
              <p:sp>
                <p:nvSpPr>
                  <p:cNvPr id="4208" name="Google Shape;4208;p35"/>
                  <p:cNvSpPr/>
                  <p:nvPr/>
                </p:nvSpPr>
                <p:spPr>
                  <a:xfrm>
                    <a:off x="4915952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9" name="Google Shape;4209;p35"/>
                  <p:cNvSpPr/>
                  <p:nvPr/>
                </p:nvSpPr>
                <p:spPr>
                  <a:xfrm>
                    <a:off x="4903162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0" name="Google Shape;4210;p35"/>
                <p:cNvGrpSpPr/>
                <p:nvPr/>
              </p:nvGrpSpPr>
              <p:grpSpPr>
                <a:xfrm>
                  <a:off x="5038931" y="7732953"/>
                  <a:ext cx="19806" cy="22261"/>
                  <a:chOff x="5038931" y="7732953"/>
                  <a:chExt cx="19806" cy="22261"/>
                </a:xfrm>
              </p:grpSpPr>
              <p:sp>
                <p:nvSpPr>
                  <p:cNvPr id="4211" name="Google Shape;4211;p35"/>
                  <p:cNvSpPr/>
                  <p:nvPr/>
                </p:nvSpPr>
                <p:spPr>
                  <a:xfrm>
                    <a:off x="5051724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2" name="Google Shape;4212;p35"/>
                  <p:cNvSpPr/>
                  <p:nvPr/>
                </p:nvSpPr>
                <p:spPr>
                  <a:xfrm>
                    <a:off x="5038931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3" name="Google Shape;4213;p35"/>
                <p:cNvGrpSpPr/>
                <p:nvPr/>
              </p:nvGrpSpPr>
              <p:grpSpPr>
                <a:xfrm>
                  <a:off x="5174704" y="7732953"/>
                  <a:ext cx="19806" cy="22261"/>
                  <a:chOff x="5174704" y="7732953"/>
                  <a:chExt cx="19806" cy="22261"/>
                </a:xfrm>
              </p:grpSpPr>
              <p:sp>
                <p:nvSpPr>
                  <p:cNvPr id="4214" name="Google Shape;4214;p35"/>
                  <p:cNvSpPr/>
                  <p:nvPr/>
                </p:nvSpPr>
                <p:spPr>
                  <a:xfrm>
                    <a:off x="5187494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5" name="Google Shape;4215;p35"/>
                  <p:cNvSpPr/>
                  <p:nvPr/>
                </p:nvSpPr>
                <p:spPr>
                  <a:xfrm>
                    <a:off x="5174704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6" name="Google Shape;4216;p35"/>
                <p:cNvGrpSpPr/>
                <p:nvPr/>
              </p:nvGrpSpPr>
              <p:grpSpPr>
                <a:xfrm>
                  <a:off x="5310473" y="7732953"/>
                  <a:ext cx="19806" cy="22261"/>
                  <a:chOff x="5310473" y="7732953"/>
                  <a:chExt cx="19806" cy="22261"/>
                </a:xfrm>
              </p:grpSpPr>
              <p:sp>
                <p:nvSpPr>
                  <p:cNvPr id="4217" name="Google Shape;4217;p35"/>
                  <p:cNvSpPr/>
                  <p:nvPr/>
                </p:nvSpPr>
                <p:spPr>
                  <a:xfrm>
                    <a:off x="5323265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8" name="Google Shape;4218;p35"/>
                  <p:cNvSpPr/>
                  <p:nvPr/>
                </p:nvSpPr>
                <p:spPr>
                  <a:xfrm>
                    <a:off x="5310473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9" name="Google Shape;4219;p35"/>
                <p:cNvGrpSpPr/>
                <p:nvPr/>
              </p:nvGrpSpPr>
              <p:grpSpPr>
                <a:xfrm>
                  <a:off x="5446222" y="7732943"/>
                  <a:ext cx="19826" cy="22266"/>
                  <a:chOff x="5446222" y="7732943"/>
                  <a:chExt cx="19826" cy="22266"/>
                </a:xfrm>
              </p:grpSpPr>
              <p:sp>
                <p:nvSpPr>
                  <p:cNvPr id="4220" name="Google Shape;4220;p35"/>
                  <p:cNvSpPr/>
                  <p:nvPr/>
                </p:nvSpPr>
                <p:spPr>
                  <a:xfrm>
                    <a:off x="5459035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1" name="Google Shape;4221;p35"/>
                  <p:cNvSpPr/>
                  <p:nvPr/>
                </p:nvSpPr>
                <p:spPr>
                  <a:xfrm>
                    <a:off x="5446222" y="773294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22" name="Google Shape;4222;p35"/>
              <p:cNvGrpSpPr/>
              <p:nvPr/>
            </p:nvGrpSpPr>
            <p:grpSpPr>
              <a:xfrm>
                <a:off x="4360054" y="7879848"/>
                <a:ext cx="1105994" cy="22271"/>
                <a:chOff x="4360054" y="7879848"/>
                <a:chExt cx="1105994" cy="22271"/>
              </a:xfrm>
            </p:grpSpPr>
            <p:grpSp>
              <p:nvGrpSpPr>
                <p:cNvPr id="4223" name="Google Shape;4223;p35"/>
                <p:cNvGrpSpPr/>
                <p:nvPr/>
              </p:nvGrpSpPr>
              <p:grpSpPr>
                <a:xfrm>
                  <a:off x="4360054" y="7879848"/>
                  <a:ext cx="19827" cy="22266"/>
                  <a:chOff x="4360054" y="7879848"/>
                  <a:chExt cx="19827" cy="22266"/>
                </a:xfrm>
              </p:grpSpPr>
              <p:sp>
                <p:nvSpPr>
                  <p:cNvPr id="4224" name="Google Shape;4224;p35"/>
                  <p:cNvSpPr/>
                  <p:nvPr/>
                </p:nvSpPr>
                <p:spPr>
                  <a:xfrm>
                    <a:off x="4372869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5" name="Google Shape;4225;p35"/>
                  <p:cNvSpPr/>
                  <p:nvPr/>
                </p:nvSpPr>
                <p:spPr>
                  <a:xfrm>
                    <a:off x="4360054" y="787984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6" name="Google Shape;4226;p35"/>
                <p:cNvGrpSpPr/>
                <p:nvPr/>
              </p:nvGrpSpPr>
              <p:grpSpPr>
                <a:xfrm>
                  <a:off x="4495848" y="7879858"/>
                  <a:ext cx="19806" cy="22261"/>
                  <a:chOff x="4495848" y="7879858"/>
                  <a:chExt cx="19806" cy="22261"/>
                </a:xfrm>
              </p:grpSpPr>
              <p:sp>
                <p:nvSpPr>
                  <p:cNvPr id="4227" name="Google Shape;4227;p35"/>
                  <p:cNvSpPr/>
                  <p:nvPr/>
                </p:nvSpPr>
                <p:spPr>
                  <a:xfrm>
                    <a:off x="4508640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8" name="Google Shape;4228;p35"/>
                  <p:cNvSpPr/>
                  <p:nvPr/>
                </p:nvSpPr>
                <p:spPr>
                  <a:xfrm>
                    <a:off x="4495848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9" name="Google Shape;4229;p35"/>
                <p:cNvGrpSpPr/>
                <p:nvPr/>
              </p:nvGrpSpPr>
              <p:grpSpPr>
                <a:xfrm>
                  <a:off x="4631620" y="7879858"/>
                  <a:ext cx="19806" cy="22261"/>
                  <a:chOff x="4631620" y="7879858"/>
                  <a:chExt cx="19806" cy="22261"/>
                </a:xfrm>
              </p:grpSpPr>
              <p:sp>
                <p:nvSpPr>
                  <p:cNvPr id="4230" name="Google Shape;4230;p35"/>
                  <p:cNvSpPr/>
                  <p:nvPr/>
                </p:nvSpPr>
                <p:spPr>
                  <a:xfrm>
                    <a:off x="4644411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1" name="Google Shape;4231;p35"/>
                  <p:cNvSpPr/>
                  <p:nvPr/>
                </p:nvSpPr>
                <p:spPr>
                  <a:xfrm>
                    <a:off x="4631620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2" name="Google Shape;4232;p35"/>
                <p:cNvGrpSpPr/>
                <p:nvPr/>
              </p:nvGrpSpPr>
              <p:grpSpPr>
                <a:xfrm>
                  <a:off x="4767389" y="7879858"/>
                  <a:ext cx="19806" cy="22261"/>
                  <a:chOff x="4767389" y="7879858"/>
                  <a:chExt cx="19806" cy="22261"/>
                </a:xfrm>
              </p:grpSpPr>
              <p:sp>
                <p:nvSpPr>
                  <p:cNvPr id="4233" name="Google Shape;4233;p35"/>
                  <p:cNvSpPr/>
                  <p:nvPr/>
                </p:nvSpPr>
                <p:spPr>
                  <a:xfrm>
                    <a:off x="4780182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4" name="Google Shape;4234;p35"/>
                  <p:cNvSpPr/>
                  <p:nvPr/>
                </p:nvSpPr>
                <p:spPr>
                  <a:xfrm>
                    <a:off x="4767389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5" name="Google Shape;4235;p35"/>
                <p:cNvGrpSpPr/>
                <p:nvPr/>
              </p:nvGrpSpPr>
              <p:grpSpPr>
                <a:xfrm>
                  <a:off x="4903162" y="7879858"/>
                  <a:ext cx="19806" cy="22261"/>
                  <a:chOff x="4903162" y="7879858"/>
                  <a:chExt cx="19806" cy="22261"/>
                </a:xfrm>
              </p:grpSpPr>
              <p:sp>
                <p:nvSpPr>
                  <p:cNvPr id="4236" name="Google Shape;4236;p35"/>
                  <p:cNvSpPr/>
                  <p:nvPr/>
                </p:nvSpPr>
                <p:spPr>
                  <a:xfrm>
                    <a:off x="4915952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7" name="Google Shape;4237;p35"/>
                  <p:cNvSpPr/>
                  <p:nvPr/>
                </p:nvSpPr>
                <p:spPr>
                  <a:xfrm>
                    <a:off x="4903162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8" name="Google Shape;4238;p35"/>
                <p:cNvGrpSpPr/>
                <p:nvPr/>
              </p:nvGrpSpPr>
              <p:grpSpPr>
                <a:xfrm>
                  <a:off x="5038931" y="7879858"/>
                  <a:ext cx="19806" cy="22261"/>
                  <a:chOff x="5038931" y="7879858"/>
                  <a:chExt cx="19806" cy="22261"/>
                </a:xfrm>
              </p:grpSpPr>
              <p:sp>
                <p:nvSpPr>
                  <p:cNvPr id="4239" name="Google Shape;4239;p35"/>
                  <p:cNvSpPr/>
                  <p:nvPr/>
                </p:nvSpPr>
                <p:spPr>
                  <a:xfrm>
                    <a:off x="5051724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0" name="Google Shape;4240;p35"/>
                  <p:cNvSpPr/>
                  <p:nvPr/>
                </p:nvSpPr>
                <p:spPr>
                  <a:xfrm>
                    <a:off x="5038931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1" name="Google Shape;4241;p35"/>
                <p:cNvGrpSpPr/>
                <p:nvPr/>
              </p:nvGrpSpPr>
              <p:grpSpPr>
                <a:xfrm>
                  <a:off x="5174704" y="7879858"/>
                  <a:ext cx="19806" cy="22261"/>
                  <a:chOff x="5174704" y="7879858"/>
                  <a:chExt cx="19806" cy="22261"/>
                </a:xfrm>
              </p:grpSpPr>
              <p:sp>
                <p:nvSpPr>
                  <p:cNvPr id="4242" name="Google Shape;4242;p35"/>
                  <p:cNvSpPr/>
                  <p:nvPr/>
                </p:nvSpPr>
                <p:spPr>
                  <a:xfrm>
                    <a:off x="5187494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3" name="Google Shape;4243;p35"/>
                  <p:cNvSpPr/>
                  <p:nvPr/>
                </p:nvSpPr>
                <p:spPr>
                  <a:xfrm>
                    <a:off x="5174704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4" name="Google Shape;4244;p35"/>
                <p:cNvGrpSpPr/>
                <p:nvPr/>
              </p:nvGrpSpPr>
              <p:grpSpPr>
                <a:xfrm>
                  <a:off x="5310473" y="7879858"/>
                  <a:ext cx="19806" cy="22261"/>
                  <a:chOff x="5310473" y="7879858"/>
                  <a:chExt cx="19806" cy="22261"/>
                </a:xfrm>
              </p:grpSpPr>
              <p:sp>
                <p:nvSpPr>
                  <p:cNvPr id="4245" name="Google Shape;4245;p35"/>
                  <p:cNvSpPr/>
                  <p:nvPr/>
                </p:nvSpPr>
                <p:spPr>
                  <a:xfrm>
                    <a:off x="5323265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6" name="Google Shape;4246;p35"/>
                  <p:cNvSpPr/>
                  <p:nvPr/>
                </p:nvSpPr>
                <p:spPr>
                  <a:xfrm>
                    <a:off x="5310473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7" name="Google Shape;4247;p35"/>
                <p:cNvGrpSpPr/>
                <p:nvPr/>
              </p:nvGrpSpPr>
              <p:grpSpPr>
                <a:xfrm>
                  <a:off x="5446222" y="7879848"/>
                  <a:ext cx="19826" cy="22266"/>
                  <a:chOff x="5446222" y="7879848"/>
                  <a:chExt cx="19826" cy="22266"/>
                </a:xfrm>
              </p:grpSpPr>
              <p:sp>
                <p:nvSpPr>
                  <p:cNvPr id="4248" name="Google Shape;4248;p35"/>
                  <p:cNvSpPr/>
                  <p:nvPr/>
                </p:nvSpPr>
                <p:spPr>
                  <a:xfrm>
                    <a:off x="5459035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9" name="Google Shape;4249;p35"/>
                  <p:cNvSpPr/>
                  <p:nvPr/>
                </p:nvSpPr>
                <p:spPr>
                  <a:xfrm>
                    <a:off x="5446222" y="787984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50" name="Google Shape;4250;p35"/>
              <p:cNvGrpSpPr/>
              <p:nvPr/>
            </p:nvGrpSpPr>
            <p:grpSpPr>
              <a:xfrm>
                <a:off x="4360054" y="8026753"/>
                <a:ext cx="1105994" cy="22271"/>
                <a:chOff x="4360054" y="8026753"/>
                <a:chExt cx="1105994" cy="22271"/>
              </a:xfrm>
            </p:grpSpPr>
            <p:grpSp>
              <p:nvGrpSpPr>
                <p:cNvPr id="4251" name="Google Shape;4251;p35"/>
                <p:cNvGrpSpPr/>
                <p:nvPr/>
              </p:nvGrpSpPr>
              <p:grpSpPr>
                <a:xfrm>
                  <a:off x="4360054" y="8026753"/>
                  <a:ext cx="19827" cy="22266"/>
                  <a:chOff x="4360054" y="8026753"/>
                  <a:chExt cx="19827" cy="22266"/>
                </a:xfrm>
              </p:grpSpPr>
              <p:sp>
                <p:nvSpPr>
                  <p:cNvPr id="4252" name="Google Shape;4252;p35"/>
                  <p:cNvSpPr/>
                  <p:nvPr/>
                </p:nvSpPr>
                <p:spPr>
                  <a:xfrm>
                    <a:off x="4372869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3" name="Google Shape;4253;p35"/>
                  <p:cNvSpPr/>
                  <p:nvPr/>
                </p:nvSpPr>
                <p:spPr>
                  <a:xfrm>
                    <a:off x="4360054" y="802675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4" name="Google Shape;4254;p35"/>
                <p:cNvGrpSpPr/>
                <p:nvPr/>
              </p:nvGrpSpPr>
              <p:grpSpPr>
                <a:xfrm>
                  <a:off x="4495848" y="8026763"/>
                  <a:ext cx="19806" cy="22261"/>
                  <a:chOff x="4495848" y="8026763"/>
                  <a:chExt cx="19806" cy="22261"/>
                </a:xfrm>
              </p:grpSpPr>
              <p:sp>
                <p:nvSpPr>
                  <p:cNvPr id="4255" name="Google Shape;4255;p35"/>
                  <p:cNvSpPr/>
                  <p:nvPr/>
                </p:nvSpPr>
                <p:spPr>
                  <a:xfrm>
                    <a:off x="4508640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6" name="Google Shape;4256;p35"/>
                  <p:cNvSpPr/>
                  <p:nvPr/>
                </p:nvSpPr>
                <p:spPr>
                  <a:xfrm>
                    <a:off x="4495848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7" name="Google Shape;4257;p35"/>
                <p:cNvGrpSpPr/>
                <p:nvPr/>
              </p:nvGrpSpPr>
              <p:grpSpPr>
                <a:xfrm>
                  <a:off x="4631620" y="8026763"/>
                  <a:ext cx="19806" cy="22261"/>
                  <a:chOff x="4631620" y="8026763"/>
                  <a:chExt cx="19806" cy="22261"/>
                </a:xfrm>
              </p:grpSpPr>
              <p:sp>
                <p:nvSpPr>
                  <p:cNvPr id="4258" name="Google Shape;4258;p35"/>
                  <p:cNvSpPr/>
                  <p:nvPr/>
                </p:nvSpPr>
                <p:spPr>
                  <a:xfrm>
                    <a:off x="4644411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9" name="Google Shape;4259;p35"/>
                  <p:cNvSpPr/>
                  <p:nvPr/>
                </p:nvSpPr>
                <p:spPr>
                  <a:xfrm>
                    <a:off x="4631620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0" name="Google Shape;4260;p35"/>
                <p:cNvGrpSpPr/>
                <p:nvPr/>
              </p:nvGrpSpPr>
              <p:grpSpPr>
                <a:xfrm>
                  <a:off x="4767389" y="8026763"/>
                  <a:ext cx="19806" cy="22261"/>
                  <a:chOff x="4767389" y="8026763"/>
                  <a:chExt cx="19806" cy="22261"/>
                </a:xfrm>
              </p:grpSpPr>
              <p:sp>
                <p:nvSpPr>
                  <p:cNvPr id="4261" name="Google Shape;4261;p35"/>
                  <p:cNvSpPr/>
                  <p:nvPr/>
                </p:nvSpPr>
                <p:spPr>
                  <a:xfrm>
                    <a:off x="4780182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2" name="Google Shape;4262;p35"/>
                  <p:cNvSpPr/>
                  <p:nvPr/>
                </p:nvSpPr>
                <p:spPr>
                  <a:xfrm>
                    <a:off x="4767389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3" name="Google Shape;4263;p35"/>
                <p:cNvGrpSpPr/>
                <p:nvPr/>
              </p:nvGrpSpPr>
              <p:grpSpPr>
                <a:xfrm>
                  <a:off x="4903162" y="8026763"/>
                  <a:ext cx="19806" cy="22261"/>
                  <a:chOff x="4903162" y="8026763"/>
                  <a:chExt cx="19806" cy="22261"/>
                </a:xfrm>
              </p:grpSpPr>
              <p:sp>
                <p:nvSpPr>
                  <p:cNvPr id="4264" name="Google Shape;4264;p35"/>
                  <p:cNvSpPr/>
                  <p:nvPr/>
                </p:nvSpPr>
                <p:spPr>
                  <a:xfrm>
                    <a:off x="4915952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5" name="Google Shape;4265;p35"/>
                  <p:cNvSpPr/>
                  <p:nvPr/>
                </p:nvSpPr>
                <p:spPr>
                  <a:xfrm>
                    <a:off x="4903162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6" name="Google Shape;4266;p35"/>
                <p:cNvGrpSpPr/>
                <p:nvPr/>
              </p:nvGrpSpPr>
              <p:grpSpPr>
                <a:xfrm>
                  <a:off x="5038931" y="8026763"/>
                  <a:ext cx="19806" cy="22261"/>
                  <a:chOff x="5038931" y="8026763"/>
                  <a:chExt cx="19806" cy="22261"/>
                </a:xfrm>
              </p:grpSpPr>
              <p:sp>
                <p:nvSpPr>
                  <p:cNvPr id="4267" name="Google Shape;4267;p35"/>
                  <p:cNvSpPr/>
                  <p:nvPr/>
                </p:nvSpPr>
                <p:spPr>
                  <a:xfrm>
                    <a:off x="5051724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8" name="Google Shape;4268;p35"/>
                  <p:cNvSpPr/>
                  <p:nvPr/>
                </p:nvSpPr>
                <p:spPr>
                  <a:xfrm>
                    <a:off x="5038931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9" name="Google Shape;4269;p35"/>
                <p:cNvGrpSpPr/>
                <p:nvPr/>
              </p:nvGrpSpPr>
              <p:grpSpPr>
                <a:xfrm>
                  <a:off x="5174704" y="8026763"/>
                  <a:ext cx="19806" cy="22261"/>
                  <a:chOff x="5174704" y="8026763"/>
                  <a:chExt cx="19806" cy="22261"/>
                </a:xfrm>
              </p:grpSpPr>
              <p:sp>
                <p:nvSpPr>
                  <p:cNvPr id="4270" name="Google Shape;4270;p35"/>
                  <p:cNvSpPr/>
                  <p:nvPr/>
                </p:nvSpPr>
                <p:spPr>
                  <a:xfrm>
                    <a:off x="5187494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1" name="Google Shape;4271;p35"/>
                  <p:cNvSpPr/>
                  <p:nvPr/>
                </p:nvSpPr>
                <p:spPr>
                  <a:xfrm>
                    <a:off x="5174704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2" name="Google Shape;4272;p35"/>
                <p:cNvGrpSpPr/>
                <p:nvPr/>
              </p:nvGrpSpPr>
              <p:grpSpPr>
                <a:xfrm>
                  <a:off x="5310473" y="8026763"/>
                  <a:ext cx="19806" cy="22261"/>
                  <a:chOff x="5310473" y="8026763"/>
                  <a:chExt cx="19806" cy="22261"/>
                </a:xfrm>
              </p:grpSpPr>
              <p:sp>
                <p:nvSpPr>
                  <p:cNvPr id="4273" name="Google Shape;4273;p35"/>
                  <p:cNvSpPr/>
                  <p:nvPr/>
                </p:nvSpPr>
                <p:spPr>
                  <a:xfrm>
                    <a:off x="5323265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4" name="Google Shape;4274;p35"/>
                  <p:cNvSpPr/>
                  <p:nvPr/>
                </p:nvSpPr>
                <p:spPr>
                  <a:xfrm>
                    <a:off x="5310473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5" name="Google Shape;4275;p35"/>
                <p:cNvGrpSpPr/>
                <p:nvPr/>
              </p:nvGrpSpPr>
              <p:grpSpPr>
                <a:xfrm>
                  <a:off x="5446222" y="8026753"/>
                  <a:ext cx="19826" cy="22266"/>
                  <a:chOff x="5446222" y="8026753"/>
                  <a:chExt cx="19826" cy="22266"/>
                </a:xfrm>
              </p:grpSpPr>
              <p:sp>
                <p:nvSpPr>
                  <p:cNvPr id="4276" name="Google Shape;4276;p35"/>
                  <p:cNvSpPr/>
                  <p:nvPr/>
                </p:nvSpPr>
                <p:spPr>
                  <a:xfrm>
                    <a:off x="5459035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7" name="Google Shape;4277;p35"/>
                  <p:cNvSpPr/>
                  <p:nvPr/>
                </p:nvSpPr>
                <p:spPr>
                  <a:xfrm>
                    <a:off x="5446222" y="802675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78" name="Google Shape;4278;p35"/>
              <p:cNvGrpSpPr/>
              <p:nvPr/>
            </p:nvGrpSpPr>
            <p:grpSpPr>
              <a:xfrm>
                <a:off x="4360054" y="8173658"/>
                <a:ext cx="1105994" cy="22272"/>
                <a:chOff x="4360054" y="8173658"/>
                <a:chExt cx="1105994" cy="22272"/>
              </a:xfrm>
            </p:grpSpPr>
            <p:grpSp>
              <p:nvGrpSpPr>
                <p:cNvPr id="4279" name="Google Shape;4279;p35"/>
                <p:cNvGrpSpPr/>
                <p:nvPr/>
              </p:nvGrpSpPr>
              <p:grpSpPr>
                <a:xfrm>
                  <a:off x="4360054" y="8173658"/>
                  <a:ext cx="19827" cy="22266"/>
                  <a:chOff x="4360054" y="8173658"/>
                  <a:chExt cx="19827" cy="22266"/>
                </a:xfrm>
              </p:grpSpPr>
              <p:sp>
                <p:nvSpPr>
                  <p:cNvPr id="4280" name="Google Shape;4280;p35"/>
                  <p:cNvSpPr/>
                  <p:nvPr/>
                </p:nvSpPr>
                <p:spPr>
                  <a:xfrm>
                    <a:off x="4372869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1" name="Google Shape;4281;p35"/>
                  <p:cNvSpPr/>
                  <p:nvPr/>
                </p:nvSpPr>
                <p:spPr>
                  <a:xfrm>
                    <a:off x="4360054" y="817365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2" name="Google Shape;4282;p35"/>
                <p:cNvGrpSpPr/>
                <p:nvPr/>
              </p:nvGrpSpPr>
              <p:grpSpPr>
                <a:xfrm>
                  <a:off x="4495848" y="8173669"/>
                  <a:ext cx="19806" cy="22261"/>
                  <a:chOff x="4495848" y="8173669"/>
                  <a:chExt cx="19806" cy="22261"/>
                </a:xfrm>
              </p:grpSpPr>
              <p:sp>
                <p:nvSpPr>
                  <p:cNvPr id="4283" name="Google Shape;4283;p35"/>
                  <p:cNvSpPr/>
                  <p:nvPr/>
                </p:nvSpPr>
                <p:spPr>
                  <a:xfrm>
                    <a:off x="4508640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4" name="Google Shape;4284;p35"/>
                  <p:cNvSpPr/>
                  <p:nvPr/>
                </p:nvSpPr>
                <p:spPr>
                  <a:xfrm>
                    <a:off x="4495848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5" name="Google Shape;4285;p35"/>
                <p:cNvGrpSpPr/>
                <p:nvPr/>
              </p:nvGrpSpPr>
              <p:grpSpPr>
                <a:xfrm>
                  <a:off x="4631620" y="8173669"/>
                  <a:ext cx="19806" cy="22261"/>
                  <a:chOff x="4631620" y="8173669"/>
                  <a:chExt cx="19806" cy="22261"/>
                </a:xfrm>
              </p:grpSpPr>
              <p:sp>
                <p:nvSpPr>
                  <p:cNvPr id="4286" name="Google Shape;4286;p35"/>
                  <p:cNvSpPr/>
                  <p:nvPr/>
                </p:nvSpPr>
                <p:spPr>
                  <a:xfrm>
                    <a:off x="4644411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7" name="Google Shape;4287;p35"/>
                  <p:cNvSpPr/>
                  <p:nvPr/>
                </p:nvSpPr>
                <p:spPr>
                  <a:xfrm>
                    <a:off x="4631620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8" name="Google Shape;4288;p35"/>
                <p:cNvGrpSpPr/>
                <p:nvPr/>
              </p:nvGrpSpPr>
              <p:grpSpPr>
                <a:xfrm>
                  <a:off x="4767389" y="8173669"/>
                  <a:ext cx="19806" cy="22261"/>
                  <a:chOff x="4767389" y="8173669"/>
                  <a:chExt cx="19806" cy="22261"/>
                </a:xfrm>
              </p:grpSpPr>
              <p:sp>
                <p:nvSpPr>
                  <p:cNvPr id="4289" name="Google Shape;4289;p35"/>
                  <p:cNvSpPr/>
                  <p:nvPr/>
                </p:nvSpPr>
                <p:spPr>
                  <a:xfrm>
                    <a:off x="4780182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0" name="Google Shape;4290;p35"/>
                  <p:cNvSpPr/>
                  <p:nvPr/>
                </p:nvSpPr>
                <p:spPr>
                  <a:xfrm>
                    <a:off x="4767389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1" name="Google Shape;4291;p35"/>
                <p:cNvGrpSpPr/>
                <p:nvPr/>
              </p:nvGrpSpPr>
              <p:grpSpPr>
                <a:xfrm>
                  <a:off x="4903162" y="8173669"/>
                  <a:ext cx="19806" cy="22261"/>
                  <a:chOff x="4903162" y="8173669"/>
                  <a:chExt cx="19806" cy="22261"/>
                </a:xfrm>
              </p:grpSpPr>
              <p:sp>
                <p:nvSpPr>
                  <p:cNvPr id="4292" name="Google Shape;4292;p35"/>
                  <p:cNvSpPr/>
                  <p:nvPr/>
                </p:nvSpPr>
                <p:spPr>
                  <a:xfrm>
                    <a:off x="4915952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3" name="Google Shape;4293;p35"/>
                  <p:cNvSpPr/>
                  <p:nvPr/>
                </p:nvSpPr>
                <p:spPr>
                  <a:xfrm>
                    <a:off x="4903162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4" name="Google Shape;4294;p35"/>
                <p:cNvGrpSpPr/>
                <p:nvPr/>
              </p:nvGrpSpPr>
              <p:grpSpPr>
                <a:xfrm>
                  <a:off x="5038931" y="8173669"/>
                  <a:ext cx="19806" cy="22261"/>
                  <a:chOff x="5038931" y="8173669"/>
                  <a:chExt cx="19806" cy="22261"/>
                </a:xfrm>
              </p:grpSpPr>
              <p:sp>
                <p:nvSpPr>
                  <p:cNvPr id="4295" name="Google Shape;4295;p35"/>
                  <p:cNvSpPr/>
                  <p:nvPr/>
                </p:nvSpPr>
                <p:spPr>
                  <a:xfrm>
                    <a:off x="5051724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6" name="Google Shape;4296;p35"/>
                  <p:cNvSpPr/>
                  <p:nvPr/>
                </p:nvSpPr>
                <p:spPr>
                  <a:xfrm>
                    <a:off x="5038931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7" name="Google Shape;4297;p35"/>
                <p:cNvGrpSpPr/>
                <p:nvPr/>
              </p:nvGrpSpPr>
              <p:grpSpPr>
                <a:xfrm>
                  <a:off x="5174704" y="8173669"/>
                  <a:ext cx="19806" cy="22261"/>
                  <a:chOff x="5174704" y="8173669"/>
                  <a:chExt cx="19806" cy="22261"/>
                </a:xfrm>
              </p:grpSpPr>
              <p:sp>
                <p:nvSpPr>
                  <p:cNvPr id="4298" name="Google Shape;4298;p35"/>
                  <p:cNvSpPr/>
                  <p:nvPr/>
                </p:nvSpPr>
                <p:spPr>
                  <a:xfrm>
                    <a:off x="5187494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9" name="Google Shape;4299;p35"/>
                  <p:cNvSpPr/>
                  <p:nvPr/>
                </p:nvSpPr>
                <p:spPr>
                  <a:xfrm>
                    <a:off x="5174704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0" name="Google Shape;4300;p35"/>
                <p:cNvGrpSpPr/>
                <p:nvPr/>
              </p:nvGrpSpPr>
              <p:grpSpPr>
                <a:xfrm>
                  <a:off x="5310473" y="8173669"/>
                  <a:ext cx="19806" cy="22261"/>
                  <a:chOff x="5310473" y="8173669"/>
                  <a:chExt cx="19806" cy="22261"/>
                </a:xfrm>
              </p:grpSpPr>
              <p:sp>
                <p:nvSpPr>
                  <p:cNvPr id="4301" name="Google Shape;4301;p35"/>
                  <p:cNvSpPr/>
                  <p:nvPr/>
                </p:nvSpPr>
                <p:spPr>
                  <a:xfrm>
                    <a:off x="5323265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2" name="Google Shape;4302;p35"/>
                  <p:cNvSpPr/>
                  <p:nvPr/>
                </p:nvSpPr>
                <p:spPr>
                  <a:xfrm>
                    <a:off x="5310473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3" name="Google Shape;4303;p35"/>
                <p:cNvGrpSpPr/>
                <p:nvPr/>
              </p:nvGrpSpPr>
              <p:grpSpPr>
                <a:xfrm>
                  <a:off x="5446222" y="8173658"/>
                  <a:ext cx="19826" cy="22266"/>
                  <a:chOff x="5446222" y="8173658"/>
                  <a:chExt cx="19826" cy="22266"/>
                </a:xfrm>
              </p:grpSpPr>
              <p:sp>
                <p:nvSpPr>
                  <p:cNvPr id="4304" name="Google Shape;4304;p35"/>
                  <p:cNvSpPr/>
                  <p:nvPr/>
                </p:nvSpPr>
                <p:spPr>
                  <a:xfrm>
                    <a:off x="5459035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5" name="Google Shape;4305;p35"/>
                  <p:cNvSpPr/>
                  <p:nvPr/>
                </p:nvSpPr>
                <p:spPr>
                  <a:xfrm>
                    <a:off x="5446222" y="817365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06" name="Google Shape;4306;p35"/>
              <p:cNvGrpSpPr/>
              <p:nvPr/>
            </p:nvGrpSpPr>
            <p:grpSpPr>
              <a:xfrm>
                <a:off x="4360054" y="8320567"/>
                <a:ext cx="1105994" cy="22271"/>
                <a:chOff x="4360054" y="8320567"/>
                <a:chExt cx="1105994" cy="22271"/>
              </a:xfrm>
            </p:grpSpPr>
            <p:grpSp>
              <p:nvGrpSpPr>
                <p:cNvPr id="4307" name="Google Shape;4307;p35"/>
                <p:cNvGrpSpPr/>
                <p:nvPr/>
              </p:nvGrpSpPr>
              <p:grpSpPr>
                <a:xfrm>
                  <a:off x="4360054" y="8320567"/>
                  <a:ext cx="19827" cy="22266"/>
                  <a:chOff x="4360054" y="8320567"/>
                  <a:chExt cx="19827" cy="22266"/>
                </a:xfrm>
              </p:grpSpPr>
              <p:sp>
                <p:nvSpPr>
                  <p:cNvPr id="4308" name="Google Shape;4308;p35"/>
                  <p:cNvSpPr/>
                  <p:nvPr/>
                </p:nvSpPr>
                <p:spPr>
                  <a:xfrm>
                    <a:off x="4372869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9" name="Google Shape;4309;p35"/>
                  <p:cNvSpPr/>
                  <p:nvPr/>
                </p:nvSpPr>
                <p:spPr>
                  <a:xfrm>
                    <a:off x="4360054" y="8320567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0" name="Google Shape;4310;p35"/>
                <p:cNvGrpSpPr/>
                <p:nvPr/>
              </p:nvGrpSpPr>
              <p:grpSpPr>
                <a:xfrm>
                  <a:off x="4495848" y="8320577"/>
                  <a:ext cx="19806" cy="22261"/>
                  <a:chOff x="4495848" y="8320577"/>
                  <a:chExt cx="19806" cy="22261"/>
                </a:xfrm>
              </p:grpSpPr>
              <p:sp>
                <p:nvSpPr>
                  <p:cNvPr id="4311" name="Google Shape;4311;p35"/>
                  <p:cNvSpPr/>
                  <p:nvPr/>
                </p:nvSpPr>
                <p:spPr>
                  <a:xfrm>
                    <a:off x="4508640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2" name="Google Shape;4312;p35"/>
                  <p:cNvSpPr/>
                  <p:nvPr/>
                </p:nvSpPr>
                <p:spPr>
                  <a:xfrm>
                    <a:off x="4495848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3" name="Google Shape;4313;p35"/>
                <p:cNvGrpSpPr/>
                <p:nvPr/>
              </p:nvGrpSpPr>
              <p:grpSpPr>
                <a:xfrm>
                  <a:off x="4631620" y="8320577"/>
                  <a:ext cx="19806" cy="22261"/>
                  <a:chOff x="4631620" y="8320577"/>
                  <a:chExt cx="19806" cy="22261"/>
                </a:xfrm>
              </p:grpSpPr>
              <p:sp>
                <p:nvSpPr>
                  <p:cNvPr id="4314" name="Google Shape;4314;p35"/>
                  <p:cNvSpPr/>
                  <p:nvPr/>
                </p:nvSpPr>
                <p:spPr>
                  <a:xfrm>
                    <a:off x="4644411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5" name="Google Shape;4315;p35"/>
                  <p:cNvSpPr/>
                  <p:nvPr/>
                </p:nvSpPr>
                <p:spPr>
                  <a:xfrm>
                    <a:off x="4631620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6" name="Google Shape;4316;p35"/>
                <p:cNvGrpSpPr/>
                <p:nvPr/>
              </p:nvGrpSpPr>
              <p:grpSpPr>
                <a:xfrm>
                  <a:off x="4767389" y="8320577"/>
                  <a:ext cx="19806" cy="22261"/>
                  <a:chOff x="4767389" y="8320577"/>
                  <a:chExt cx="19806" cy="22261"/>
                </a:xfrm>
              </p:grpSpPr>
              <p:sp>
                <p:nvSpPr>
                  <p:cNvPr id="4317" name="Google Shape;4317;p35"/>
                  <p:cNvSpPr/>
                  <p:nvPr/>
                </p:nvSpPr>
                <p:spPr>
                  <a:xfrm>
                    <a:off x="4780182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8" name="Google Shape;4318;p35"/>
                  <p:cNvSpPr/>
                  <p:nvPr/>
                </p:nvSpPr>
                <p:spPr>
                  <a:xfrm>
                    <a:off x="4767389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9" name="Google Shape;4319;p35"/>
                <p:cNvGrpSpPr/>
                <p:nvPr/>
              </p:nvGrpSpPr>
              <p:grpSpPr>
                <a:xfrm>
                  <a:off x="4903162" y="8320577"/>
                  <a:ext cx="19806" cy="22261"/>
                  <a:chOff x="4903162" y="8320577"/>
                  <a:chExt cx="19806" cy="22261"/>
                </a:xfrm>
              </p:grpSpPr>
              <p:sp>
                <p:nvSpPr>
                  <p:cNvPr id="4320" name="Google Shape;4320;p35"/>
                  <p:cNvSpPr/>
                  <p:nvPr/>
                </p:nvSpPr>
                <p:spPr>
                  <a:xfrm>
                    <a:off x="4915952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1" name="Google Shape;4321;p35"/>
                  <p:cNvSpPr/>
                  <p:nvPr/>
                </p:nvSpPr>
                <p:spPr>
                  <a:xfrm>
                    <a:off x="4903162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2" name="Google Shape;4322;p35"/>
                <p:cNvGrpSpPr/>
                <p:nvPr/>
              </p:nvGrpSpPr>
              <p:grpSpPr>
                <a:xfrm>
                  <a:off x="5038931" y="8320577"/>
                  <a:ext cx="19806" cy="22261"/>
                  <a:chOff x="5038931" y="8320577"/>
                  <a:chExt cx="19806" cy="22261"/>
                </a:xfrm>
              </p:grpSpPr>
              <p:sp>
                <p:nvSpPr>
                  <p:cNvPr id="4323" name="Google Shape;4323;p35"/>
                  <p:cNvSpPr/>
                  <p:nvPr/>
                </p:nvSpPr>
                <p:spPr>
                  <a:xfrm>
                    <a:off x="5051724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4" name="Google Shape;4324;p35"/>
                  <p:cNvSpPr/>
                  <p:nvPr/>
                </p:nvSpPr>
                <p:spPr>
                  <a:xfrm>
                    <a:off x="5038931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5" name="Google Shape;4325;p35"/>
                <p:cNvGrpSpPr/>
                <p:nvPr/>
              </p:nvGrpSpPr>
              <p:grpSpPr>
                <a:xfrm>
                  <a:off x="5174704" y="8320577"/>
                  <a:ext cx="19806" cy="22261"/>
                  <a:chOff x="5174704" y="8320577"/>
                  <a:chExt cx="19806" cy="22261"/>
                </a:xfrm>
              </p:grpSpPr>
              <p:sp>
                <p:nvSpPr>
                  <p:cNvPr id="4326" name="Google Shape;4326;p35"/>
                  <p:cNvSpPr/>
                  <p:nvPr/>
                </p:nvSpPr>
                <p:spPr>
                  <a:xfrm>
                    <a:off x="5187494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7" name="Google Shape;4327;p35"/>
                  <p:cNvSpPr/>
                  <p:nvPr/>
                </p:nvSpPr>
                <p:spPr>
                  <a:xfrm>
                    <a:off x="5174704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8" name="Google Shape;4328;p35"/>
                <p:cNvGrpSpPr/>
                <p:nvPr/>
              </p:nvGrpSpPr>
              <p:grpSpPr>
                <a:xfrm>
                  <a:off x="5310473" y="8320577"/>
                  <a:ext cx="19806" cy="22261"/>
                  <a:chOff x="5310473" y="8320577"/>
                  <a:chExt cx="19806" cy="22261"/>
                </a:xfrm>
              </p:grpSpPr>
              <p:sp>
                <p:nvSpPr>
                  <p:cNvPr id="4329" name="Google Shape;4329;p35"/>
                  <p:cNvSpPr/>
                  <p:nvPr/>
                </p:nvSpPr>
                <p:spPr>
                  <a:xfrm>
                    <a:off x="5323265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0" name="Google Shape;4330;p35"/>
                  <p:cNvSpPr/>
                  <p:nvPr/>
                </p:nvSpPr>
                <p:spPr>
                  <a:xfrm>
                    <a:off x="5310473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1" name="Google Shape;4331;p35"/>
                <p:cNvGrpSpPr/>
                <p:nvPr/>
              </p:nvGrpSpPr>
              <p:grpSpPr>
                <a:xfrm>
                  <a:off x="5446222" y="8320567"/>
                  <a:ext cx="19826" cy="22266"/>
                  <a:chOff x="5446222" y="8320567"/>
                  <a:chExt cx="19826" cy="22266"/>
                </a:xfrm>
              </p:grpSpPr>
              <p:sp>
                <p:nvSpPr>
                  <p:cNvPr id="4332" name="Google Shape;4332;p35"/>
                  <p:cNvSpPr/>
                  <p:nvPr/>
                </p:nvSpPr>
                <p:spPr>
                  <a:xfrm>
                    <a:off x="5459035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3" name="Google Shape;4333;p35"/>
                  <p:cNvSpPr/>
                  <p:nvPr/>
                </p:nvSpPr>
                <p:spPr>
                  <a:xfrm>
                    <a:off x="5446222" y="832056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34" name="Google Shape;4334;p35"/>
              <p:cNvGrpSpPr/>
              <p:nvPr/>
            </p:nvGrpSpPr>
            <p:grpSpPr>
              <a:xfrm>
                <a:off x="4360054" y="8467472"/>
                <a:ext cx="1105994" cy="22272"/>
                <a:chOff x="4360054" y="8467472"/>
                <a:chExt cx="1105994" cy="22272"/>
              </a:xfrm>
            </p:grpSpPr>
            <p:grpSp>
              <p:nvGrpSpPr>
                <p:cNvPr id="4335" name="Google Shape;4335;p35"/>
                <p:cNvGrpSpPr/>
                <p:nvPr/>
              </p:nvGrpSpPr>
              <p:grpSpPr>
                <a:xfrm>
                  <a:off x="4360054" y="8467472"/>
                  <a:ext cx="19827" cy="22266"/>
                  <a:chOff x="4360054" y="8467472"/>
                  <a:chExt cx="19827" cy="22266"/>
                </a:xfrm>
              </p:grpSpPr>
              <p:sp>
                <p:nvSpPr>
                  <p:cNvPr id="4336" name="Google Shape;4336;p35"/>
                  <p:cNvSpPr/>
                  <p:nvPr/>
                </p:nvSpPr>
                <p:spPr>
                  <a:xfrm>
                    <a:off x="4372869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7" name="Google Shape;4337;p35"/>
                  <p:cNvSpPr/>
                  <p:nvPr/>
                </p:nvSpPr>
                <p:spPr>
                  <a:xfrm>
                    <a:off x="4360054" y="8467472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8" name="Google Shape;4338;p35"/>
                <p:cNvGrpSpPr/>
                <p:nvPr/>
              </p:nvGrpSpPr>
              <p:grpSpPr>
                <a:xfrm>
                  <a:off x="4495848" y="8467483"/>
                  <a:ext cx="19806" cy="22261"/>
                  <a:chOff x="4495848" y="8467483"/>
                  <a:chExt cx="19806" cy="22261"/>
                </a:xfrm>
              </p:grpSpPr>
              <p:sp>
                <p:nvSpPr>
                  <p:cNvPr id="4339" name="Google Shape;4339;p35"/>
                  <p:cNvSpPr/>
                  <p:nvPr/>
                </p:nvSpPr>
                <p:spPr>
                  <a:xfrm>
                    <a:off x="4508640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0" name="Google Shape;4340;p35"/>
                  <p:cNvSpPr/>
                  <p:nvPr/>
                </p:nvSpPr>
                <p:spPr>
                  <a:xfrm>
                    <a:off x="4495848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1" name="Google Shape;4341;p35"/>
                <p:cNvGrpSpPr/>
                <p:nvPr/>
              </p:nvGrpSpPr>
              <p:grpSpPr>
                <a:xfrm>
                  <a:off x="4631620" y="8467483"/>
                  <a:ext cx="19806" cy="22261"/>
                  <a:chOff x="4631620" y="8467483"/>
                  <a:chExt cx="19806" cy="22261"/>
                </a:xfrm>
              </p:grpSpPr>
              <p:sp>
                <p:nvSpPr>
                  <p:cNvPr id="4342" name="Google Shape;4342;p35"/>
                  <p:cNvSpPr/>
                  <p:nvPr/>
                </p:nvSpPr>
                <p:spPr>
                  <a:xfrm>
                    <a:off x="4644411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3" name="Google Shape;4343;p35"/>
                  <p:cNvSpPr/>
                  <p:nvPr/>
                </p:nvSpPr>
                <p:spPr>
                  <a:xfrm>
                    <a:off x="4631620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4" name="Google Shape;4344;p35"/>
                <p:cNvGrpSpPr/>
                <p:nvPr/>
              </p:nvGrpSpPr>
              <p:grpSpPr>
                <a:xfrm>
                  <a:off x="4767389" y="8467483"/>
                  <a:ext cx="19806" cy="22261"/>
                  <a:chOff x="4767389" y="8467483"/>
                  <a:chExt cx="19806" cy="22261"/>
                </a:xfrm>
              </p:grpSpPr>
              <p:sp>
                <p:nvSpPr>
                  <p:cNvPr id="4345" name="Google Shape;4345;p35"/>
                  <p:cNvSpPr/>
                  <p:nvPr/>
                </p:nvSpPr>
                <p:spPr>
                  <a:xfrm>
                    <a:off x="4780182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6" name="Google Shape;4346;p35"/>
                  <p:cNvSpPr/>
                  <p:nvPr/>
                </p:nvSpPr>
                <p:spPr>
                  <a:xfrm>
                    <a:off x="4767389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7" name="Google Shape;4347;p35"/>
                <p:cNvGrpSpPr/>
                <p:nvPr/>
              </p:nvGrpSpPr>
              <p:grpSpPr>
                <a:xfrm>
                  <a:off x="4903162" y="8467483"/>
                  <a:ext cx="19806" cy="22261"/>
                  <a:chOff x="4903162" y="8467483"/>
                  <a:chExt cx="19806" cy="22261"/>
                </a:xfrm>
              </p:grpSpPr>
              <p:sp>
                <p:nvSpPr>
                  <p:cNvPr id="4348" name="Google Shape;4348;p35"/>
                  <p:cNvSpPr/>
                  <p:nvPr/>
                </p:nvSpPr>
                <p:spPr>
                  <a:xfrm>
                    <a:off x="4915952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9" name="Google Shape;4349;p35"/>
                  <p:cNvSpPr/>
                  <p:nvPr/>
                </p:nvSpPr>
                <p:spPr>
                  <a:xfrm>
                    <a:off x="4903162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0" name="Google Shape;4350;p35"/>
                <p:cNvGrpSpPr/>
                <p:nvPr/>
              </p:nvGrpSpPr>
              <p:grpSpPr>
                <a:xfrm>
                  <a:off x="5038931" y="8467483"/>
                  <a:ext cx="19806" cy="22261"/>
                  <a:chOff x="5038931" y="8467483"/>
                  <a:chExt cx="19806" cy="22261"/>
                </a:xfrm>
              </p:grpSpPr>
              <p:sp>
                <p:nvSpPr>
                  <p:cNvPr id="4351" name="Google Shape;4351;p35"/>
                  <p:cNvSpPr/>
                  <p:nvPr/>
                </p:nvSpPr>
                <p:spPr>
                  <a:xfrm>
                    <a:off x="5051724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2" name="Google Shape;4352;p35"/>
                  <p:cNvSpPr/>
                  <p:nvPr/>
                </p:nvSpPr>
                <p:spPr>
                  <a:xfrm>
                    <a:off x="5038931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3" name="Google Shape;4353;p35"/>
                <p:cNvGrpSpPr/>
                <p:nvPr/>
              </p:nvGrpSpPr>
              <p:grpSpPr>
                <a:xfrm>
                  <a:off x="5174704" y="8467483"/>
                  <a:ext cx="19806" cy="22261"/>
                  <a:chOff x="5174704" y="8467483"/>
                  <a:chExt cx="19806" cy="22261"/>
                </a:xfrm>
              </p:grpSpPr>
              <p:sp>
                <p:nvSpPr>
                  <p:cNvPr id="4354" name="Google Shape;4354;p35"/>
                  <p:cNvSpPr/>
                  <p:nvPr/>
                </p:nvSpPr>
                <p:spPr>
                  <a:xfrm>
                    <a:off x="5187494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5" name="Google Shape;4355;p35"/>
                  <p:cNvSpPr/>
                  <p:nvPr/>
                </p:nvSpPr>
                <p:spPr>
                  <a:xfrm>
                    <a:off x="5174704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6" name="Google Shape;4356;p35"/>
                <p:cNvGrpSpPr/>
                <p:nvPr/>
              </p:nvGrpSpPr>
              <p:grpSpPr>
                <a:xfrm>
                  <a:off x="5310473" y="8467483"/>
                  <a:ext cx="19806" cy="22261"/>
                  <a:chOff x="5310473" y="8467483"/>
                  <a:chExt cx="19806" cy="22261"/>
                </a:xfrm>
              </p:grpSpPr>
              <p:sp>
                <p:nvSpPr>
                  <p:cNvPr id="4357" name="Google Shape;4357;p35"/>
                  <p:cNvSpPr/>
                  <p:nvPr/>
                </p:nvSpPr>
                <p:spPr>
                  <a:xfrm>
                    <a:off x="5323265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8" name="Google Shape;4358;p35"/>
                  <p:cNvSpPr/>
                  <p:nvPr/>
                </p:nvSpPr>
                <p:spPr>
                  <a:xfrm>
                    <a:off x="5310473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9" name="Google Shape;4359;p35"/>
                <p:cNvGrpSpPr/>
                <p:nvPr/>
              </p:nvGrpSpPr>
              <p:grpSpPr>
                <a:xfrm>
                  <a:off x="5446222" y="8467472"/>
                  <a:ext cx="19826" cy="22266"/>
                  <a:chOff x="5446222" y="8467472"/>
                  <a:chExt cx="19826" cy="22266"/>
                </a:xfrm>
              </p:grpSpPr>
              <p:sp>
                <p:nvSpPr>
                  <p:cNvPr id="4360" name="Google Shape;4360;p35"/>
                  <p:cNvSpPr/>
                  <p:nvPr/>
                </p:nvSpPr>
                <p:spPr>
                  <a:xfrm>
                    <a:off x="5459035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1" name="Google Shape;4361;p35"/>
                  <p:cNvSpPr/>
                  <p:nvPr/>
                </p:nvSpPr>
                <p:spPr>
                  <a:xfrm>
                    <a:off x="5446222" y="8467472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62" name="Google Shape;4362;p35"/>
              <p:cNvGrpSpPr/>
              <p:nvPr/>
            </p:nvGrpSpPr>
            <p:grpSpPr>
              <a:xfrm>
                <a:off x="4495848" y="8614377"/>
                <a:ext cx="970200" cy="22272"/>
                <a:chOff x="4495848" y="8614377"/>
                <a:chExt cx="970200" cy="22272"/>
              </a:xfrm>
            </p:grpSpPr>
            <p:grpSp>
              <p:nvGrpSpPr>
                <p:cNvPr id="4363" name="Google Shape;4363;p35"/>
                <p:cNvGrpSpPr/>
                <p:nvPr/>
              </p:nvGrpSpPr>
              <p:grpSpPr>
                <a:xfrm>
                  <a:off x="4495848" y="8614388"/>
                  <a:ext cx="19806" cy="22261"/>
                  <a:chOff x="4495848" y="8614388"/>
                  <a:chExt cx="19806" cy="22261"/>
                </a:xfrm>
              </p:grpSpPr>
              <p:sp>
                <p:nvSpPr>
                  <p:cNvPr id="4364" name="Google Shape;4364;p35"/>
                  <p:cNvSpPr/>
                  <p:nvPr/>
                </p:nvSpPr>
                <p:spPr>
                  <a:xfrm>
                    <a:off x="4508640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5" name="Google Shape;4365;p35"/>
                  <p:cNvSpPr/>
                  <p:nvPr/>
                </p:nvSpPr>
                <p:spPr>
                  <a:xfrm>
                    <a:off x="4495848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6" name="Google Shape;4366;p35"/>
                <p:cNvGrpSpPr/>
                <p:nvPr/>
              </p:nvGrpSpPr>
              <p:grpSpPr>
                <a:xfrm>
                  <a:off x="4631620" y="8614388"/>
                  <a:ext cx="19806" cy="22261"/>
                  <a:chOff x="4631620" y="8614388"/>
                  <a:chExt cx="19806" cy="22261"/>
                </a:xfrm>
              </p:grpSpPr>
              <p:sp>
                <p:nvSpPr>
                  <p:cNvPr id="4367" name="Google Shape;4367;p35"/>
                  <p:cNvSpPr/>
                  <p:nvPr/>
                </p:nvSpPr>
                <p:spPr>
                  <a:xfrm>
                    <a:off x="4644411" y="861491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8" name="Google Shape;4368;p35"/>
                  <p:cNvSpPr/>
                  <p:nvPr/>
                </p:nvSpPr>
                <p:spPr>
                  <a:xfrm>
                    <a:off x="4631620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9" name="Google Shape;4369;p35"/>
                <p:cNvGrpSpPr/>
                <p:nvPr/>
              </p:nvGrpSpPr>
              <p:grpSpPr>
                <a:xfrm>
                  <a:off x="4767389" y="8614388"/>
                  <a:ext cx="19806" cy="22261"/>
                  <a:chOff x="4767389" y="8614388"/>
                  <a:chExt cx="19806" cy="22261"/>
                </a:xfrm>
              </p:grpSpPr>
              <p:sp>
                <p:nvSpPr>
                  <p:cNvPr id="4370" name="Google Shape;4370;p35"/>
                  <p:cNvSpPr/>
                  <p:nvPr/>
                </p:nvSpPr>
                <p:spPr>
                  <a:xfrm>
                    <a:off x="4780182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1" name="Google Shape;4371;p35"/>
                  <p:cNvSpPr/>
                  <p:nvPr/>
                </p:nvSpPr>
                <p:spPr>
                  <a:xfrm>
                    <a:off x="4767389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2" name="Google Shape;4372;p35"/>
                <p:cNvGrpSpPr/>
                <p:nvPr/>
              </p:nvGrpSpPr>
              <p:grpSpPr>
                <a:xfrm>
                  <a:off x="4903162" y="8614388"/>
                  <a:ext cx="19806" cy="22261"/>
                  <a:chOff x="4903162" y="8614388"/>
                  <a:chExt cx="19806" cy="22261"/>
                </a:xfrm>
              </p:grpSpPr>
              <p:sp>
                <p:nvSpPr>
                  <p:cNvPr id="4373" name="Google Shape;4373;p35"/>
                  <p:cNvSpPr/>
                  <p:nvPr/>
                </p:nvSpPr>
                <p:spPr>
                  <a:xfrm>
                    <a:off x="4915952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4" name="Google Shape;4374;p35"/>
                  <p:cNvSpPr/>
                  <p:nvPr/>
                </p:nvSpPr>
                <p:spPr>
                  <a:xfrm>
                    <a:off x="4903162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5" name="Google Shape;4375;p35"/>
                <p:cNvGrpSpPr/>
                <p:nvPr/>
              </p:nvGrpSpPr>
              <p:grpSpPr>
                <a:xfrm>
                  <a:off x="5038931" y="8614388"/>
                  <a:ext cx="19806" cy="22261"/>
                  <a:chOff x="5038931" y="8614388"/>
                  <a:chExt cx="19806" cy="22261"/>
                </a:xfrm>
              </p:grpSpPr>
              <p:sp>
                <p:nvSpPr>
                  <p:cNvPr id="4376" name="Google Shape;4376;p35"/>
                  <p:cNvSpPr/>
                  <p:nvPr/>
                </p:nvSpPr>
                <p:spPr>
                  <a:xfrm>
                    <a:off x="5051724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7" name="Google Shape;4377;p35"/>
                  <p:cNvSpPr/>
                  <p:nvPr/>
                </p:nvSpPr>
                <p:spPr>
                  <a:xfrm>
                    <a:off x="5038931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8" name="Google Shape;4378;p35"/>
                <p:cNvGrpSpPr/>
                <p:nvPr/>
              </p:nvGrpSpPr>
              <p:grpSpPr>
                <a:xfrm>
                  <a:off x="5174704" y="8614388"/>
                  <a:ext cx="19806" cy="22261"/>
                  <a:chOff x="5174704" y="8614388"/>
                  <a:chExt cx="19806" cy="22261"/>
                </a:xfrm>
              </p:grpSpPr>
              <p:sp>
                <p:nvSpPr>
                  <p:cNvPr id="4379" name="Google Shape;4379;p35"/>
                  <p:cNvSpPr/>
                  <p:nvPr/>
                </p:nvSpPr>
                <p:spPr>
                  <a:xfrm>
                    <a:off x="5187494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0" name="Google Shape;4380;p35"/>
                  <p:cNvSpPr/>
                  <p:nvPr/>
                </p:nvSpPr>
                <p:spPr>
                  <a:xfrm>
                    <a:off x="5174704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1" name="Google Shape;4381;p35"/>
                <p:cNvGrpSpPr/>
                <p:nvPr/>
              </p:nvGrpSpPr>
              <p:grpSpPr>
                <a:xfrm>
                  <a:off x="5310473" y="8614388"/>
                  <a:ext cx="19806" cy="22261"/>
                  <a:chOff x="5310473" y="8614388"/>
                  <a:chExt cx="19806" cy="22261"/>
                </a:xfrm>
              </p:grpSpPr>
              <p:sp>
                <p:nvSpPr>
                  <p:cNvPr id="4382" name="Google Shape;4382;p35"/>
                  <p:cNvSpPr/>
                  <p:nvPr/>
                </p:nvSpPr>
                <p:spPr>
                  <a:xfrm>
                    <a:off x="5323265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3" name="Google Shape;4383;p35"/>
                  <p:cNvSpPr/>
                  <p:nvPr/>
                </p:nvSpPr>
                <p:spPr>
                  <a:xfrm>
                    <a:off x="5310473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4" name="Google Shape;4384;p35"/>
                <p:cNvGrpSpPr/>
                <p:nvPr/>
              </p:nvGrpSpPr>
              <p:grpSpPr>
                <a:xfrm>
                  <a:off x="5446222" y="8614377"/>
                  <a:ext cx="19826" cy="22266"/>
                  <a:chOff x="5446222" y="8614377"/>
                  <a:chExt cx="19826" cy="22266"/>
                </a:xfrm>
              </p:grpSpPr>
              <p:sp>
                <p:nvSpPr>
                  <p:cNvPr id="4385" name="Google Shape;4385;p35"/>
                  <p:cNvSpPr/>
                  <p:nvPr/>
                </p:nvSpPr>
                <p:spPr>
                  <a:xfrm>
                    <a:off x="5459035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6" name="Google Shape;4386;p35"/>
                  <p:cNvSpPr/>
                  <p:nvPr/>
                </p:nvSpPr>
                <p:spPr>
                  <a:xfrm>
                    <a:off x="5446222" y="861437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87" name="Google Shape;4387;p35"/>
              <p:cNvGrpSpPr/>
              <p:nvPr/>
            </p:nvGrpSpPr>
            <p:grpSpPr>
              <a:xfrm>
                <a:off x="4631620" y="8761286"/>
                <a:ext cx="834427" cy="22268"/>
                <a:chOff x="4631620" y="8761286"/>
                <a:chExt cx="834427" cy="22268"/>
              </a:xfrm>
            </p:grpSpPr>
            <p:grpSp>
              <p:nvGrpSpPr>
                <p:cNvPr id="4388" name="Google Shape;4388;p35"/>
                <p:cNvGrpSpPr/>
                <p:nvPr/>
              </p:nvGrpSpPr>
              <p:grpSpPr>
                <a:xfrm>
                  <a:off x="4631620" y="8761293"/>
                  <a:ext cx="19806" cy="22261"/>
                  <a:chOff x="4631620" y="8761293"/>
                  <a:chExt cx="19806" cy="22261"/>
                </a:xfrm>
              </p:grpSpPr>
              <p:sp>
                <p:nvSpPr>
                  <p:cNvPr id="4389" name="Google Shape;4389;p35"/>
                  <p:cNvSpPr/>
                  <p:nvPr/>
                </p:nvSpPr>
                <p:spPr>
                  <a:xfrm>
                    <a:off x="4644411" y="8761819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0" name="Google Shape;4390;p35"/>
                  <p:cNvSpPr/>
                  <p:nvPr/>
                </p:nvSpPr>
                <p:spPr>
                  <a:xfrm>
                    <a:off x="4631620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1" name="Google Shape;4391;p35"/>
                <p:cNvGrpSpPr/>
                <p:nvPr/>
              </p:nvGrpSpPr>
              <p:grpSpPr>
                <a:xfrm>
                  <a:off x="4767389" y="8761293"/>
                  <a:ext cx="19806" cy="22261"/>
                  <a:chOff x="4767389" y="8761293"/>
                  <a:chExt cx="19806" cy="22261"/>
                </a:xfrm>
              </p:grpSpPr>
              <p:sp>
                <p:nvSpPr>
                  <p:cNvPr id="4392" name="Google Shape;4392;p35"/>
                  <p:cNvSpPr/>
                  <p:nvPr/>
                </p:nvSpPr>
                <p:spPr>
                  <a:xfrm>
                    <a:off x="4780182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3" name="Google Shape;4393;p35"/>
                  <p:cNvSpPr/>
                  <p:nvPr/>
                </p:nvSpPr>
                <p:spPr>
                  <a:xfrm>
                    <a:off x="4767389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4" name="Google Shape;4394;p35"/>
                <p:cNvGrpSpPr/>
                <p:nvPr/>
              </p:nvGrpSpPr>
              <p:grpSpPr>
                <a:xfrm>
                  <a:off x="4903162" y="8761293"/>
                  <a:ext cx="19806" cy="22261"/>
                  <a:chOff x="4903162" y="8761293"/>
                  <a:chExt cx="19806" cy="22261"/>
                </a:xfrm>
              </p:grpSpPr>
              <p:sp>
                <p:nvSpPr>
                  <p:cNvPr id="4395" name="Google Shape;4395;p35"/>
                  <p:cNvSpPr/>
                  <p:nvPr/>
                </p:nvSpPr>
                <p:spPr>
                  <a:xfrm>
                    <a:off x="4915952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6" name="Google Shape;4396;p35"/>
                  <p:cNvSpPr/>
                  <p:nvPr/>
                </p:nvSpPr>
                <p:spPr>
                  <a:xfrm>
                    <a:off x="4903162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7" name="Google Shape;4397;p35"/>
                <p:cNvGrpSpPr/>
                <p:nvPr/>
              </p:nvGrpSpPr>
              <p:grpSpPr>
                <a:xfrm>
                  <a:off x="5038931" y="8761293"/>
                  <a:ext cx="19806" cy="22261"/>
                  <a:chOff x="5038931" y="8761293"/>
                  <a:chExt cx="19806" cy="22261"/>
                </a:xfrm>
              </p:grpSpPr>
              <p:sp>
                <p:nvSpPr>
                  <p:cNvPr id="4398" name="Google Shape;4398;p35"/>
                  <p:cNvSpPr/>
                  <p:nvPr/>
                </p:nvSpPr>
                <p:spPr>
                  <a:xfrm>
                    <a:off x="5051724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9" name="Google Shape;4399;p35"/>
                  <p:cNvSpPr/>
                  <p:nvPr/>
                </p:nvSpPr>
                <p:spPr>
                  <a:xfrm>
                    <a:off x="5038931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0" name="Google Shape;4400;p35"/>
                <p:cNvGrpSpPr/>
                <p:nvPr/>
              </p:nvGrpSpPr>
              <p:grpSpPr>
                <a:xfrm>
                  <a:off x="5174704" y="8761293"/>
                  <a:ext cx="19806" cy="22261"/>
                  <a:chOff x="5174704" y="8761293"/>
                  <a:chExt cx="19806" cy="22261"/>
                </a:xfrm>
              </p:grpSpPr>
              <p:sp>
                <p:nvSpPr>
                  <p:cNvPr id="4401" name="Google Shape;4401;p35"/>
                  <p:cNvSpPr/>
                  <p:nvPr/>
                </p:nvSpPr>
                <p:spPr>
                  <a:xfrm>
                    <a:off x="5187494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2" name="Google Shape;4402;p35"/>
                  <p:cNvSpPr/>
                  <p:nvPr/>
                </p:nvSpPr>
                <p:spPr>
                  <a:xfrm>
                    <a:off x="5174704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3" name="Google Shape;4403;p35"/>
                <p:cNvGrpSpPr/>
                <p:nvPr/>
              </p:nvGrpSpPr>
              <p:grpSpPr>
                <a:xfrm>
                  <a:off x="5310473" y="8761293"/>
                  <a:ext cx="19806" cy="22261"/>
                  <a:chOff x="5310473" y="8761293"/>
                  <a:chExt cx="19806" cy="22261"/>
                </a:xfrm>
              </p:grpSpPr>
              <p:sp>
                <p:nvSpPr>
                  <p:cNvPr id="4404" name="Google Shape;4404;p35"/>
                  <p:cNvSpPr/>
                  <p:nvPr/>
                </p:nvSpPr>
                <p:spPr>
                  <a:xfrm>
                    <a:off x="5323265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5" name="Google Shape;4405;p35"/>
                  <p:cNvSpPr/>
                  <p:nvPr/>
                </p:nvSpPr>
                <p:spPr>
                  <a:xfrm>
                    <a:off x="5310473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6" name="Google Shape;4406;p35"/>
                <p:cNvGrpSpPr/>
                <p:nvPr/>
              </p:nvGrpSpPr>
              <p:grpSpPr>
                <a:xfrm>
                  <a:off x="5446235" y="8761286"/>
                  <a:ext cx="19812" cy="22258"/>
                  <a:chOff x="5446235" y="8761286"/>
                  <a:chExt cx="19812" cy="22258"/>
                </a:xfrm>
              </p:grpSpPr>
              <p:sp>
                <p:nvSpPr>
                  <p:cNvPr id="4407" name="Google Shape;4407;p35"/>
                  <p:cNvSpPr/>
                  <p:nvPr/>
                </p:nvSpPr>
                <p:spPr>
                  <a:xfrm>
                    <a:off x="5459035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8" name="Google Shape;4408;p35"/>
                  <p:cNvSpPr/>
                  <p:nvPr/>
                </p:nvSpPr>
                <p:spPr>
                  <a:xfrm>
                    <a:off x="5446235" y="8761286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6000"/>
                          <a:pt x="12670" y="21537"/>
                        </a:cubicBezTo>
                        <a:cubicBezTo>
                          <a:pt x="21146" y="17640"/>
                          <a:pt x="19667" y="9591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sp>
          <p:nvSpPr>
            <p:cNvPr id="4409" name="Google Shape;4409;p35"/>
            <p:cNvSpPr/>
            <p:nvPr/>
          </p:nvSpPr>
          <p:spPr>
            <a:xfrm>
              <a:off x="4265021" y="8518646"/>
              <a:ext cx="355834" cy="412652"/>
            </a:xfrm>
            <a:custGeom>
              <a:avLst/>
              <a:gdLst/>
              <a:ahLst/>
              <a:cxnLst/>
              <a:rect l="l" t="t" r="r" b="b"/>
              <a:pathLst>
                <a:path w="355834" h="412652" extrusionOk="0">
                  <a:moveTo>
                    <a:pt x="241400" y="329903"/>
                  </a:moveTo>
                  <a:cubicBezTo>
                    <a:pt x="265266" y="352995"/>
                    <a:pt x="291243" y="373823"/>
                    <a:pt x="319102" y="391906"/>
                  </a:cubicBezTo>
                  <a:cubicBezTo>
                    <a:pt x="333327" y="401141"/>
                    <a:pt x="346977" y="409306"/>
                    <a:pt x="355834" y="412652"/>
                  </a:cubicBezTo>
                  <a:cubicBezTo>
                    <a:pt x="326248" y="380794"/>
                    <a:pt x="317076" y="333260"/>
                    <a:pt x="302685" y="290077"/>
                  </a:cubicBezTo>
                  <a:cubicBezTo>
                    <a:pt x="284998" y="236537"/>
                    <a:pt x="297639" y="185300"/>
                    <a:pt x="282270" y="182137"/>
                  </a:cubicBezTo>
                  <a:cubicBezTo>
                    <a:pt x="157399" y="156606"/>
                    <a:pt x="57706" y="108393"/>
                    <a:pt x="0" y="0"/>
                  </a:cubicBezTo>
                  <a:cubicBezTo>
                    <a:pt x="3194" y="13031"/>
                    <a:pt x="7991" y="28086"/>
                    <a:pt x="14279" y="44463"/>
                  </a:cubicBezTo>
                  <a:cubicBezTo>
                    <a:pt x="41094" y="114310"/>
                    <a:pt x="83501" y="177131"/>
                    <a:pt x="137294" y="229174"/>
                  </a:cubicBezTo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 rot="19920000">
            <a:off x="615950" y="929005"/>
            <a:ext cx="3255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Kiến trúc hệ thống</a:t>
            </a:r>
            <a:endParaRPr lang="en-US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3" name="Picture 33" descr="Diagram&#10;&#10;Description automatically generated"/>
          <p:cNvPicPr>
            <a:picLocks noChangeAspect="1"/>
          </p:cNvPicPr>
          <p:nvPr>
            <p:ph type="pic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339090"/>
            <a:ext cx="4834890" cy="45624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3" name="Google Shape;4063;p35"/>
          <p:cNvGrpSpPr/>
          <p:nvPr/>
        </p:nvGrpSpPr>
        <p:grpSpPr>
          <a:xfrm rot="5400000">
            <a:off x="2219960" y="-862965"/>
            <a:ext cx="4553585" cy="7078980"/>
            <a:chOff x="6017196" y="7138666"/>
            <a:chExt cx="1920193" cy="1698339"/>
          </a:xfrm>
        </p:grpSpPr>
        <p:sp>
          <p:nvSpPr>
            <p:cNvPr id="4064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5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0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1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2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3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4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5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" name="Google Shape;4063;p35"/>
          <p:cNvGrpSpPr/>
          <p:nvPr/>
        </p:nvGrpSpPr>
        <p:grpSpPr>
          <a:xfrm rot="0">
            <a:off x="827405" y="400050"/>
            <a:ext cx="7194550" cy="4419600"/>
            <a:chOff x="6017196" y="7138666"/>
            <a:chExt cx="1920193" cy="1698339"/>
          </a:xfrm>
        </p:grpSpPr>
        <p:sp>
          <p:nvSpPr>
            <p:cNvPr id="2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" name="Google Shape;664;p13"/>
          <p:cNvSpPr/>
          <p:nvPr/>
        </p:nvSpPr>
        <p:spPr>
          <a:xfrm rot="800355">
            <a:off x="5737860" y="508635"/>
            <a:ext cx="3390900" cy="503555"/>
          </a:xfrm>
          <a:custGeom>
            <a:avLst/>
            <a:gdLst/>
            <a:ahLst/>
            <a:cxnLst/>
            <a:rect l="l" t="t" r="r" b="b"/>
            <a:pathLst>
              <a:path w="3006792" h="1011291" extrusionOk="0">
                <a:moveTo>
                  <a:pt x="2884660" y="829551"/>
                </a:moveTo>
                <a:cubicBezTo>
                  <a:pt x="3014476" y="754932"/>
                  <a:pt x="3001991" y="765190"/>
                  <a:pt x="2964563" y="710251"/>
                </a:cubicBezTo>
                <a:cubicBezTo>
                  <a:pt x="2933220" y="666912"/>
                  <a:pt x="2895779" y="629028"/>
                  <a:pt x="2858044" y="591384"/>
                </a:cubicBezTo>
                <a:cubicBezTo>
                  <a:pt x="3009983" y="481036"/>
                  <a:pt x="2992466" y="521918"/>
                  <a:pt x="2866277" y="343242"/>
                </a:cubicBezTo>
                <a:cubicBezTo>
                  <a:pt x="2938217" y="300878"/>
                  <a:pt x="2992670" y="281740"/>
                  <a:pt x="2962771" y="248744"/>
                </a:cubicBezTo>
                <a:cubicBezTo>
                  <a:pt x="2881521" y="131780"/>
                  <a:pt x="2910128" y="166919"/>
                  <a:pt x="2923694" y="120769"/>
                </a:cubicBezTo>
                <a:cubicBezTo>
                  <a:pt x="2930333" y="106538"/>
                  <a:pt x="2937989" y="93901"/>
                  <a:pt x="2945885" y="80127"/>
                </a:cubicBezTo>
                <a:cubicBezTo>
                  <a:pt x="2961616" y="56932"/>
                  <a:pt x="2978466" y="867"/>
                  <a:pt x="2935253" y="0"/>
                </a:cubicBezTo>
                <a:cubicBezTo>
                  <a:pt x="2505353" y="23683"/>
                  <a:pt x="348898" y="76449"/>
                  <a:pt x="348495" y="76437"/>
                </a:cubicBezTo>
                <a:cubicBezTo>
                  <a:pt x="273873" y="80621"/>
                  <a:pt x="120574" y="47228"/>
                  <a:pt x="64823" y="96376"/>
                </a:cubicBezTo>
                <a:cubicBezTo>
                  <a:pt x="46950" y="112311"/>
                  <a:pt x="59789" y="131172"/>
                  <a:pt x="81047" y="182204"/>
                </a:cubicBezTo>
                <a:cubicBezTo>
                  <a:pt x="95498" y="226145"/>
                  <a:pt x="76062" y="215929"/>
                  <a:pt x="29920" y="235163"/>
                </a:cubicBezTo>
                <a:cubicBezTo>
                  <a:pt x="-37541" y="257985"/>
                  <a:pt x="61828" y="307278"/>
                  <a:pt x="105174" y="376780"/>
                </a:cubicBezTo>
                <a:cubicBezTo>
                  <a:pt x="-9475" y="523453"/>
                  <a:pt x="-43657" y="461464"/>
                  <a:pt x="128338" y="639099"/>
                </a:cubicBezTo>
                <a:cubicBezTo>
                  <a:pt x="-23992" y="817962"/>
                  <a:pt x="-57909" y="737811"/>
                  <a:pt x="121164" y="861030"/>
                </a:cubicBezTo>
                <a:cubicBezTo>
                  <a:pt x="61605" y="942416"/>
                  <a:pt x="21459" y="991450"/>
                  <a:pt x="38561" y="1011292"/>
                </a:cubicBezTo>
                <a:cubicBezTo>
                  <a:pt x="353751" y="907547"/>
                  <a:pt x="2209737" y="976532"/>
                  <a:pt x="2945157" y="978013"/>
                </a:cubicBezTo>
                <a:cubicBezTo>
                  <a:pt x="3066914" y="948400"/>
                  <a:pt x="2987745" y="901178"/>
                  <a:pt x="2884660" y="829551"/>
                </a:cubicBezTo>
                <a:close/>
              </a:path>
            </a:pathLst>
          </a:custGeom>
          <a:solidFill>
            <a:srgbClr val="FDCFB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Text Box 27"/>
          <p:cNvSpPr txBox="1"/>
          <p:nvPr/>
        </p:nvSpPr>
        <p:spPr>
          <a:xfrm rot="840000">
            <a:off x="5702935" y="450215"/>
            <a:ext cx="3362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Kiến trúc phần mềm</a:t>
            </a:r>
            <a:endParaRPr lang="en-US" sz="28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483235"/>
            <a:ext cx="5285740" cy="4560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2"/>
          <p:cNvGrpSpPr/>
          <p:nvPr/>
        </p:nvGrpSpPr>
        <p:grpSpPr>
          <a:xfrm rot="748447">
            <a:off x="3618115" y="145866"/>
            <a:ext cx="4300598" cy="5783178"/>
            <a:chOff x="7236536" y="291309"/>
            <a:chExt cx="8601141" cy="11566281"/>
          </a:xfrm>
        </p:grpSpPr>
        <p:sp>
          <p:nvSpPr>
            <p:cNvPr id="1182" name="Google Shape;1182;p22"/>
            <p:cNvSpPr/>
            <p:nvPr/>
          </p:nvSpPr>
          <p:spPr>
            <a:xfrm>
              <a:off x="7245732" y="291309"/>
              <a:ext cx="8591945" cy="11566281"/>
            </a:xfrm>
            <a:custGeom>
              <a:avLst/>
              <a:gdLst/>
              <a:ahLst/>
              <a:cxnLst/>
              <a:rect l="l" t="t" r="r" b="b"/>
              <a:pathLst>
                <a:path w="8591945" h="11566281" extrusionOk="0">
                  <a:moveTo>
                    <a:pt x="8543762" y="11147548"/>
                  </a:moveTo>
                  <a:cubicBezTo>
                    <a:pt x="8527277" y="10867160"/>
                    <a:pt x="8571762" y="10537544"/>
                    <a:pt x="8553427" y="10195992"/>
                  </a:cubicBezTo>
                  <a:cubicBezTo>
                    <a:pt x="8508410" y="9405068"/>
                    <a:pt x="8534098" y="9979657"/>
                    <a:pt x="8534098" y="9200091"/>
                  </a:cubicBezTo>
                  <a:cubicBezTo>
                    <a:pt x="8535832" y="8321934"/>
                    <a:pt x="8418168" y="7765851"/>
                    <a:pt x="8459901" y="6346439"/>
                  </a:cubicBezTo>
                  <a:cubicBezTo>
                    <a:pt x="8475485" y="6013816"/>
                    <a:pt x="8481635" y="6189601"/>
                    <a:pt x="8436642" y="5396386"/>
                  </a:cubicBezTo>
                  <a:cubicBezTo>
                    <a:pt x="8358631" y="4272492"/>
                    <a:pt x="8351071" y="14464"/>
                    <a:pt x="8267603" y="12406"/>
                  </a:cubicBezTo>
                  <a:cubicBezTo>
                    <a:pt x="7561596" y="-7026"/>
                    <a:pt x="6748908" y="27349"/>
                    <a:pt x="6753302" y="27349"/>
                  </a:cubicBezTo>
                  <a:cubicBezTo>
                    <a:pt x="5956891" y="27349"/>
                    <a:pt x="6694782" y="-50862"/>
                    <a:pt x="5723713" y="57237"/>
                  </a:cubicBezTo>
                  <a:cubicBezTo>
                    <a:pt x="5292110" y="105051"/>
                    <a:pt x="4227840" y="45786"/>
                    <a:pt x="4177782" y="42779"/>
                  </a:cubicBezTo>
                  <a:cubicBezTo>
                    <a:pt x="4137828" y="45763"/>
                    <a:pt x="3240841" y="116016"/>
                    <a:pt x="3147755" y="108036"/>
                  </a:cubicBezTo>
                  <a:cubicBezTo>
                    <a:pt x="2229588" y="29755"/>
                    <a:pt x="464328" y="150322"/>
                    <a:pt x="573969" y="141948"/>
                  </a:cubicBezTo>
                  <a:cubicBezTo>
                    <a:pt x="545438" y="141948"/>
                    <a:pt x="79152" y="132972"/>
                    <a:pt x="83545" y="133481"/>
                  </a:cubicBezTo>
                  <a:cubicBezTo>
                    <a:pt x="80585" y="133481"/>
                    <a:pt x="78273" y="1517223"/>
                    <a:pt x="78273" y="2534291"/>
                  </a:cubicBezTo>
                  <a:cubicBezTo>
                    <a:pt x="78181" y="2536003"/>
                    <a:pt x="23684" y="3360978"/>
                    <a:pt x="18991" y="3733435"/>
                  </a:cubicBezTo>
                  <a:cubicBezTo>
                    <a:pt x="18991" y="3780278"/>
                    <a:pt x="76955" y="4329653"/>
                    <a:pt x="69487" y="4402520"/>
                  </a:cubicBezTo>
                  <a:cubicBezTo>
                    <a:pt x="-28362" y="5373046"/>
                    <a:pt x="122920" y="6330293"/>
                    <a:pt x="33048" y="8265514"/>
                  </a:cubicBezTo>
                  <a:cubicBezTo>
                    <a:pt x="-2489" y="8958541"/>
                    <a:pt x="45256" y="8855416"/>
                    <a:pt x="33488" y="9215567"/>
                  </a:cubicBezTo>
                  <a:cubicBezTo>
                    <a:pt x="-25680" y="10850550"/>
                    <a:pt x="7152" y="10003854"/>
                    <a:pt x="29094" y="11058882"/>
                  </a:cubicBezTo>
                  <a:cubicBezTo>
                    <a:pt x="38713" y="11508624"/>
                    <a:pt x="20355" y="11528171"/>
                    <a:pt x="49279" y="11528680"/>
                  </a:cubicBezTo>
                  <a:cubicBezTo>
                    <a:pt x="1902052" y="11556971"/>
                    <a:pt x="3491914" y="11574367"/>
                    <a:pt x="5900614" y="11531664"/>
                  </a:cubicBezTo>
                  <a:cubicBezTo>
                    <a:pt x="6856445" y="11513228"/>
                    <a:pt x="6870063" y="11573511"/>
                    <a:pt x="6972352" y="11565553"/>
                  </a:cubicBezTo>
                  <a:cubicBezTo>
                    <a:pt x="8917840" y="11417066"/>
                    <a:pt x="8588109" y="11806664"/>
                    <a:pt x="8543762" y="11147548"/>
                  </a:cubicBezTo>
                  <a:close/>
                  <a:moveTo>
                    <a:pt x="465531" y="1302229"/>
                  </a:moveTo>
                  <a:cubicBezTo>
                    <a:pt x="384306" y="1269358"/>
                    <a:pt x="341277" y="1159756"/>
                    <a:pt x="376398" y="1070557"/>
                  </a:cubicBezTo>
                  <a:cubicBezTo>
                    <a:pt x="435242" y="919594"/>
                    <a:pt x="637645" y="935556"/>
                    <a:pt x="690315" y="1081522"/>
                  </a:cubicBezTo>
                  <a:cubicBezTo>
                    <a:pt x="742130" y="1206090"/>
                    <a:pt x="615241" y="1363507"/>
                    <a:pt x="465531" y="1302229"/>
                  </a:cubicBezTo>
                  <a:close/>
                  <a:moveTo>
                    <a:pt x="450155" y="2248812"/>
                  </a:moveTo>
                  <a:cubicBezTo>
                    <a:pt x="385184" y="2213929"/>
                    <a:pt x="351358" y="2127251"/>
                    <a:pt x="370248" y="2049040"/>
                  </a:cubicBezTo>
                  <a:cubicBezTo>
                    <a:pt x="411959" y="1878160"/>
                    <a:pt x="635009" y="1877651"/>
                    <a:pt x="692072" y="2036086"/>
                  </a:cubicBezTo>
                  <a:cubicBezTo>
                    <a:pt x="747402" y="2168589"/>
                    <a:pt x="601645" y="2330516"/>
                    <a:pt x="450155" y="2248812"/>
                  </a:cubicBezTo>
                  <a:close/>
                  <a:moveTo>
                    <a:pt x="469045" y="3211819"/>
                  </a:moveTo>
                  <a:cubicBezTo>
                    <a:pt x="387820" y="3178948"/>
                    <a:pt x="344792" y="3070341"/>
                    <a:pt x="379474" y="2980656"/>
                  </a:cubicBezTo>
                  <a:cubicBezTo>
                    <a:pt x="437878" y="2828699"/>
                    <a:pt x="641599" y="2845146"/>
                    <a:pt x="693830" y="2991112"/>
                  </a:cubicBezTo>
                  <a:cubicBezTo>
                    <a:pt x="746084" y="3116166"/>
                    <a:pt x="618316" y="3272588"/>
                    <a:pt x="469045" y="3211819"/>
                  </a:cubicBezTo>
                  <a:close/>
                  <a:moveTo>
                    <a:pt x="471242" y="4166846"/>
                  </a:moveTo>
                  <a:cubicBezTo>
                    <a:pt x="390017" y="4133974"/>
                    <a:pt x="346988" y="4025367"/>
                    <a:pt x="381670" y="3936192"/>
                  </a:cubicBezTo>
                  <a:cubicBezTo>
                    <a:pt x="440074" y="3783748"/>
                    <a:pt x="643795" y="3800196"/>
                    <a:pt x="696026" y="3946162"/>
                  </a:cubicBezTo>
                  <a:cubicBezTo>
                    <a:pt x="748719" y="4072188"/>
                    <a:pt x="619194" y="4227129"/>
                    <a:pt x="471242" y="4166846"/>
                  </a:cubicBezTo>
                  <a:close/>
                  <a:moveTo>
                    <a:pt x="375959" y="4914142"/>
                  </a:moveTo>
                  <a:cubicBezTo>
                    <a:pt x="417670" y="4743262"/>
                    <a:pt x="640720" y="4742268"/>
                    <a:pt x="697783" y="4901188"/>
                  </a:cubicBezTo>
                  <a:cubicBezTo>
                    <a:pt x="812811" y="5176696"/>
                    <a:pt x="299567" y="5228513"/>
                    <a:pt x="375959" y="4914142"/>
                  </a:cubicBezTo>
                  <a:close/>
                  <a:moveTo>
                    <a:pt x="378156" y="5868683"/>
                  </a:moveTo>
                  <a:cubicBezTo>
                    <a:pt x="419866" y="5698312"/>
                    <a:pt x="642477" y="5696299"/>
                    <a:pt x="699980" y="5855729"/>
                  </a:cubicBezTo>
                  <a:cubicBezTo>
                    <a:pt x="815447" y="6132718"/>
                    <a:pt x="302202" y="6183054"/>
                    <a:pt x="378156" y="5868683"/>
                  </a:cubicBezTo>
                  <a:close/>
                  <a:moveTo>
                    <a:pt x="476953" y="7031462"/>
                  </a:moveTo>
                  <a:cubicBezTo>
                    <a:pt x="395728" y="6998591"/>
                    <a:pt x="352699" y="6889984"/>
                    <a:pt x="387381" y="6800808"/>
                  </a:cubicBezTo>
                  <a:cubicBezTo>
                    <a:pt x="445785" y="6648365"/>
                    <a:pt x="649506" y="6664812"/>
                    <a:pt x="701737" y="6810779"/>
                  </a:cubicBezTo>
                  <a:cubicBezTo>
                    <a:pt x="753991" y="6936319"/>
                    <a:pt x="625345" y="7091746"/>
                    <a:pt x="476953" y="7031462"/>
                  </a:cubicBezTo>
                  <a:close/>
                  <a:moveTo>
                    <a:pt x="381670" y="7778759"/>
                  </a:moveTo>
                  <a:cubicBezTo>
                    <a:pt x="423381" y="7607370"/>
                    <a:pt x="646431" y="7607370"/>
                    <a:pt x="703494" y="7765805"/>
                  </a:cubicBezTo>
                  <a:cubicBezTo>
                    <a:pt x="818522" y="8041313"/>
                    <a:pt x="305278" y="8093130"/>
                    <a:pt x="381670" y="7778759"/>
                  </a:cubicBezTo>
                  <a:close/>
                  <a:moveTo>
                    <a:pt x="463773" y="8933072"/>
                  </a:moveTo>
                  <a:cubicBezTo>
                    <a:pt x="398803" y="8898188"/>
                    <a:pt x="364977" y="8811510"/>
                    <a:pt x="383867" y="8733299"/>
                  </a:cubicBezTo>
                  <a:cubicBezTo>
                    <a:pt x="425577" y="8562419"/>
                    <a:pt x="648628" y="8561910"/>
                    <a:pt x="705691" y="8720345"/>
                  </a:cubicBezTo>
                  <a:cubicBezTo>
                    <a:pt x="761020" y="8852871"/>
                    <a:pt x="615680" y="9014776"/>
                    <a:pt x="463773" y="8933072"/>
                  </a:cubicBezTo>
                  <a:close/>
                  <a:moveTo>
                    <a:pt x="482640" y="9896079"/>
                  </a:moveTo>
                  <a:cubicBezTo>
                    <a:pt x="401416" y="9863207"/>
                    <a:pt x="358387" y="9754601"/>
                    <a:pt x="393069" y="9665425"/>
                  </a:cubicBezTo>
                  <a:cubicBezTo>
                    <a:pt x="451473" y="9512981"/>
                    <a:pt x="655194" y="9529429"/>
                    <a:pt x="707425" y="9675395"/>
                  </a:cubicBezTo>
                  <a:cubicBezTo>
                    <a:pt x="759702" y="9800935"/>
                    <a:pt x="631056" y="9956362"/>
                    <a:pt x="482640" y="9896079"/>
                  </a:cubicBezTo>
                  <a:close/>
                  <a:moveTo>
                    <a:pt x="484398" y="10851128"/>
                  </a:moveTo>
                  <a:cubicBezTo>
                    <a:pt x="312723" y="10781384"/>
                    <a:pt x="370248" y="10479967"/>
                    <a:pt x="575726" y="10514851"/>
                  </a:cubicBezTo>
                  <a:cubicBezTo>
                    <a:pt x="824673" y="10558178"/>
                    <a:pt x="719309" y="10946782"/>
                    <a:pt x="484398" y="1085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7236536" y="894150"/>
              <a:ext cx="8566836" cy="10544707"/>
              <a:chOff x="7236536" y="894150"/>
              <a:chExt cx="8566836" cy="10544707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7314486" y="894150"/>
                <a:ext cx="8253286" cy="83623"/>
              </a:xfrm>
              <a:custGeom>
                <a:avLst/>
                <a:gdLst/>
                <a:ahLst/>
                <a:cxnLst/>
                <a:rect l="l" t="t" r="r" b="b"/>
                <a:pathLst>
                  <a:path w="8253286" h="83623" extrusionOk="0">
                    <a:moveTo>
                      <a:pt x="8249323" y="83623"/>
                    </a:moveTo>
                    <a:cubicBezTo>
                      <a:pt x="8247103" y="83646"/>
                      <a:pt x="14629" y="55748"/>
                      <a:pt x="11716" y="55725"/>
                    </a:cubicBezTo>
                    <a:cubicBezTo>
                      <a:pt x="11716" y="-29102"/>
                      <a:pt x="-582338" y="300"/>
                      <a:pt x="6689796" y="30811"/>
                    </a:cubicBezTo>
                    <a:cubicBezTo>
                      <a:pt x="8420419" y="37474"/>
                      <a:pt x="8247288" y="11843"/>
                      <a:pt x="8249323" y="8362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7315030" y="1841428"/>
                <a:ext cx="8277000" cy="87393"/>
              </a:xfrm>
              <a:custGeom>
                <a:avLst/>
                <a:gdLst/>
                <a:ahLst/>
                <a:cxnLst/>
                <a:rect l="l" t="t" r="r" b="b"/>
                <a:pathLst>
                  <a:path w="8277000" h="87393" extrusionOk="0">
                    <a:moveTo>
                      <a:pt x="8272501" y="87393"/>
                    </a:moveTo>
                    <a:cubicBezTo>
                      <a:pt x="8269864" y="87440"/>
                      <a:pt x="11102" y="59519"/>
                      <a:pt x="9414" y="59496"/>
                    </a:cubicBezTo>
                    <a:cubicBezTo>
                      <a:pt x="11379" y="-29357"/>
                      <a:pt x="-550721" y="-1991"/>
                      <a:pt x="6711632" y="34582"/>
                    </a:cubicBezTo>
                    <a:cubicBezTo>
                      <a:pt x="8441285" y="41221"/>
                      <a:pt x="8272501" y="14734"/>
                      <a:pt x="8272501" y="8739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7317417" y="2792196"/>
                <a:ext cx="8332001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8332001" h="69187" extrusionOk="0">
                    <a:moveTo>
                      <a:pt x="1106002" y="63776"/>
                    </a:moveTo>
                    <a:cubicBezTo>
                      <a:pt x="-153827" y="63776"/>
                      <a:pt x="6611" y="80455"/>
                      <a:pt x="6611" y="0"/>
                    </a:cubicBezTo>
                    <a:cubicBezTo>
                      <a:pt x="10149915" y="57739"/>
                      <a:pt x="11618344" y="80640"/>
                      <a:pt x="1106002" y="6377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7262577" y="3746158"/>
                <a:ext cx="8364988" cy="84781"/>
              </a:xfrm>
              <a:custGeom>
                <a:avLst/>
                <a:gdLst/>
                <a:ahLst/>
                <a:cxnLst/>
                <a:rect l="l" t="t" r="r" b="b"/>
                <a:pathLst>
                  <a:path w="8364988" h="84781" extrusionOk="0">
                    <a:moveTo>
                      <a:pt x="8360514" y="84781"/>
                    </a:moveTo>
                    <a:cubicBezTo>
                      <a:pt x="8358711" y="84805"/>
                      <a:pt x="11255" y="56398"/>
                      <a:pt x="8735" y="56375"/>
                    </a:cubicBezTo>
                    <a:cubicBezTo>
                      <a:pt x="12827" y="-29794"/>
                      <a:pt x="-555377" y="579"/>
                      <a:pt x="6809311" y="31461"/>
                    </a:cubicBezTo>
                    <a:cubicBezTo>
                      <a:pt x="8528281" y="38100"/>
                      <a:pt x="8360514" y="12446"/>
                      <a:pt x="8360514" y="84781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7301083" y="4697338"/>
                <a:ext cx="8347924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8347924" h="84163" extrusionOk="0">
                    <a:moveTo>
                      <a:pt x="8343951" y="84163"/>
                    </a:moveTo>
                    <a:cubicBezTo>
                      <a:pt x="8341916" y="84187"/>
                      <a:pt x="8657" y="55780"/>
                      <a:pt x="6229" y="55757"/>
                    </a:cubicBezTo>
                    <a:cubicBezTo>
                      <a:pt x="19015" y="-29463"/>
                      <a:pt x="-558253" y="493"/>
                      <a:pt x="6793626" y="31352"/>
                    </a:cubicBezTo>
                    <a:cubicBezTo>
                      <a:pt x="8514839" y="37991"/>
                      <a:pt x="8341869" y="12938"/>
                      <a:pt x="8343951" y="8416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7271050" y="5647835"/>
                <a:ext cx="8417249" cy="84713"/>
              </a:xfrm>
              <a:custGeom>
                <a:avLst/>
                <a:gdLst/>
                <a:ahLst/>
                <a:cxnLst/>
                <a:rect l="l" t="t" r="r" b="b"/>
                <a:pathLst>
                  <a:path w="8417249" h="84713" extrusionOk="0">
                    <a:moveTo>
                      <a:pt x="8414815" y="84713"/>
                    </a:moveTo>
                    <a:cubicBezTo>
                      <a:pt x="8413127" y="84736"/>
                      <a:pt x="206457" y="57163"/>
                      <a:pt x="11244" y="55821"/>
                    </a:cubicBezTo>
                    <a:cubicBezTo>
                      <a:pt x="9348" y="-29931"/>
                      <a:pt x="-569862" y="788"/>
                      <a:pt x="6846063" y="31902"/>
                    </a:cubicBezTo>
                    <a:cubicBezTo>
                      <a:pt x="8586259" y="38564"/>
                      <a:pt x="8408294" y="12933"/>
                      <a:pt x="8414815" y="8471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7296605" y="6595901"/>
                <a:ext cx="8434659" cy="77122"/>
              </a:xfrm>
              <a:custGeom>
                <a:avLst/>
                <a:gdLst/>
                <a:ahLst/>
                <a:cxnLst/>
                <a:rect l="l" t="t" r="r" b="b"/>
                <a:pathLst>
                  <a:path w="8434659" h="77122" extrusionOk="0">
                    <a:moveTo>
                      <a:pt x="3081505" y="67270"/>
                    </a:moveTo>
                    <a:cubicBezTo>
                      <a:pt x="-281616" y="54338"/>
                      <a:pt x="7492" y="92553"/>
                      <a:pt x="5458" y="0"/>
                    </a:cubicBezTo>
                    <a:cubicBezTo>
                      <a:pt x="8996561" y="25006"/>
                      <a:pt x="11964910" y="104744"/>
                      <a:pt x="3081505" y="67270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7295106" y="7548052"/>
                <a:ext cx="8416302" cy="86592"/>
              </a:xfrm>
              <a:custGeom>
                <a:avLst/>
                <a:gdLst/>
                <a:ahLst/>
                <a:cxnLst/>
                <a:rect l="l" t="t" r="r" b="b"/>
                <a:pathLst>
                  <a:path w="8416302" h="86592" extrusionOk="0">
                    <a:moveTo>
                      <a:pt x="8411845" y="86592"/>
                    </a:moveTo>
                    <a:cubicBezTo>
                      <a:pt x="8410157" y="86615"/>
                      <a:pt x="190193" y="58925"/>
                      <a:pt x="10009" y="57699"/>
                    </a:cubicBezTo>
                    <a:cubicBezTo>
                      <a:pt x="10009" y="-32263"/>
                      <a:pt x="-558172" y="2135"/>
                      <a:pt x="6867232" y="33294"/>
                    </a:cubicBezTo>
                    <a:cubicBezTo>
                      <a:pt x="8578919" y="41576"/>
                      <a:pt x="8411845" y="11226"/>
                      <a:pt x="8411845" y="865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7270137" y="8497794"/>
                <a:ext cx="8479551" cy="87896"/>
              </a:xfrm>
              <a:custGeom>
                <a:avLst/>
                <a:gdLst/>
                <a:ahLst/>
                <a:cxnLst/>
                <a:rect l="l" t="t" r="r" b="b"/>
                <a:pathLst>
                  <a:path w="8479551" h="87896" extrusionOk="0">
                    <a:moveTo>
                      <a:pt x="8477647" y="87897"/>
                    </a:moveTo>
                    <a:cubicBezTo>
                      <a:pt x="8475958" y="87920"/>
                      <a:pt x="158630" y="59976"/>
                      <a:pt x="8643" y="59005"/>
                    </a:cubicBezTo>
                    <a:cubicBezTo>
                      <a:pt x="12967" y="-34104"/>
                      <a:pt x="-560232" y="3232"/>
                      <a:pt x="6915022" y="34600"/>
                    </a:cubicBezTo>
                    <a:cubicBezTo>
                      <a:pt x="8647911" y="41262"/>
                      <a:pt x="8469670" y="15562"/>
                      <a:pt x="8477647" y="87897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7271813" y="9448072"/>
                <a:ext cx="8531559" cy="78619"/>
              </a:xfrm>
              <a:custGeom>
                <a:avLst/>
                <a:gdLst/>
                <a:ahLst/>
                <a:cxnLst/>
                <a:rect l="l" t="t" r="r" b="b"/>
                <a:pathLst>
                  <a:path w="8531559" h="78619" extrusionOk="0">
                    <a:moveTo>
                      <a:pt x="3174344" y="67756"/>
                    </a:moveTo>
                    <a:cubicBezTo>
                      <a:pt x="-333655" y="54292"/>
                      <a:pt x="9164" y="95677"/>
                      <a:pt x="9164" y="0"/>
                    </a:cubicBezTo>
                    <a:cubicBezTo>
                      <a:pt x="8945933" y="34445"/>
                      <a:pt x="12184338" y="105785"/>
                      <a:pt x="3174344" y="6775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7236536" y="10401302"/>
                <a:ext cx="8565839" cy="85999"/>
              </a:xfrm>
              <a:custGeom>
                <a:avLst/>
                <a:gdLst/>
                <a:ahLst/>
                <a:cxnLst/>
                <a:rect l="l" t="t" r="r" b="b"/>
                <a:pathLst>
                  <a:path w="8565839" h="85999" extrusionOk="0">
                    <a:moveTo>
                      <a:pt x="8562623" y="85999"/>
                    </a:moveTo>
                    <a:cubicBezTo>
                      <a:pt x="8560866" y="86023"/>
                      <a:pt x="363236" y="59096"/>
                      <a:pt x="10638" y="56112"/>
                    </a:cubicBezTo>
                    <a:cubicBezTo>
                      <a:pt x="10638" y="-31005"/>
                      <a:pt x="-577566" y="1427"/>
                      <a:pt x="6993871" y="33187"/>
                    </a:cubicBezTo>
                    <a:cubicBezTo>
                      <a:pt x="8733558" y="39850"/>
                      <a:pt x="8558531" y="14196"/>
                      <a:pt x="8562623" y="85999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7265199" y="11349965"/>
                <a:ext cx="8527372" cy="88892"/>
              </a:xfrm>
              <a:custGeom>
                <a:avLst/>
                <a:gdLst/>
                <a:ahLst/>
                <a:cxnLst/>
                <a:rect l="l" t="t" r="r" b="b"/>
                <a:pathLst>
                  <a:path w="8527372" h="88892" extrusionOk="0">
                    <a:moveTo>
                      <a:pt x="8524295" y="88892"/>
                    </a:moveTo>
                    <a:cubicBezTo>
                      <a:pt x="8522630" y="88916"/>
                      <a:pt x="234481" y="60370"/>
                      <a:pt x="10945" y="58496"/>
                    </a:cubicBezTo>
                    <a:cubicBezTo>
                      <a:pt x="8864" y="-28852"/>
                      <a:pt x="-570068" y="-2481"/>
                      <a:pt x="6987589" y="35572"/>
                    </a:cubicBezTo>
                    <a:cubicBezTo>
                      <a:pt x="8692502" y="42234"/>
                      <a:pt x="8519925" y="14637"/>
                      <a:pt x="8524295" y="888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96" name="Google Shape;1196;p22"/>
            <p:cNvSpPr/>
            <p:nvPr/>
          </p:nvSpPr>
          <p:spPr>
            <a:xfrm>
              <a:off x="8365009" y="392888"/>
              <a:ext cx="230062" cy="11454998"/>
            </a:xfrm>
            <a:custGeom>
              <a:avLst/>
              <a:gdLst/>
              <a:ahLst/>
              <a:cxnLst/>
              <a:rect l="l" t="t" r="r" b="b"/>
              <a:pathLst>
                <a:path w="230062" h="11454998" extrusionOk="0">
                  <a:moveTo>
                    <a:pt x="230063" y="11454999"/>
                  </a:moveTo>
                  <a:cubicBezTo>
                    <a:pt x="103081" y="11454999"/>
                    <a:pt x="-96848" y="4837824"/>
                    <a:pt x="53995" y="3"/>
                  </a:cubicBezTo>
                  <a:cubicBezTo>
                    <a:pt x="182549" y="-3907"/>
                    <a:pt x="-127160" y="4463332"/>
                    <a:pt x="230063" y="1145499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2226919" y="514346"/>
            <a:ext cx="4694642" cy="4759380"/>
            <a:chOff x="4453838" y="1028691"/>
            <a:chExt cx="9389284" cy="9518759"/>
          </a:xfrm>
        </p:grpSpPr>
        <p:sp>
          <p:nvSpPr>
            <p:cNvPr id="1198" name="Google Shape;1198;p22"/>
            <p:cNvSpPr/>
            <p:nvPr/>
          </p:nvSpPr>
          <p:spPr>
            <a:xfrm>
              <a:off x="4453838" y="1028691"/>
              <a:ext cx="9389284" cy="9518759"/>
            </a:xfrm>
            <a:custGeom>
              <a:avLst/>
              <a:gdLst/>
              <a:ahLst/>
              <a:cxnLst/>
              <a:rect l="l" t="t" r="r" b="b"/>
              <a:pathLst>
                <a:path w="9389284" h="9518759" extrusionOk="0">
                  <a:moveTo>
                    <a:pt x="2" y="155279"/>
                  </a:moveTo>
                  <a:cubicBezTo>
                    <a:pt x="-473" y="68525"/>
                    <a:pt x="70536" y="-1591"/>
                    <a:pt x="157223" y="27"/>
                  </a:cubicBezTo>
                  <a:cubicBezTo>
                    <a:pt x="9540642" y="175420"/>
                    <a:pt x="9380853" y="10803"/>
                    <a:pt x="9382356" y="280241"/>
                  </a:cubicBezTo>
                  <a:cubicBezTo>
                    <a:pt x="9384526" y="672510"/>
                    <a:pt x="9389282" y="9362293"/>
                    <a:pt x="9389282" y="9361018"/>
                  </a:cubicBezTo>
                  <a:cubicBezTo>
                    <a:pt x="9389758" y="9446972"/>
                    <a:pt x="9320004" y="9516764"/>
                    <a:pt x="9234098" y="9516287"/>
                  </a:cubicBezTo>
                  <a:cubicBezTo>
                    <a:pt x="-144394" y="9464543"/>
                    <a:pt x="8431" y="9628095"/>
                    <a:pt x="6928" y="9355839"/>
                  </a:cubicBezTo>
                  <a:cubicBezTo>
                    <a:pt x="4740" y="8958088"/>
                    <a:pt x="2" y="154022"/>
                    <a:pt x="2" y="1552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102891" y="1794271"/>
              <a:ext cx="8132591" cy="8187102"/>
            </a:xfrm>
            <a:custGeom>
              <a:avLst/>
              <a:gdLst/>
              <a:ahLst/>
              <a:cxnLst/>
              <a:rect l="l" t="t" r="r" b="b"/>
              <a:pathLst>
                <a:path w="8132591" h="8187102" extrusionOk="0">
                  <a:moveTo>
                    <a:pt x="2351205" y="972537"/>
                  </a:moveTo>
                  <a:cubicBezTo>
                    <a:pt x="2353089" y="1026413"/>
                    <a:pt x="2283412" y="1068029"/>
                    <a:pt x="2232629" y="1020759"/>
                  </a:cubicBezTo>
                  <a:cubicBezTo>
                    <a:pt x="2191511" y="982475"/>
                    <a:pt x="2217236" y="902327"/>
                    <a:pt x="2282403" y="902764"/>
                  </a:cubicBezTo>
                  <a:cubicBezTo>
                    <a:pt x="2316443" y="902993"/>
                    <a:pt x="2349702" y="928751"/>
                    <a:pt x="2351205" y="972537"/>
                  </a:cubicBezTo>
                  <a:close/>
                  <a:moveTo>
                    <a:pt x="2288245" y="14320"/>
                  </a:moveTo>
                  <a:cubicBezTo>
                    <a:pt x="2223210" y="13882"/>
                    <a:pt x="2197276" y="93973"/>
                    <a:pt x="2238470" y="132315"/>
                  </a:cubicBezTo>
                  <a:cubicBezTo>
                    <a:pt x="2289291" y="179604"/>
                    <a:pt x="2358892" y="137912"/>
                    <a:pt x="2357065" y="84074"/>
                  </a:cubicBezTo>
                  <a:cubicBezTo>
                    <a:pt x="2355543" y="40306"/>
                    <a:pt x="2322303" y="14530"/>
                    <a:pt x="2288245" y="14320"/>
                  </a:cubicBezTo>
                  <a:close/>
                  <a:moveTo>
                    <a:pt x="2276524" y="1791209"/>
                  </a:moveTo>
                  <a:cubicBezTo>
                    <a:pt x="2211547" y="1790790"/>
                    <a:pt x="2185518" y="1870824"/>
                    <a:pt x="2226768" y="1909223"/>
                  </a:cubicBezTo>
                  <a:cubicBezTo>
                    <a:pt x="2277570" y="1956512"/>
                    <a:pt x="2347228" y="1914781"/>
                    <a:pt x="2345345" y="1861000"/>
                  </a:cubicBezTo>
                  <a:cubicBezTo>
                    <a:pt x="2343841" y="1817271"/>
                    <a:pt x="2310658" y="1791437"/>
                    <a:pt x="2276524" y="1791209"/>
                  </a:cubicBezTo>
                  <a:close/>
                  <a:moveTo>
                    <a:pt x="2270664" y="2679653"/>
                  </a:moveTo>
                  <a:cubicBezTo>
                    <a:pt x="2205648" y="2679215"/>
                    <a:pt x="2179677" y="2759287"/>
                    <a:pt x="2220889" y="2797648"/>
                  </a:cubicBezTo>
                  <a:cubicBezTo>
                    <a:pt x="2271691" y="2844937"/>
                    <a:pt x="2341349" y="2803264"/>
                    <a:pt x="2339465" y="2749425"/>
                  </a:cubicBezTo>
                  <a:cubicBezTo>
                    <a:pt x="2337981" y="2705639"/>
                    <a:pt x="2304722" y="2679881"/>
                    <a:pt x="2270664" y="2679653"/>
                  </a:cubicBezTo>
                  <a:close/>
                  <a:moveTo>
                    <a:pt x="2957444" y="8015116"/>
                  </a:moveTo>
                  <a:cubicBezTo>
                    <a:pt x="2892542" y="8014678"/>
                    <a:pt x="2866380" y="8094693"/>
                    <a:pt x="2907669" y="8133111"/>
                  </a:cubicBezTo>
                  <a:cubicBezTo>
                    <a:pt x="2958490" y="8180399"/>
                    <a:pt x="3028091" y="8138707"/>
                    <a:pt x="3026264" y="8084869"/>
                  </a:cubicBezTo>
                  <a:cubicBezTo>
                    <a:pt x="3024742" y="8041102"/>
                    <a:pt x="2991502" y="8015344"/>
                    <a:pt x="2957444" y="8015116"/>
                  </a:cubicBezTo>
                  <a:close/>
                  <a:moveTo>
                    <a:pt x="2969164" y="6238227"/>
                  </a:moveTo>
                  <a:cubicBezTo>
                    <a:pt x="2904168" y="6237789"/>
                    <a:pt x="2878158" y="6317842"/>
                    <a:pt x="2919409" y="6356222"/>
                  </a:cubicBezTo>
                  <a:cubicBezTo>
                    <a:pt x="2970192" y="6403492"/>
                    <a:pt x="3039831" y="6361876"/>
                    <a:pt x="3037985" y="6308000"/>
                  </a:cubicBezTo>
                  <a:cubicBezTo>
                    <a:pt x="3036482" y="6264214"/>
                    <a:pt x="3003223" y="6238456"/>
                    <a:pt x="2969164" y="6238227"/>
                  </a:cubicBezTo>
                  <a:close/>
                  <a:moveTo>
                    <a:pt x="2963304" y="7126672"/>
                  </a:moveTo>
                  <a:cubicBezTo>
                    <a:pt x="2898327" y="7126234"/>
                    <a:pt x="2872298" y="7206286"/>
                    <a:pt x="2913548" y="7244666"/>
                  </a:cubicBezTo>
                  <a:cubicBezTo>
                    <a:pt x="2964332" y="7291937"/>
                    <a:pt x="3033970" y="7250320"/>
                    <a:pt x="3032125" y="7196425"/>
                  </a:cubicBezTo>
                  <a:cubicBezTo>
                    <a:pt x="3030622" y="7152658"/>
                    <a:pt x="2997362" y="7126900"/>
                    <a:pt x="2963304" y="7126672"/>
                  </a:cubicBezTo>
                  <a:close/>
                  <a:moveTo>
                    <a:pt x="2253083" y="5345005"/>
                  </a:moveTo>
                  <a:cubicBezTo>
                    <a:pt x="2188086" y="5344567"/>
                    <a:pt x="2162077" y="5424620"/>
                    <a:pt x="2203327" y="5462999"/>
                  </a:cubicBezTo>
                  <a:cubicBezTo>
                    <a:pt x="2253844" y="5510022"/>
                    <a:pt x="2323768" y="5468939"/>
                    <a:pt x="2321923" y="5414778"/>
                  </a:cubicBezTo>
                  <a:cubicBezTo>
                    <a:pt x="2320381" y="5370972"/>
                    <a:pt x="2287141" y="5345233"/>
                    <a:pt x="2253083" y="5345005"/>
                  </a:cubicBezTo>
                  <a:close/>
                  <a:moveTo>
                    <a:pt x="2235483" y="8010356"/>
                  </a:moveTo>
                  <a:cubicBezTo>
                    <a:pt x="2170505" y="8009918"/>
                    <a:pt x="2144476" y="8089990"/>
                    <a:pt x="2185727" y="8128351"/>
                  </a:cubicBezTo>
                  <a:cubicBezTo>
                    <a:pt x="2236510" y="8175621"/>
                    <a:pt x="2306149" y="8134005"/>
                    <a:pt x="2304303" y="8080110"/>
                  </a:cubicBezTo>
                  <a:cubicBezTo>
                    <a:pt x="2302800" y="8036343"/>
                    <a:pt x="2269541" y="8010585"/>
                    <a:pt x="2235483" y="8010356"/>
                  </a:cubicBezTo>
                  <a:close/>
                  <a:moveTo>
                    <a:pt x="2241343" y="7121893"/>
                  </a:moveTo>
                  <a:cubicBezTo>
                    <a:pt x="2176347" y="7121455"/>
                    <a:pt x="2150337" y="7201508"/>
                    <a:pt x="2191587" y="7239888"/>
                  </a:cubicBezTo>
                  <a:cubicBezTo>
                    <a:pt x="2242371" y="7287158"/>
                    <a:pt x="2312009" y="7245542"/>
                    <a:pt x="2310164" y="7191666"/>
                  </a:cubicBezTo>
                  <a:cubicBezTo>
                    <a:pt x="2308661" y="7147898"/>
                    <a:pt x="2275401" y="7122121"/>
                    <a:pt x="2241343" y="7121893"/>
                  </a:cubicBezTo>
                  <a:close/>
                  <a:moveTo>
                    <a:pt x="1560442" y="897986"/>
                  </a:moveTo>
                  <a:cubicBezTo>
                    <a:pt x="1495522" y="897548"/>
                    <a:pt x="1469398" y="977563"/>
                    <a:pt x="1510668" y="1015981"/>
                  </a:cubicBezTo>
                  <a:cubicBezTo>
                    <a:pt x="1561489" y="1063270"/>
                    <a:pt x="1631089" y="1021578"/>
                    <a:pt x="1629263" y="967739"/>
                  </a:cubicBezTo>
                  <a:cubicBezTo>
                    <a:pt x="1627741" y="923972"/>
                    <a:pt x="1594482" y="898214"/>
                    <a:pt x="1560442" y="897986"/>
                  </a:cubicBezTo>
                  <a:close/>
                  <a:moveTo>
                    <a:pt x="2975025" y="5349783"/>
                  </a:moveTo>
                  <a:cubicBezTo>
                    <a:pt x="2910028" y="5349345"/>
                    <a:pt x="2884038" y="5429417"/>
                    <a:pt x="2925269" y="5467778"/>
                  </a:cubicBezTo>
                  <a:cubicBezTo>
                    <a:pt x="2976109" y="5515086"/>
                    <a:pt x="3045729" y="5473261"/>
                    <a:pt x="3043846" y="5419537"/>
                  </a:cubicBezTo>
                  <a:cubicBezTo>
                    <a:pt x="3042342" y="5375769"/>
                    <a:pt x="3009083" y="5349992"/>
                    <a:pt x="2975025" y="5349783"/>
                  </a:cubicBezTo>
                  <a:close/>
                  <a:moveTo>
                    <a:pt x="2258943" y="4456561"/>
                  </a:moveTo>
                  <a:cubicBezTo>
                    <a:pt x="2193985" y="4456123"/>
                    <a:pt x="2167918" y="4536176"/>
                    <a:pt x="2209187" y="4574555"/>
                  </a:cubicBezTo>
                  <a:cubicBezTo>
                    <a:pt x="2260009" y="4621882"/>
                    <a:pt x="2329609" y="4580076"/>
                    <a:pt x="2327764" y="4526314"/>
                  </a:cubicBezTo>
                  <a:cubicBezTo>
                    <a:pt x="2326261" y="4482547"/>
                    <a:pt x="2293001" y="4456789"/>
                    <a:pt x="2258943" y="4456561"/>
                  </a:cubicBezTo>
                  <a:close/>
                  <a:moveTo>
                    <a:pt x="2247222" y="6233449"/>
                  </a:moveTo>
                  <a:cubicBezTo>
                    <a:pt x="2182226" y="6233011"/>
                    <a:pt x="2156216" y="6313064"/>
                    <a:pt x="2197467" y="6351444"/>
                  </a:cubicBezTo>
                  <a:cubicBezTo>
                    <a:pt x="2248307" y="6398752"/>
                    <a:pt x="2317927" y="6356926"/>
                    <a:pt x="2316043" y="6303203"/>
                  </a:cubicBezTo>
                  <a:cubicBezTo>
                    <a:pt x="2314521" y="6259435"/>
                    <a:pt x="2281262" y="6233677"/>
                    <a:pt x="2247222" y="6233449"/>
                  </a:cubicBezTo>
                  <a:close/>
                  <a:moveTo>
                    <a:pt x="2264803" y="3568116"/>
                  </a:moveTo>
                  <a:cubicBezTo>
                    <a:pt x="2199826" y="3567678"/>
                    <a:pt x="2173797" y="3647750"/>
                    <a:pt x="2215048" y="3686111"/>
                  </a:cubicBezTo>
                  <a:cubicBezTo>
                    <a:pt x="2265831" y="3733381"/>
                    <a:pt x="2335470" y="3691765"/>
                    <a:pt x="2333624" y="3637870"/>
                  </a:cubicBezTo>
                  <a:cubicBezTo>
                    <a:pt x="2332121" y="3594083"/>
                    <a:pt x="2298862" y="3568325"/>
                    <a:pt x="2264803" y="3568116"/>
                  </a:cubicBezTo>
                  <a:close/>
                  <a:moveTo>
                    <a:pt x="1566303" y="9542"/>
                  </a:moveTo>
                  <a:cubicBezTo>
                    <a:pt x="1501325" y="9104"/>
                    <a:pt x="1475277" y="89157"/>
                    <a:pt x="1516547" y="127536"/>
                  </a:cubicBezTo>
                  <a:cubicBezTo>
                    <a:pt x="1567007" y="174502"/>
                    <a:pt x="1636988" y="133533"/>
                    <a:pt x="1635123" y="79314"/>
                  </a:cubicBezTo>
                  <a:cubicBezTo>
                    <a:pt x="1633601" y="35528"/>
                    <a:pt x="1600342" y="9770"/>
                    <a:pt x="1566303" y="9542"/>
                  </a:cubicBezTo>
                  <a:close/>
                  <a:moveTo>
                    <a:pt x="3696986" y="5354543"/>
                  </a:moveTo>
                  <a:cubicBezTo>
                    <a:pt x="3631989" y="5354105"/>
                    <a:pt x="3605979" y="5434157"/>
                    <a:pt x="3647211" y="5472537"/>
                  </a:cubicBezTo>
                  <a:cubicBezTo>
                    <a:pt x="3697994" y="5519808"/>
                    <a:pt x="3767671" y="5478172"/>
                    <a:pt x="3765787" y="5424315"/>
                  </a:cubicBezTo>
                  <a:cubicBezTo>
                    <a:pt x="3764303" y="5380529"/>
                    <a:pt x="3731044" y="5354771"/>
                    <a:pt x="3696986" y="5354543"/>
                  </a:cubicBezTo>
                  <a:close/>
                  <a:moveTo>
                    <a:pt x="3685265" y="7131431"/>
                  </a:moveTo>
                  <a:cubicBezTo>
                    <a:pt x="3620364" y="7130993"/>
                    <a:pt x="3594202" y="7211008"/>
                    <a:pt x="3635491" y="7249426"/>
                  </a:cubicBezTo>
                  <a:cubicBezTo>
                    <a:pt x="3686311" y="7296715"/>
                    <a:pt x="3755912" y="7255022"/>
                    <a:pt x="3754086" y="7201203"/>
                  </a:cubicBezTo>
                  <a:cubicBezTo>
                    <a:pt x="3752564" y="7157417"/>
                    <a:pt x="3719323" y="7131659"/>
                    <a:pt x="3685265" y="7131431"/>
                  </a:cubicBezTo>
                  <a:close/>
                  <a:moveTo>
                    <a:pt x="3702846" y="4466099"/>
                  </a:moveTo>
                  <a:cubicBezTo>
                    <a:pt x="3637850" y="4465660"/>
                    <a:pt x="3611859" y="4545732"/>
                    <a:pt x="3653090" y="4584093"/>
                  </a:cubicBezTo>
                  <a:cubicBezTo>
                    <a:pt x="3703931" y="4631401"/>
                    <a:pt x="3773550" y="4589576"/>
                    <a:pt x="3771667" y="4535871"/>
                  </a:cubicBezTo>
                  <a:cubicBezTo>
                    <a:pt x="3770164" y="4492085"/>
                    <a:pt x="3736904" y="4466327"/>
                    <a:pt x="3702846" y="4466099"/>
                  </a:cubicBezTo>
                  <a:close/>
                  <a:moveTo>
                    <a:pt x="3691125" y="6242987"/>
                  </a:moveTo>
                  <a:cubicBezTo>
                    <a:pt x="3626148" y="6242549"/>
                    <a:pt x="3600119" y="6322601"/>
                    <a:pt x="3641370" y="6360982"/>
                  </a:cubicBezTo>
                  <a:cubicBezTo>
                    <a:pt x="3692153" y="6408252"/>
                    <a:pt x="3761792" y="6366636"/>
                    <a:pt x="3759946" y="6312740"/>
                  </a:cubicBezTo>
                  <a:cubicBezTo>
                    <a:pt x="3758443" y="6268973"/>
                    <a:pt x="3725184" y="6243215"/>
                    <a:pt x="3691125" y="6242987"/>
                  </a:cubicBezTo>
                  <a:close/>
                  <a:moveTo>
                    <a:pt x="3726287" y="912302"/>
                  </a:moveTo>
                  <a:cubicBezTo>
                    <a:pt x="3661177" y="911864"/>
                    <a:pt x="3635376" y="991993"/>
                    <a:pt x="3676532" y="1030297"/>
                  </a:cubicBezTo>
                  <a:cubicBezTo>
                    <a:pt x="3727334" y="1077586"/>
                    <a:pt x="3796992" y="1035856"/>
                    <a:pt x="3795108" y="982056"/>
                  </a:cubicBezTo>
                  <a:cubicBezTo>
                    <a:pt x="3793605" y="938288"/>
                    <a:pt x="3760346" y="912531"/>
                    <a:pt x="3726287" y="912302"/>
                  </a:cubicBezTo>
                  <a:close/>
                  <a:moveTo>
                    <a:pt x="3714567" y="2689191"/>
                  </a:moveTo>
                  <a:cubicBezTo>
                    <a:pt x="3649532" y="2688753"/>
                    <a:pt x="3623579" y="2768844"/>
                    <a:pt x="3664811" y="2807186"/>
                  </a:cubicBezTo>
                  <a:cubicBezTo>
                    <a:pt x="3715594" y="2854455"/>
                    <a:pt x="3785233" y="2812840"/>
                    <a:pt x="3783387" y="2758963"/>
                  </a:cubicBezTo>
                  <a:cubicBezTo>
                    <a:pt x="3781884" y="2715177"/>
                    <a:pt x="3748625" y="2689419"/>
                    <a:pt x="3714567" y="2689191"/>
                  </a:cubicBezTo>
                  <a:close/>
                  <a:moveTo>
                    <a:pt x="3708706" y="3577654"/>
                  </a:moveTo>
                  <a:cubicBezTo>
                    <a:pt x="3643824" y="3577216"/>
                    <a:pt x="3617624" y="3657193"/>
                    <a:pt x="3658932" y="3695649"/>
                  </a:cubicBezTo>
                  <a:cubicBezTo>
                    <a:pt x="3709448" y="3742671"/>
                    <a:pt x="3779373" y="3701588"/>
                    <a:pt x="3777527" y="3647408"/>
                  </a:cubicBezTo>
                  <a:cubicBezTo>
                    <a:pt x="3776005" y="3603545"/>
                    <a:pt x="3742479" y="3577863"/>
                    <a:pt x="3708706" y="3577654"/>
                  </a:cubicBezTo>
                  <a:close/>
                  <a:moveTo>
                    <a:pt x="3010206" y="19080"/>
                  </a:moveTo>
                  <a:cubicBezTo>
                    <a:pt x="2945229" y="18642"/>
                    <a:pt x="2919199" y="98695"/>
                    <a:pt x="2960431" y="137074"/>
                  </a:cubicBezTo>
                  <a:cubicBezTo>
                    <a:pt x="3011195" y="184325"/>
                    <a:pt x="3080891" y="142747"/>
                    <a:pt x="3079007" y="88852"/>
                  </a:cubicBezTo>
                  <a:cubicBezTo>
                    <a:pt x="3077523" y="45066"/>
                    <a:pt x="3044264" y="19308"/>
                    <a:pt x="3010206" y="19080"/>
                  </a:cubicBezTo>
                  <a:close/>
                  <a:moveTo>
                    <a:pt x="2992625" y="2684431"/>
                  </a:moveTo>
                  <a:cubicBezTo>
                    <a:pt x="2927647" y="2683993"/>
                    <a:pt x="2901618" y="2764065"/>
                    <a:pt x="2942869" y="2802426"/>
                  </a:cubicBezTo>
                  <a:cubicBezTo>
                    <a:pt x="2993652" y="2849696"/>
                    <a:pt x="3063291" y="2808080"/>
                    <a:pt x="3061445" y="2754185"/>
                  </a:cubicBezTo>
                  <a:cubicBezTo>
                    <a:pt x="3059923" y="2710418"/>
                    <a:pt x="3026664" y="2684660"/>
                    <a:pt x="2992625" y="2684431"/>
                  </a:cubicBezTo>
                  <a:close/>
                  <a:moveTo>
                    <a:pt x="3679405" y="8019894"/>
                  </a:moveTo>
                  <a:cubicBezTo>
                    <a:pt x="3614409" y="8019456"/>
                    <a:pt x="3588399" y="8099509"/>
                    <a:pt x="3629630" y="8137889"/>
                  </a:cubicBezTo>
                  <a:cubicBezTo>
                    <a:pt x="3680413" y="8185159"/>
                    <a:pt x="3750090" y="8143543"/>
                    <a:pt x="3748206" y="8089647"/>
                  </a:cubicBezTo>
                  <a:cubicBezTo>
                    <a:pt x="3746703" y="8045880"/>
                    <a:pt x="3713444" y="8020123"/>
                    <a:pt x="3679405" y="8019894"/>
                  </a:cubicBezTo>
                  <a:close/>
                  <a:moveTo>
                    <a:pt x="2998485" y="1795968"/>
                  </a:moveTo>
                  <a:cubicBezTo>
                    <a:pt x="2933508" y="1795549"/>
                    <a:pt x="2907479" y="1875583"/>
                    <a:pt x="2948729" y="1913982"/>
                  </a:cubicBezTo>
                  <a:cubicBezTo>
                    <a:pt x="2999531" y="1961271"/>
                    <a:pt x="3069189" y="1919541"/>
                    <a:pt x="3067306" y="1865760"/>
                  </a:cubicBezTo>
                  <a:cubicBezTo>
                    <a:pt x="3065784" y="1821973"/>
                    <a:pt x="3032524" y="1796196"/>
                    <a:pt x="2998485" y="1795968"/>
                  </a:cubicBezTo>
                  <a:close/>
                  <a:moveTo>
                    <a:pt x="2986764" y="3572876"/>
                  </a:moveTo>
                  <a:cubicBezTo>
                    <a:pt x="2921806" y="3572438"/>
                    <a:pt x="2895739" y="3652491"/>
                    <a:pt x="2936990" y="3690870"/>
                  </a:cubicBezTo>
                  <a:cubicBezTo>
                    <a:pt x="2987773" y="3738141"/>
                    <a:pt x="3057412" y="3696524"/>
                    <a:pt x="3055566" y="3642629"/>
                  </a:cubicBezTo>
                  <a:cubicBezTo>
                    <a:pt x="3054063" y="3598862"/>
                    <a:pt x="3020804" y="3573104"/>
                    <a:pt x="2986764" y="3572876"/>
                  </a:cubicBezTo>
                  <a:close/>
                  <a:moveTo>
                    <a:pt x="2980885" y="4461320"/>
                  </a:moveTo>
                  <a:cubicBezTo>
                    <a:pt x="2915984" y="4460882"/>
                    <a:pt x="2889822" y="4540878"/>
                    <a:pt x="2931110" y="4579315"/>
                  </a:cubicBezTo>
                  <a:cubicBezTo>
                    <a:pt x="2981627" y="4626337"/>
                    <a:pt x="3051551" y="4585254"/>
                    <a:pt x="3049706" y="4531074"/>
                  </a:cubicBezTo>
                  <a:cubicBezTo>
                    <a:pt x="3048202" y="4487306"/>
                    <a:pt x="3014943" y="4461548"/>
                    <a:pt x="2980885" y="4461320"/>
                  </a:cubicBezTo>
                  <a:close/>
                  <a:moveTo>
                    <a:pt x="3004345" y="907524"/>
                  </a:moveTo>
                  <a:cubicBezTo>
                    <a:pt x="2939197" y="907086"/>
                    <a:pt x="2913453" y="987253"/>
                    <a:pt x="2954590" y="1025519"/>
                  </a:cubicBezTo>
                  <a:cubicBezTo>
                    <a:pt x="3005392" y="1072808"/>
                    <a:pt x="3075050" y="1031077"/>
                    <a:pt x="3073166" y="977277"/>
                  </a:cubicBezTo>
                  <a:cubicBezTo>
                    <a:pt x="3071663" y="933586"/>
                    <a:pt x="3038480" y="907752"/>
                    <a:pt x="3004345" y="907524"/>
                  </a:cubicBezTo>
                  <a:close/>
                  <a:moveTo>
                    <a:pt x="3720427" y="1800746"/>
                  </a:moveTo>
                  <a:cubicBezTo>
                    <a:pt x="3655488" y="1800328"/>
                    <a:pt x="3629383" y="1880342"/>
                    <a:pt x="3670671" y="1918741"/>
                  </a:cubicBezTo>
                  <a:cubicBezTo>
                    <a:pt x="3721474" y="1966030"/>
                    <a:pt x="3791131" y="1924319"/>
                    <a:pt x="3789248" y="1870500"/>
                  </a:cubicBezTo>
                  <a:cubicBezTo>
                    <a:pt x="3787745" y="1826733"/>
                    <a:pt x="3754485" y="1800975"/>
                    <a:pt x="3720427" y="1800746"/>
                  </a:cubicBezTo>
                  <a:close/>
                  <a:moveTo>
                    <a:pt x="110660" y="1776911"/>
                  </a:moveTo>
                  <a:cubicBezTo>
                    <a:pt x="45664" y="1776474"/>
                    <a:pt x="19654" y="1856545"/>
                    <a:pt x="60904" y="1894906"/>
                  </a:cubicBezTo>
                  <a:cubicBezTo>
                    <a:pt x="111687" y="1942176"/>
                    <a:pt x="181326" y="1900560"/>
                    <a:pt x="179480" y="1846684"/>
                  </a:cubicBezTo>
                  <a:cubicBezTo>
                    <a:pt x="177958" y="1802898"/>
                    <a:pt x="144718" y="1777121"/>
                    <a:pt x="110660" y="1776911"/>
                  </a:cubicBezTo>
                  <a:close/>
                  <a:moveTo>
                    <a:pt x="803300" y="6223911"/>
                  </a:moveTo>
                  <a:cubicBezTo>
                    <a:pt x="738418" y="6223473"/>
                    <a:pt x="712218" y="6303450"/>
                    <a:pt x="753525" y="6341906"/>
                  </a:cubicBezTo>
                  <a:cubicBezTo>
                    <a:pt x="804042" y="6388928"/>
                    <a:pt x="873967" y="6347846"/>
                    <a:pt x="872121" y="6293665"/>
                  </a:cubicBezTo>
                  <a:cubicBezTo>
                    <a:pt x="870599" y="6249897"/>
                    <a:pt x="837359" y="6224139"/>
                    <a:pt x="803300" y="6223911"/>
                  </a:cubicBezTo>
                  <a:close/>
                  <a:moveTo>
                    <a:pt x="116520" y="888448"/>
                  </a:moveTo>
                  <a:cubicBezTo>
                    <a:pt x="51410" y="888010"/>
                    <a:pt x="25609" y="968139"/>
                    <a:pt x="66764" y="1006443"/>
                  </a:cubicBezTo>
                  <a:cubicBezTo>
                    <a:pt x="117548" y="1053713"/>
                    <a:pt x="187186" y="1012097"/>
                    <a:pt x="185341" y="958202"/>
                  </a:cubicBezTo>
                  <a:cubicBezTo>
                    <a:pt x="183838" y="914434"/>
                    <a:pt x="150578" y="888677"/>
                    <a:pt x="116520" y="888448"/>
                  </a:cubicBezTo>
                  <a:close/>
                  <a:moveTo>
                    <a:pt x="104799" y="2665356"/>
                  </a:moveTo>
                  <a:cubicBezTo>
                    <a:pt x="40089" y="2664937"/>
                    <a:pt x="13603" y="2744799"/>
                    <a:pt x="55025" y="2783351"/>
                  </a:cubicBezTo>
                  <a:cubicBezTo>
                    <a:pt x="105808" y="2830621"/>
                    <a:pt x="175466" y="2789005"/>
                    <a:pt x="173620" y="2735128"/>
                  </a:cubicBezTo>
                  <a:cubicBezTo>
                    <a:pt x="172098" y="2691247"/>
                    <a:pt x="138572" y="2665584"/>
                    <a:pt x="104799" y="2665356"/>
                  </a:cubicBezTo>
                  <a:close/>
                  <a:moveTo>
                    <a:pt x="797440" y="7112355"/>
                  </a:moveTo>
                  <a:cubicBezTo>
                    <a:pt x="732329" y="7111917"/>
                    <a:pt x="706529" y="7192046"/>
                    <a:pt x="747684" y="7230350"/>
                  </a:cubicBezTo>
                  <a:cubicBezTo>
                    <a:pt x="798524" y="7277658"/>
                    <a:pt x="868144" y="7235833"/>
                    <a:pt x="866261" y="7182109"/>
                  </a:cubicBezTo>
                  <a:cubicBezTo>
                    <a:pt x="864757" y="7138341"/>
                    <a:pt x="831498" y="7112583"/>
                    <a:pt x="797440" y="7112355"/>
                  </a:cubicBezTo>
                  <a:close/>
                  <a:moveTo>
                    <a:pt x="791580" y="8000819"/>
                  </a:moveTo>
                  <a:cubicBezTo>
                    <a:pt x="726431" y="8000380"/>
                    <a:pt x="700688" y="8080548"/>
                    <a:pt x="741824" y="8118813"/>
                  </a:cubicBezTo>
                  <a:cubicBezTo>
                    <a:pt x="792626" y="8166103"/>
                    <a:pt x="862284" y="8124429"/>
                    <a:pt x="860400" y="8070572"/>
                  </a:cubicBezTo>
                  <a:cubicBezTo>
                    <a:pt x="858897" y="8026805"/>
                    <a:pt x="825638" y="8001047"/>
                    <a:pt x="791580" y="8000819"/>
                  </a:cubicBezTo>
                  <a:close/>
                  <a:moveTo>
                    <a:pt x="73272" y="19974"/>
                  </a:moveTo>
                  <a:cubicBezTo>
                    <a:pt x="31298" y="58468"/>
                    <a:pt x="56851" y="138197"/>
                    <a:pt x="121467" y="138616"/>
                  </a:cubicBezTo>
                  <a:cubicBezTo>
                    <a:pt x="186597" y="139054"/>
                    <a:pt x="212359" y="58906"/>
                    <a:pt x="171223" y="20622"/>
                  </a:cubicBezTo>
                  <a:cubicBezTo>
                    <a:pt x="139847" y="-8582"/>
                    <a:pt x="98482" y="-4908"/>
                    <a:pt x="73272" y="19974"/>
                  </a:cubicBezTo>
                  <a:close/>
                  <a:moveTo>
                    <a:pt x="98939" y="3553800"/>
                  </a:moveTo>
                  <a:cubicBezTo>
                    <a:pt x="33943" y="3553362"/>
                    <a:pt x="7933" y="3633415"/>
                    <a:pt x="49183" y="3671795"/>
                  </a:cubicBezTo>
                  <a:cubicBezTo>
                    <a:pt x="99986" y="3719084"/>
                    <a:pt x="169644" y="3677354"/>
                    <a:pt x="167760" y="3623553"/>
                  </a:cubicBezTo>
                  <a:cubicBezTo>
                    <a:pt x="166257" y="3579862"/>
                    <a:pt x="133074" y="3554028"/>
                    <a:pt x="98939" y="3553800"/>
                  </a:cubicBezTo>
                  <a:close/>
                  <a:moveTo>
                    <a:pt x="75479" y="7107596"/>
                  </a:moveTo>
                  <a:cubicBezTo>
                    <a:pt x="10578" y="7107158"/>
                    <a:pt x="-15584" y="7187154"/>
                    <a:pt x="25723" y="7225590"/>
                  </a:cubicBezTo>
                  <a:cubicBezTo>
                    <a:pt x="76240" y="7272613"/>
                    <a:pt x="146164" y="7231530"/>
                    <a:pt x="144319" y="7177369"/>
                  </a:cubicBezTo>
                  <a:cubicBezTo>
                    <a:pt x="142796" y="7133563"/>
                    <a:pt x="109556" y="7107824"/>
                    <a:pt x="75479" y="7107596"/>
                  </a:cubicBezTo>
                  <a:close/>
                  <a:moveTo>
                    <a:pt x="93079" y="4442244"/>
                  </a:moveTo>
                  <a:cubicBezTo>
                    <a:pt x="28064" y="4441807"/>
                    <a:pt x="2092" y="4521878"/>
                    <a:pt x="43304" y="4560239"/>
                  </a:cubicBezTo>
                  <a:cubicBezTo>
                    <a:pt x="94144" y="4607547"/>
                    <a:pt x="163764" y="4565721"/>
                    <a:pt x="161880" y="4512017"/>
                  </a:cubicBezTo>
                  <a:cubicBezTo>
                    <a:pt x="160396" y="4468231"/>
                    <a:pt x="127118" y="4442472"/>
                    <a:pt x="93079" y="4442244"/>
                  </a:cubicBezTo>
                  <a:close/>
                  <a:moveTo>
                    <a:pt x="8062963" y="191103"/>
                  </a:moveTo>
                  <a:cubicBezTo>
                    <a:pt x="8128016" y="191522"/>
                    <a:pt x="8153912" y="111431"/>
                    <a:pt x="8112737" y="73108"/>
                  </a:cubicBezTo>
                  <a:cubicBezTo>
                    <a:pt x="8062182" y="26066"/>
                    <a:pt x="7992467" y="67035"/>
                    <a:pt x="7994142" y="121349"/>
                  </a:cubicBezTo>
                  <a:cubicBezTo>
                    <a:pt x="7995816" y="165288"/>
                    <a:pt x="8029132" y="190874"/>
                    <a:pt x="8062963" y="191103"/>
                  </a:cubicBezTo>
                  <a:close/>
                  <a:moveTo>
                    <a:pt x="69619" y="7996040"/>
                  </a:moveTo>
                  <a:cubicBezTo>
                    <a:pt x="4508" y="7995602"/>
                    <a:pt x="-21293" y="8075731"/>
                    <a:pt x="19863" y="8114035"/>
                  </a:cubicBezTo>
                  <a:cubicBezTo>
                    <a:pt x="70380" y="8161057"/>
                    <a:pt x="140133" y="8120108"/>
                    <a:pt x="138439" y="8065794"/>
                  </a:cubicBezTo>
                  <a:cubicBezTo>
                    <a:pt x="136765" y="8021855"/>
                    <a:pt x="103449" y="7996268"/>
                    <a:pt x="69619" y="7996040"/>
                  </a:cubicBezTo>
                  <a:close/>
                  <a:moveTo>
                    <a:pt x="1554582" y="1786449"/>
                  </a:moveTo>
                  <a:cubicBezTo>
                    <a:pt x="1489586" y="1786012"/>
                    <a:pt x="1463576" y="1866064"/>
                    <a:pt x="1504807" y="1904444"/>
                  </a:cubicBezTo>
                  <a:cubicBezTo>
                    <a:pt x="1555590" y="1951714"/>
                    <a:pt x="1625267" y="1910098"/>
                    <a:pt x="1623384" y="1856203"/>
                  </a:cubicBezTo>
                  <a:cubicBezTo>
                    <a:pt x="1621880" y="1812436"/>
                    <a:pt x="1588621" y="1786659"/>
                    <a:pt x="1554582" y="1786449"/>
                  </a:cubicBezTo>
                  <a:close/>
                  <a:moveTo>
                    <a:pt x="87218" y="5330707"/>
                  </a:moveTo>
                  <a:cubicBezTo>
                    <a:pt x="22241" y="5330269"/>
                    <a:pt x="-3807" y="5410323"/>
                    <a:pt x="37463" y="5448702"/>
                  </a:cubicBezTo>
                  <a:cubicBezTo>
                    <a:pt x="88246" y="5495972"/>
                    <a:pt x="157885" y="5454356"/>
                    <a:pt x="156039" y="5400461"/>
                  </a:cubicBezTo>
                  <a:cubicBezTo>
                    <a:pt x="154517" y="5356693"/>
                    <a:pt x="121258" y="5330917"/>
                    <a:pt x="87218" y="5330707"/>
                  </a:cubicBezTo>
                  <a:close/>
                  <a:moveTo>
                    <a:pt x="81358" y="6219152"/>
                  </a:moveTo>
                  <a:cubicBezTo>
                    <a:pt x="16324" y="6218714"/>
                    <a:pt x="-9629" y="6298805"/>
                    <a:pt x="31603" y="6337146"/>
                  </a:cubicBezTo>
                  <a:cubicBezTo>
                    <a:pt x="82386" y="6384417"/>
                    <a:pt x="152025" y="6342800"/>
                    <a:pt x="150179" y="6288924"/>
                  </a:cubicBezTo>
                  <a:cubicBezTo>
                    <a:pt x="148657" y="6245138"/>
                    <a:pt x="115397" y="6219380"/>
                    <a:pt x="81358" y="6219152"/>
                  </a:cubicBezTo>
                  <a:close/>
                  <a:moveTo>
                    <a:pt x="1513541" y="8005578"/>
                  </a:moveTo>
                  <a:cubicBezTo>
                    <a:pt x="1448544" y="8005140"/>
                    <a:pt x="1422553" y="8085212"/>
                    <a:pt x="1463785" y="8123573"/>
                  </a:cubicBezTo>
                  <a:cubicBezTo>
                    <a:pt x="1514568" y="8170843"/>
                    <a:pt x="1584207" y="8129227"/>
                    <a:pt x="1582361" y="8075351"/>
                  </a:cubicBezTo>
                  <a:cubicBezTo>
                    <a:pt x="1580839" y="8031564"/>
                    <a:pt x="1547580" y="8005806"/>
                    <a:pt x="1513541" y="8005578"/>
                  </a:cubicBezTo>
                  <a:close/>
                  <a:moveTo>
                    <a:pt x="1531122" y="5340226"/>
                  </a:moveTo>
                  <a:cubicBezTo>
                    <a:pt x="1466239" y="5339807"/>
                    <a:pt x="1440039" y="5419765"/>
                    <a:pt x="1481347" y="5458221"/>
                  </a:cubicBezTo>
                  <a:cubicBezTo>
                    <a:pt x="1532130" y="5505491"/>
                    <a:pt x="1601788" y="5463875"/>
                    <a:pt x="1599942" y="5409980"/>
                  </a:cubicBezTo>
                  <a:cubicBezTo>
                    <a:pt x="1598420" y="5366231"/>
                    <a:pt x="1565180" y="5340455"/>
                    <a:pt x="1531122" y="5340226"/>
                  </a:cubicBezTo>
                  <a:close/>
                  <a:moveTo>
                    <a:pt x="1519401" y="7117134"/>
                  </a:moveTo>
                  <a:cubicBezTo>
                    <a:pt x="1454405" y="7116696"/>
                    <a:pt x="1428395" y="7196749"/>
                    <a:pt x="1469626" y="7235128"/>
                  </a:cubicBezTo>
                  <a:cubicBezTo>
                    <a:pt x="1520428" y="7282418"/>
                    <a:pt x="1590086" y="7240744"/>
                    <a:pt x="1588203" y="7186887"/>
                  </a:cubicBezTo>
                  <a:cubicBezTo>
                    <a:pt x="1586718" y="7143120"/>
                    <a:pt x="1553440" y="7117362"/>
                    <a:pt x="1519401" y="7117134"/>
                  </a:cubicBezTo>
                  <a:close/>
                  <a:moveTo>
                    <a:pt x="1525261" y="6228690"/>
                  </a:moveTo>
                  <a:cubicBezTo>
                    <a:pt x="1460113" y="6228251"/>
                    <a:pt x="1434369" y="6308419"/>
                    <a:pt x="1475506" y="6346684"/>
                  </a:cubicBezTo>
                  <a:cubicBezTo>
                    <a:pt x="1526346" y="6393992"/>
                    <a:pt x="1595966" y="6352167"/>
                    <a:pt x="1594082" y="6298462"/>
                  </a:cubicBezTo>
                  <a:cubicBezTo>
                    <a:pt x="1592579" y="6254752"/>
                    <a:pt x="1559396" y="6228918"/>
                    <a:pt x="1525261" y="6228690"/>
                  </a:cubicBezTo>
                  <a:close/>
                  <a:moveTo>
                    <a:pt x="1548703" y="2674894"/>
                  </a:moveTo>
                  <a:cubicBezTo>
                    <a:pt x="1483706" y="2674456"/>
                    <a:pt x="1457696" y="2754508"/>
                    <a:pt x="1498947" y="2792888"/>
                  </a:cubicBezTo>
                  <a:cubicBezTo>
                    <a:pt x="1549787" y="2840197"/>
                    <a:pt x="1619407" y="2798371"/>
                    <a:pt x="1617523" y="2744647"/>
                  </a:cubicBezTo>
                  <a:cubicBezTo>
                    <a:pt x="1616020" y="2700956"/>
                    <a:pt x="1582837" y="2675122"/>
                    <a:pt x="1548703" y="2674894"/>
                  </a:cubicBezTo>
                  <a:close/>
                  <a:moveTo>
                    <a:pt x="1542842" y="3563338"/>
                  </a:moveTo>
                  <a:cubicBezTo>
                    <a:pt x="1477865" y="3562900"/>
                    <a:pt x="1451836" y="3642953"/>
                    <a:pt x="1493087" y="3681332"/>
                  </a:cubicBezTo>
                  <a:cubicBezTo>
                    <a:pt x="1543889" y="3728622"/>
                    <a:pt x="1613547" y="3686948"/>
                    <a:pt x="1611663" y="3633110"/>
                  </a:cubicBezTo>
                  <a:cubicBezTo>
                    <a:pt x="1610160" y="3589324"/>
                    <a:pt x="1576901" y="3563566"/>
                    <a:pt x="1542842" y="3563338"/>
                  </a:cubicBezTo>
                  <a:close/>
                  <a:moveTo>
                    <a:pt x="1536982" y="4451782"/>
                  </a:moveTo>
                  <a:cubicBezTo>
                    <a:pt x="1472005" y="4451344"/>
                    <a:pt x="1445976" y="4531416"/>
                    <a:pt x="1487226" y="4569777"/>
                  </a:cubicBezTo>
                  <a:cubicBezTo>
                    <a:pt x="1538009" y="4617047"/>
                    <a:pt x="1607648" y="4575431"/>
                    <a:pt x="1605803" y="4521555"/>
                  </a:cubicBezTo>
                  <a:cubicBezTo>
                    <a:pt x="1604300" y="4477768"/>
                    <a:pt x="1571040" y="4452010"/>
                    <a:pt x="1536982" y="4451782"/>
                  </a:cubicBezTo>
                  <a:close/>
                  <a:moveTo>
                    <a:pt x="809161" y="5335467"/>
                  </a:moveTo>
                  <a:cubicBezTo>
                    <a:pt x="744183" y="5335029"/>
                    <a:pt x="718154" y="5415101"/>
                    <a:pt x="759386" y="5453461"/>
                  </a:cubicBezTo>
                  <a:cubicBezTo>
                    <a:pt x="810169" y="5500732"/>
                    <a:pt x="879808" y="5459116"/>
                    <a:pt x="877962" y="5405240"/>
                  </a:cubicBezTo>
                  <a:cubicBezTo>
                    <a:pt x="876478" y="5361453"/>
                    <a:pt x="843219" y="5335695"/>
                    <a:pt x="809161" y="5335467"/>
                  </a:cubicBezTo>
                  <a:close/>
                  <a:moveTo>
                    <a:pt x="820881" y="3558578"/>
                  </a:moveTo>
                  <a:cubicBezTo>
                    <a:pt x="755733" y="3558141"/>
                    <a:pt x="729989" y="3638308"/>
                    <a:pt x="771126" y="3676573"/>
                  </a:cubicBezTo>
                  <a:cubicBezTo>
                    <a:pt x="821966" y="3723881"/>
                    <a:pt x="891586" y="3682056"/>
                    <a:pt x="889702" y="3628332"/>
                  </a:cubicBezTo>
                  <a:cubicBezTo>
                    <a:pt x="888199" y="3584565"/>
                    <a:pt x="854939" y="3558788"/>
                    <a:pt x="820881" y="3558578"/>
                  </a:cubicBezTo>
                  <a:close/>
                  <a:moveTo>
                    <a:pt x="815021" y="4447023"/>
                  </a:moveTo>
                  <a:cubicBezTo>
                    <a:pt x="750044" y="4446585"/>
                    <a:pt x="724015" y="4526638"/>
                    <a:pt x="765265" y="4565017"/>
                  </a:cubicBezTo>
                  <a:cubicBezTo>
                    <a:pt x="816067" y="4612307"/>
                    <a:pt x="885725" y="4570634"/>
                    <a:pt x="883842" y="4516776"/>
                  </a:cubicBezTo>
                  <a:cubicBezTo>
                    <a:pt x="882338" y="4473009"/>
                    <a:pt x="849079" y="4447251"/>
                    <a:pt x="815021" y="4447023"/>
                  </a:cubicBezTo>
                  <a:close/>
                  <a:moveTo>
                    <a:pt x="826761" y="2670115"/>
                  </a:moveTo>
                  <a:cubicBezTo>
                    <a:pt x="761612" y="2669677"/>
                    <a:pt x="735869" y="2749844"/>
                    <a:pt x="777005" y="2788110"/>
                  </a:cubicBezTo>
                  <a:cubicBezTo>
                    <a:pt x="827845" y="2835418"/>
                    <a:pt x="897465" y="2793593"/>
                    <a:pt x="895581" y="2739869"/>
                  </a:cubicBezTo>
                  <a:cubicBezTo>
                    <a:pt x="894059" y="2696177"/>
                    <a:pt x="860876" y="2670344"/>
                    <a:pt x="826761" y="2670115"/>
                  </a:cubicBezTo>
                  <a:close/>
                  <a:moveTo>
                    <a:pt x="832621" y="1781671"/>
                  </a:moveTo>
                  <a:cubicBezTo>
                    <a:pt x="767644" y="1781233"/>
                    <a:pt x="741615" y="1861286"/>
                    <a:pt x="782846" y="1899665"/>
                  </a:cubicBezTo>
                  <a:cubicBezTo>
                    <a:pt x="833667" y="1946955"/>
                    <a:pt x="903268" y="1905263"/>
                    <a:pt x="901442" y="1851424"/>
                  </a:cubicBezTo>
                  <a:cubicBezTo>
                    <a:pt x="899919" y="1807657"/>
                    <a:pt x="866660" y="1781899"/>
                    <a:pt x="832621" y="1781671"/>
                  </a:cubicBezTo>
                  <a:close/>
                  <a:moveTo>
                    <a:pt x="844341" y="4782"/>
                  </a:moveTo>
                  <a:cubicBezTo>
                    <a:pt x="779345" y="4345"/>
                    <a:pt x="753335" y="84397"/>
                    <a:pt x="794586" y="122777"/>
                  </a:cubicBezTo>
                  <a:cubicBezTo>
                    <a:pt x="845369" y="170047"/>
                    <a:pt x="915008" y="128431"/>
                    <a:pt x="913162" y="74536"/>
                  </a:cubicBezTo>
                  <a:cubicBezTo>
                    <a:pt x="911659" y="30769"/>
                    <a:pt x="878400" y="4992"/>
                    <a:pt x="844341" y="4782"/>
                  </a:cubicBezTo>
                  <a:close/>
                  <a:moveTo>
                    <a:pt x="838481" y="893227"/>
                  </a:moveTo>
                  <a:cubicBezTo>
                    <a:pt x="773504" y="892789"/>
                    <a:pt x="747456" y="972842"/>
                    <a:pt x="788726" y="1011221"/>
                  </a:cubicBezTo>
                  <a:cubicBezTo>
                    <a:pt x="839509" y="1058492"/>
                    <a:pt x="909147" y="1016875"/>
                    <a:pt x="907302" y="962999"/>
                  </a:cubicBezTo>
                  <a:cubicBezTo>
                    <a:pt x="905799" y="919213"/>
                    <a:pt x="872540" y="893455"/>
                    <a:pt x="838481" y="893227"/>
                  </a:cubicBezTo>
                  <a:close/>
                  <a:moveTo>
                    <a:pt x="7312632" y="4489933"/>
                  </a:moveTo>
                  <a:cubicBezTo>
                    <a:pt x="7247922" y="4489514"/>
                    <a:pt x="7221436" y="4569377"/>
                    <a:pt x="7262858" y="4607928"/>
                  </a:cubicBezTo>
                  <a:cubicBezTo>
                    <a:pt x="7313640" y="4655198"/>
                    <a:pt x="7383318" y="4613582"/>
                    <a:pt x="7381434" y="4559687"/>
                  </a:cubicBezTo>
                  <a:cubicBezTo>
                    <a:pt x="7379931" y="4515919"/>
                    <a:pt x="7346672" y="4490162"/>
                    <a:pt x="7312632" y="4489933"/>
                  </a:cubicBezTo>
                  <a:close/>
                  <a:moveTo>
                    <a:pt x="6614113" y="931378"/>
                  </a:moveTo>
                  <a:cubicBezTo>
                    <a:pt x="6549078" y="930959"/>
                    <a:pt x="6523144" y="1011012"/>
                    <a:pt x="6564357" y="1049373"/>
                  </a:cubicBezTo>
                  <a:cubicBezTo>
                    <a:pt x="6614874" y="1096395"/>
                    <a:pt x="6684798" y="1055312"/>
                    <a:pt x="6682952" y="1001150"/>
                  </a:cubicBezTo>
                  <a:cubicBezTo>
                    <a:pt x="6681411" y="957345"/>
                    <a:pt x="6648171" y="931606"/>
                    <a:pt x="6614113" y="931378"/>
                  </a:cubicBezTo>
                  <a:close/>
                  <a:moveTo>
                    <a:pt x="6619973" y="42934"/>
                  </a:moveTo>
                  <a:cubicBezTo>
                    <a:pt x="6554957" y="42496"/>
                    <a:pt x="6528986" y="122587"/>
                    <a:pt x="6570217" y="160928"/>
                  </a:cubicBezTo>
                  <a:cubicBezTo>
                    <a:pt x="6621000" y="208199"/>
                    <a:pt x="6690639" y="166582"/>
                    <a:pt x="6688793" y="112706"/>
                  </a:cubicBezTo>
                  <a:cubicBezTo>
                    <a:pt x="6687291" y="68920"/>
                    <a:pt x="6654031" y="43143"/>
                    <a:pt x="6619973" y="42934"/>
                  </a:cubicBezTo>
                  <a:close/>
                  <a:moveTo>
                    <a:pt x="6608252" y="1819822"/>
                  </a:moveTo>
                  <a:cubicBezTo>
                    <a:pt x="6543256" y="1819384"/>
                    <a:pt x="6517246" y="1899437"/>
                    <a:pt x="6558497" y="1937817"/>
                  </a:cubicBezTo>
                  <a:cubicBezTo>
                    <a:pt x="6609280" y="1985087"/>
                    <a:pt x="6678956" y="1943433"/>
                    <a:pt x="6677073" y="1889576"/>
                  </a:cubicBezTo>
                  <a:cubicBezTo>
                    <a:pt x="6675570" y="1845808"/>
                    <a:pt x="6642311" y="1820051"/>
                    <a:pt x="6608252" y="1819822"/>
                  </a:cubicBezTo>
                  <a:close/>
                  <a:moveTo>
                    <a:pt x="6602392" y="2708266"/>
                  </a:moveTo>
                  <a:cubicBezTo>
                    <a:pt x="6537243" y="2707828"/>
                    <a:pt x="6511500" y="2787995"/>
                    <a:pt x="6552636" y="2826261"/>
                  </a:cubicBezTo>
                  <a:cubicBezTo>
                    <a:pt x="6603438" y="2873550"/>
                    <a:pt x="6673096" y="2831877"/>
                    <a:pt x="6671213" y="2778039"/>
                  </a:cubicBezTo>
                  <a:cubicBezTo>
                    <a:pt x="6669709" y="2734253"/>
                    <a:pt x="6636451" y="2708495"/>
                    <a:pt x="6602392" y="2708266"/>
                  </a:cubicBezTo>
                  <a:close/>
                  <a:moveTo>
                    <a:pt x="7300893" y="6266841"/>
                  </a:moveTo>
                  <a:cubicBezTo>
                    <a:pt x="7235896" y="6266403"/>
                    <a:pt x="7209905" y="6346474"/>
                    <a:pt x="7251137" y="6384835"/>
                  </a:cubicBezTo>
                  <a:cubicBezTo>
                    <a:pt x="7301939" y="6432125"/>
                    <a:pt x="7371597" y="6390452"/>
                    <a:pt x="7369713" y="6336594"/>
                  </a:cubicBezTo>
                  <a:cubicBezTo>
                    <a:pt x="7368210" y="6292827"/>
                    <a:pt x="7334951" y="6267069"/>
                    <a:pt x="7300893" y="6266841"/>
                  </a:cubicBezTo>
                  <a:close/>
                  <a:moveTo>
                    <a:pt x="7289172" y="8043729"/>
                  </a:moveTo>
                  <a:cubicBezTo>
                    <a:pt x="7224214" y="8043291"/>
                    <a:pt x="7198147" y="8123344"/>
                    <a:pt x="7239416" y="8161724"/>
                  </a:cubicBezTo>
                  <a:cubicBezTo>
                    <a:pt x="7290257" y="8209070"/>
                    <a:pt x="7359838" y="8167206"/>
                    <a:pt x="7357993" y="8113502"/>
                  </a:cubicBezTo>
                  <a:cubicBezTo>
                    <a:pt x="7356490" y="8069715"/>
                    <a:pt x="7323230" y="8043957"/>
                    <a:pt x="7289172" y="8043729"/>
                  </a:cubicBezTo>
                  <a:close/>
                  <a:moveTo>
                    <a:pt x="7295032" y="7155285"/>
                  </a:moveTo>
                  <a:cubicBezTo>
                    <a:pt x="7230036" y="7154847"/>
                    <a:pt x="7204026" y="7234919"/>
                    <a:pt x="7245277" y="7273280"/>
                  </a:cubicBezTo>
                  <a:cubicBezTo>
                    <a:pt x="7296060" y="7320550"/>
                    <a:pt x="7365699" y="7278934"/>
                    <a:pt x="7363853" y="7225039"/>
                  </a:cubicBezTo>
                  <a:cubicBezTo>
                    <a:pt x="7362350" y="7181271"/>
                    <a:pt x="7329091" y="7155513"/>
                    <a:pt x="7295032" y="7155285"/>
                  </a:cubicBezTo>
                  <a:close/>
                  <a:moveTo>
                    <a:pt x="6578932" y="6262062"/>
                  </a:moveTo>
                  <a:cubicBezTo>
                    <a:pt x="6513821" y="6261624"/>
                    <a:pt x="6488020" y="6341753"/>
                    <a:pt x="6529176" y="6380057"/>
                  </a:cubicBezTo>
                  <a:cubicBezTo>
                    <a:pt x="6580016" y="6427365"/>
                    <a:pt x="6649636" y="6385540"/>
                    <a:pt x="6647752" y="6331816"/>
                  </a:cubicBezTo>
                  <a:cubicBezTo>
                    <a:pt x="6646249" y="6288125"/>
                    <a:pt x="6613066" y="6262291"/>
                    <a:pt x="6578932" y="6262062"/>
                  </a:cubicBezTo>
                  <a:close/>
                  <a:moveTo>
                    <a:pt x="7306753" y="5378397"/>
                  </a:moveTo>
                  <a:cubicBezTo>
                    <a:pt x="7241776" y="5377959"/>
                    <a:pt x="7215747" y="5458012"/>
                    <a:pt x="7256997" y="5496391"/>
                  </a:cubicBezTo>
                  <a:cubicBezTo>
                    <a:pt x="7307837" y="5543699"/>
                    <a:pt x="7377457" y="5501874"/>
                    <a:pt x="7375573" y="5448150"/>
                  </a:cubicBezTo>
                  <a:cubicBezTo>
                    <a:pt x="7374071" y="5404440"/>
                    <a:pt x="7340887" y="5378606"/>
                    <a:pt x="7306753" y="5378397"/>
                  </a:cubicBezTo>
                  <a:close/>
                  <a:moveTo>
                    <a:pt x="6573071" y="7150506"/>
                  </a:moveTo>
                  <a:cubicBezTo>
                    <a:pt x="6508075" y="7150068"/>
                    <a:pt x="6482065" y="7230141"/>
                    <a:pt x="6523316" y="7268501"/>
                  </a:cubicBezTo>
                  <a:cubicBezTo>
                    <a:pt x="6574118" y="7315790"/>
                    <a:pt x="6643776" y="7274117"/>
                    <a:pt x="6641892" y="7220279"/>
                  </a:cubicBezTo>
                  <a:cubicBezTo>
                    <a:pt x="6640389" y="7176512"/>
                    <a:pt x="6607130" y="7150735"/>
                    <a:pt x="6573071" y="7150506"/>
                  </a:cubicBezTo>
                  <a:close/>
                  <a:moveTo>
                    <a:pt x="6567211" y="8038970"/>
                  </a:moveTo>
                  <a:cubicBezTo>
                    <a:pt x="6502214" y="8038532"/>
                    <a:pt x="6476204" y="8118603"/>
                    <a:pt x="6517455" y="8156964"/>
                  </a:cubicBezTo>
                  <a:cubicBezTo>
                    <a:pt x="6568238" y="8204235"/>
                    <a:pt x="6637877" y="8162618"/>
                    <a:pt x="6636032" y="8108723"/>
                  </a:cubicBezTo>
                  <a:cubicBezTo>
                    <a:pt x="6634529" y="8064956"/>
                    <a:pt x="6601269" y="8039198"/>
                    <a:pt x="6567211" y="8038970"/>
                  </a:cubicBezTo>
                  <a:close/>
                  <a:moveTo>
                    <a:pt x="6596531" y="3596730"/>
                  </a:moveTo>
                  <a:cubicBezTo>
                    <a:pt x="6531555" y="3596292"/>
                    <a:pt x="6505525" y="3676345"/>
                    <a:pt x="6546776" y="3714724"/>
                  </a:cubicBezTo>
                  <a:cubicBezTo>
                    <a:pt x="6597559" y="3761994"/>
                    <a:pt x="6667198" y="3720378"/>
                    <a:pt x="6665352" y="3666483"/>
                  </a:cubicBezTo>
                  <a:cubicBezTo>
                    <a:pt x="6663849" y="3622716"/>
                    <a:pt x="6630571" y="3596939"/>
                    <a:pt x="6596531" y="3596730"/>
                  </a:cubicBezTo>
                  <a:close/>
                  <a:moveTo>
                    <a:pt x="6584811" y="5373618"/>
                  </a:moveTo>
                  <a:cubicBezTo>
                    <a:pt x="6519815" y="5373180"/>
                    <a:pt x="6493786" y="5453233"/>
                    <a:pt x="6535036" y="5491613"/>
                  </a:cubicBezTo>
                  <a:cubicBezTo>
                    <a:pt x="6585819" y="5538883"/>
                    <a:pt x="6655496" y="5497267"/>
                    <a:pt x="6653612" y="5443391"/>
                  </a:cubicBezTo>
                  <a:cubicBezTo>
                    <a:pt x="6652110" y="5399604"/>
                    <a:pt x="6618850" y="5373846"/>
                    <a:pt x="6584811" y="5373618"/>
                  </a:cubicBezTo>
                  <a:close/>
                  <a:moveTo>
                    <a:pt x="6590671" y="4485174"/>
                  </a:moveTo>
                  <a:cubicBezTo>
                    <a:pt x="6525770" y="4484755"/>
                    <a:pt x="6499608" y="4564751"/>
                    <a:pt x="6540897" y="4603168"/>
                  </a:cubicBezTo>
                  <a:cubicBezTo>
                    <a:pt x="6591718" y="4650458"/>
                    <a:pt x="6661318" y="4608766"/>
                    <a:pt x="6659492" y="4554947"/>
                  </a:cubicBezTo>
                  <a:cubicBezTo>
                    <a:pt x="6657970" y="4511065"/>
                    <a:pt x="6624425" y="4485384"/>
                    <a:pt x="6590671" y="4485174"/>
                  </a:cubicBezTo>
                  <a:close/>
                  <a:moveTo>
                    <a:pt x="7341934" y="47693"/>
                  </a:moveTo>
                  <a:cubicBezTo>
                    <a:pt x="7277052" y="47255"/>
                    <a:pt x="7250852" y="127232"/>
                    <a:pt x="7292159" y="165688"/>
                  </a:cubicBezTo>
                  <a:cubicBezTo>
                    <a:pt x="7342942" y="212958"/>
                    <a:pt x="7412600" y="171342"/>
                    <a:pt x="7410754" y="117447"/>
                  </a:cubicBezTo>
                  <a:cubicBezTo>
                    <a:pt x="7409233" y="73679"/>
                    <a:pt x="7375992" y="47921"/>
                    <a:pt x="7341934" y="47693"/>
                  </a:cubicBezTo>
                  <a:close/>
                  <a:moveTo>
                    <a:pt x="8034574" y="4494712"/>
                  </a:moveTo>
                  <a:cubicBezTo>
                    <a:pt x="7969426" y="4494274"/>
                    <a:pt x="7943682" y="4574441"/>
                    <a:pt x="7984819" y="4612706"/>
                  </a:cubicBezTo>
                  <a:cubicBezTo>
                    <a:pt x="8035659" y="4660014"/>
                    <a:pt x="8105279" y="4618189"/>
                    <a:pt x="8103395" y="4564485"/>
                  </a:cubicBezTo>
                  <a:cubicBezTo>
                    <a:pt x="8101892" y="4520774"/>
                    <a:pt x="8068709" y="4494940"/>
                    <a:pt x="8034574" y="4494712"/>
                  </a:cubicBezTo>
                  <a:close/>
                  <a:moveTo>
                    <a:pt x="8040434" y="3606267"/>
                  </a:moveTo>
                  <a:cubicBezTo>
                    <a:pt x="7975438" y="3605829"/>
                    <a:pt x="7949428" y="3685882"/>
                    <a:pt x="7990660" y="3724262"/>
                  </a:cubicBezTo>
                  <a:cubicBezTo>
                    <a:pt x="8041481" y="3771551"/>
                    <a:pt x="8111082" y="3729859"/>
                    <a:pt x="8109255" y="3676021"/>
                  </a:cubicBezTo>
                  <a:cubicBezTo>
                    <a:pt x="8107733" y="3632254"/>
                    <a:pt x="8074493" y="3606477"/>
                    <a:pt x="8040434" y="3606267"/>
                  </a:cubicBezTo>
                  <a:close/>
                  <a:moveTo>
                    <a:pt x="8028714" y="5383156"/>
                  </a:moveTo>
                  <a:cubicBezTo>
                    <a:pt x="7963718" y="5382718"/>
                    <a:pt x="7937708" y="5462771"/>
                    <a:pt x="7978958" y="5501151"/>
                  </a:cubicBezTo>
                  <a:cubicBezTo>
                    <a:pt x="8029798" y="5548459"/>
                    <a:pt x="8099418" y="5506633"/>
                    <a:pt x="8097535" y="5452910"/>
                  </a:cubicBezTo>
                  <a:cubicBezTo>
                    <a:pt x="8096032" y="5409142"/>
                    <a:pt x="8062772" y="5383384"/>
                    <a:pt x="8028714" y="5383156"/>
                  </a:cubicBezTo>
                  <a:close/>
                  <a:moveTo>
                    <a:pt x="8022854" y="6271600"/>
                  </a:moveTo>
                  <a:cubicBezTo>
                    <a:pt x="7957876" y="6271162"/>
                    <a:pt x="7931847" y="6351215"/>
                    <a:pt x="7973098" y="6389595"/>
                  </a:cubicBezTo>
                  <a:cubicBezTo>
                    <a:pt x="8023881" y="6436865"/>
                    <a:pt x="8093520" y="6395249"/>
                    <a:pt x="8091675" y="6341373"/>
                  </a:cubicBezTo>
                  <a:cubicBezTo>
                    <a:pt x="8090171" y="6297586"/>
                    <a:pt x="8056893" y="6271828"/>
                    <a:pt x="8022854" y="6271600"/>
                  </a:cubicBezTo>
                  <a:close/>
                  <a:moveTo>
                    <a:pt x="8058015" y="940916"/>
                  </a:moveTo>
                  <a:cubicBezTo>
                    <a:pt x="7993019" y="940478"/>
                    <a:pt x="7967009" y="1020531"/>
                    <a:pt x="8008260" y="1058910"/>
                  </a:cubicBezTo>
                  <a:cubicBezTo>
                    <a:pt x="8059062" y="1106200"/>
                    <a:pt x="8128720" y="1064526"/>
                    <a:pt x="8126836" y="1010669"/>
                  </a:cubicBezTo>
                  <a:cubicBezTo>
                    <a:pt x="8125333" y="966902"/>
                    <a:pt x="8092074" y="941144"/>
                    <a:pt x="8058015" y="940916"/>
                  </a:cubicBezTo>
                  <a:close/>
                  <a:moveTo>
                    <a:pt x="8046295" y="2717804"/>
                  </a:moveTo>
                  <a:cubicBezTo>
                    <a:pt x="7981317" y="2717366"/>
                    <a:pt x="7955289" y="2797438"/>
                    <a:pt x="7996539" y="2835799"/>
                  </a:cubicBezTo>
                  <a:cubicBezTo>
                    <a:pt x="8047322" y="2883069"/>
                    <a:pt x="8116961" y="2841453"/>
                    <a:pt x="8115116" y="2787577"/>
                  </a:cubicBezTo>
                  <a:cubicBezTo>
                    <a:pt x="8113612" y="2743790"/>
                    <a:pt x="8080353" y="2718032"/>
                    <a:pt x="8046295" y="2717804"/>
                  </a:cubicBezTo>
                  <a:close/>
                  <a:moveTo>
                    <a:pt x="8052155" y="1829360"/>
                  </a:moveTo>
                  <a:cubicBezTo>
                    <a:pt x="7987045" y="1828922"/>
                    <a:pt x="7961244" y="1909051"/>
                    <a:pt x="8002380" y="1947355"/>
                  </a:cubicBezTo>
                  <a:cubicBezTo>
                    <a:pt x="8053164" y="1994625"/>
                    <a:pt x="8122802" y="1953009"/>
                    <a:pt x="8120957" y="1899113"/>
                  </a:cubicBezTo>
                  <a:cubicBezTo>
                    <a:pt x="8119473" y="1855346"/>
                    <a:pt x="8086213" y="1829588"/>
                    <a:pt x="8052155" y="1829360"/>
                  </a:cubicBezTo>
                  <a:close/>
                  <a:moveTo>
                    <a:pt x="7330213" y="1824600"/>
                  </a:moveTo>
                  <a:cubicBezTo>
                    <a:pt x="7265103" y="1824163"/>
                    <a:pt x="7239302" y="1904292"/>
                    <a:pt x="7280458" y="1942595"/>
                  </a:cubicBezTo>
                  <a:cubicBezTo>
                    <a:pt x="7331298" y="1989923"/>
                    <a:pt x="7400917" y="1948116"/>
                    <a:pt x="7399034" y="1894354"/>
                  </a:cubicBezTo>
                  <a:cubicBezTo>
                    <a:pt x="7397512" y="1850587"/>
                    <a:pt x="7364252" y="1824810"/>
                    <a:pt x="7330213" y="1824600"/>
                  </a:cubicBezTo>
                  <a:close/>
                  <a:moveTo>
                    <a:pt x="8016993" y="7160044"/>
                  </a:moveTo>
                  <a:cubicBezTo>
                    <a:pt x="7951978" y="7159606"/>
                    <a:pt x="7926006" y="7239697"/>
                    <a:pt x="7967238" y="7278039"/>
                  </a:cubicBezTo>
                  <a:cubicBezTo>
                    <a:pt x="8018021" y="7325309"/>
                    <a:pt x="8087660" y="7283693"/>
                    <a:pt x="8085814" y="7229817"/>
                  </a:cubicBezTo>
                  <a:cubicBezTo>
                    <a:pt x="8084311" y="7186030"/>
                    <a:pt x="8051032" y="7160273"/>
                    <a:pt x="8016993" y="7160044"/>
                  </a:cubicBezTo>
                  <a:close/>
                  <a:moveTo>
                    <a:pt x="7324353" y="2713045"/>
                  </a:moveTo>
                  <a:cubicBezTo>
                    <a:pt x="7259356" y="2712607"/>
                    <a:pt x="7233366" y="2792679"/>
                    <a:pt x="7274597" y="2831039"/>
                  </a:cubicBezTo>
                  <a:cubicBezTo>
                    <a:pt x="7325380" y="2878310"/>
                    <a:pt x="7395019" y="2836693"/>
                    <a:pt x="7393174" y="2782798"/>
                  </a:cubicBezTo>
                  <a:cubicBezTo>
                    <a:pt x="7391651" y="2739031"/>
                    <a:pt x="7358392" y="2713273"/>
                    <a:pt x="7324353" y="2713045"/>
                  </a:cubicBezTo>
                  <a:close/>
                  <a:moveTo>
                    <a:pt x="7336074" y="936137"/>
                  </a:moveTo>
                  <a:cubicBezTo>
                    <a:pt x="7271077" y="935718"/>
                    <a:pt x="7245068" y="1015752"/>
                    <a:pt x="7286299" y="1054132"/>
                  </a:cubicBezTo>
                  <a:cubicBezTo>
                    <a:pt x="7337139" y="1101440"/>
                    <a:pt x="7406759" y="1059615"/>
                    <a:pt x="7404875" y="1005891"/>
                  </a:cubicBezTo>
                  <a:cubicBezTo>
                    <a:pt x="7403391" y="962200"/>
                    <a:pt x="7370189" y="936366"/>
                    <a:pt x="7336074" y="936137"/>
                  </a:cubicBezTo>
                  <a:close/>
                  <a:moveTo>
                    <a:pt x="7318492" y="3601489"/>
                  </a:moveTo>
                  <a:cubicBezTo>
                    <a:pt x="7253534" y="3601051"/>
                    <a:pt x="7227467" y="3681104"/>
                    <a:pt x="7268718" y="3719484"/>
                  </a:cubicBezTo>
                  <a:cubicBezTo>
                    <a:pt x="7319539" y="3766773"/>
                    <a:pt x="7389140" y="3725081"/>
                    <a:pt x="7387313" y="3671262"/>
                  </a:cubicBezTo>
                  <a:cubicBezTo>
                    <a:pt x="7385772" y="3627399"/>
                    <a:pt x="7352247" y="3601718"/>
                    <a:pt x="7318492" y="3601489"/>
                  </a:cubicBezTo>
                  <a:close/>
                  <a:moveTo>
                    <a:pt x="8011114" y="8048508"/>
                  </a:moveTo>
                  <a:cubicBezTo>
                    <a:pt x="7946099" y="8048070"/>
                    <a:pt x="7920127" y="8128141"/>
                    <a:pt x="7961359" y="8166502"/>
                  </a:cubicBezTo>
                  <a:cubicBezTo>
                    <a:pt x="8011875" y="8213525"/>
                    <a:pt x="8081609" y="8172613"/>
                    <a:pt x="8079954" y="8118261"/>
                  </a:cubicBezTo>
                  <a:cubicBezTo>
                    <a:pt x="8078260" y="8074303"/>
                    <a:pt x="8044963" y="8048717"/>
                    <a:pt x="8011114" y="8048508"/>
                  </a:cubicBezTo>
                  <a:close/>
                  <a:moveTo>
                    <a:pt x="5898031" y="38155"/>
                  </a:moveTo>
                  <a:cubicBezTo>
                    <a:pt x="5833053" y="37717"/>
                    <a:pt x="5807006" y="117789"/>
                    <a:pt x="5848275" y="156150"/>
                  </a:cubicBezTo>
                  <a:cubicBezTo>
                    <a:pt x="5899058" y="203420"/>
                    <a:pt x="5968697" y="161804"/>
                    <a:pt x="5966852" y="107909"/>
                  </a:cubicBezTo>
                  <a:cubicBezTo>
                    <a:pt x="5965330" y="64141"/>
                    <a:pt x="5932070" y="38384"/>
                    <a:pt x="5898031" y="38155"/>
                  </a:cubicBezTo>
                  <a:close/>
                  <a:moveTo>
                    <a:pt x="5152609" y="3587192"/>
                  </a:moveTo>
                  <a:cubicBezTo>
                    <a:pt x="5087613" y="3586754"/>
                    <a:pt x="5061603" y="3666807"/>
                    <a:pt x="5102854" y="3705187"/>
                  </a:cubicBezTo>
                  <a:cubicBezTo>
                    <a:pt x="5153637" y="3752457"/>
                    <a:pt x="5223314" y="3710821"/>
                    <a:pt x="5221430" y="3656945"/>
                  </a:cubicBezTo>
                  <a:cubicBezTo>
                    <a:pt x="5219927" y="3613159"/>
                    <a:pt x="5186668" y="3587401"/>
                    <a:pt x="5152609" y="3587192"/>
                  </a:cubicBezTo>
                  <a:close/>
                  <a:moveTo>
                    <a:pt x="4454109" y="28617"/>
                  </a:moveTo>
                  <a:cubicBezTo>
                    <a:pt x="4388998" y="28180"/>
                    <a:pt x="4363198" y="108309"/>
                    <a:pt x="4404353" y="146612"/>
                  </a:cubicBezTo>
                  <a:cubicBezTo>
                    <a:pt x="4455193" y="193920"/>
                    <a:pt x="4524813" y="152095"/>
                    <a:pt x="4522929" y="98390"/>
                  </a:cubicBezTo>
                  <a:cubicBezTo>
                    <a:pt x="4521426" y="54604"/>
                    <a:pt x="4488167" y="28846"/>
                    <a:pt x="4454109" y="28617"/>
                  </a:cubicBezTo>
                  <a:close/>
                  <a:moveTo>
                    <a:pt x="5892171" y="926599"/>
                  </a:moveTo>
                  <a:cubicBezTo>
                    <a:pt x="5827136" y="926181"/>
                    <a:pt x="5801202" y="1006252"/>
                    <a:pt x="5842415" y="1044613"/>
                  </a:cubicBezTo>
                  <a:cubicBezTo>
                    <a:pt x="5893179" y="1091883"/>
                    <a:pt x="5962837" y="1050286"/>
                    <a:pt x="5960992" y="996372"/>
                  </a:cubicBezTo>
                  <a:cubicBezTo>
                    <a:pt x="5959469" y="952586"/>
                    <a:pt x="5926210" y="926828"/>
                    <a:pt x="5892171" y="926599"/>
                  </a:cubicBezTo>
                  <a:close/>
                  <a:moveTo>
                    <a:pt x="5140889" y="5364080"/>
                  </a:moveTo>
                  <a:cubicBezTo>
                    <a:pt x="5075911" y="5363643"/>
                    <a:pt x="5049864" y="5443695"/>
                    <a:pt x="5091133" y="5482075"/>
                  </a:cubicBezTo>
                  <a:cubicBezTo>
                    <a:pt x="5141917" y="5529345"/>
                    <a:pt x="5211555" y="5487729"/>
                    <a:pt x="5209710" y="5433834"/>
                  </a:cubicBezTo>
                  <a:cubicBezTo>
                    <a:pt x="5208206" y="5390067"/>
                    <a:pt x="5174947" y="5364309"/>
                    <a:pt x="5140889" y="5364080"/>
                  </a:cubicBezTo>
                  <a:close/>
                  <a:moveTo>
                    <a:pt x="5135029" y="6252524"/>
                  </a:moveTo>
                  <a:cubicBezTo>
                    <a:pt x="5070051" y="6252087"/>
                    <a:pt x="5044022" y="6332139"/>
                    <a:pt x="5085254" y="6370519"/>
                  </a:cubicBezTo>
                  <a:cubicBezTo>
                    <a:pt x="5136075" y="6417808"/>
                    <a:pt x="5205676" y="6376116"/>
                    <a:pt x="5203849" y="6322278"/>
                  </a:cubicBezTo>
                  <a:cubicBezTo>
                    <a:pt x="5202327" y="6278435"/>
                    <a:pt x="5168802" y="6252753"/>
                    <a:pt x="5135029" y="6252524"/>
                  </a:cubicBezTo>
                  <a:close/>
                  <a:moveTo>
                    <a:pt x="5123308" y="8029432"/>
                  </a:moveTo>
                  <a:cubicBezTo>
                    <a:pt x="5058312" y="8028994"/>
                    <a:pt x="5032302" y="8109047"/>
                    <a:pt x="5073552" y="8147426"/>
                  </a:cubicBezTo>
                  <a:cubicBezTo>
                    <a:pt x="5124355" y="8194716"/>
                    <a:pt x="5194012" y="8152985"/>
                    <a:pt x="5192128" y="8099185"/>
                  </a:cubicBezTo>
                  <a:cubicBezTo>
                    <a:pt x="5190626" y="8055418"/>
                    <a:pt x="5157366" y="8029660"/>
                    <a:pt x="5123308" y="8029432"/>
                  </a:cubicBezTo>
                  <a:close/>
                  <a:moveTo>
                    <a:pt x="4436528" y="2693969"/>
                  </a:moveTo>
                  <a:cubicBezTo>
                    <a:pt x="4371646" y="2693531"/>
                    <a:pt x="4345445" y="2773508"/>
                    <a:pt x="4386753" y="2811964"/>
                  </a:cubicBezTo>
                  <a:cubicBezTo>
                    <a:pt x="4437536" y="2859234"/>
                    <a:pt x="4507175" y="2817618"/>
                    <a:pt x="4505348" y="2763723"/>
                  </a:cubicBezTo>
                  <a:cubicBezTo>
                    <a:pt x="4503826" y="2719955"/>
                    <a:pt x="4470586" y="2694197"/>
                    <a:pt x="4436528" y="2693969"/>
                  </a:cubicBezTo>
                  <a:close/>
                  <a:moveTo>
                    <a:pt x="5129168" y="7140968"/>
                  </a:moveTo>
                  <a:cubicBezTo>
                    <a:pt x="5064172" y="7140531"/>
                    <a:pt x="5038162" y="7220584"/>
                    <a:pt x="5079413" y="7258963"/>
                  </a:cubicBezTo>
                  <a:cubicBezTo>
                    <a:pt x="5130215" y="7306253"/>
                    <a:pt x="5199873" y="7264522"/>
                    <a:pt x="5197989" y="7210722"/>
                  </a:cubicBezTo>
                  <a:cubicBezTo>
                    <a:pt x="5196486" y="7167031"/>
                    <a:pt x="5163303" y="7141197"/>
                    <a:pt x="5129168" y="7140968"/>
                  </a:cubicBezTo>
                  <a:close/>
                  <a:moveTo>
                    <a:pt x="4442388" y="1805525"/>
                  </a:moveTo>
                  <a:cubicBezTo>
                    <a:pt x="4377392" y="1805087"/>
                    <a:pt x="4351382" y="1885159"/>
                    <a:pt x="4392633" y="1923520"/>
                  </a:cubicBezTo>
                  <a:cubicBezTo>
                    <a:pt x="4443416" y="1970790"/>
                    <a:pt x="4513054" y="1929174"/>
                    <a:pt x="4511209" y="1875297"/>
                  </a:cubicBezTo>
                  <a:cubicBezTo>
                    <a:pt x="4509706" y="1831511"/>
                    <a:pt x="4476447" y="1805734"/>
                    <a:pt x="4442388" y="1805525"/>
                  </a:cubicBezTo>
                  <a:close/>
                  <a:moveTo>
                    <a:pt x="4407226" y="7136209"/>
                  </a:moveTo>
                  <a:cubicBezTo>
                    <a:pt x="4342249" y="7135772"/>
                    <a:pt x="4316201" y="7215824"/>
                    <a:pt x="4357452" y="7254204"/>
                  </a:cubicBezTo>
                  <a:cubicBezTo>
                    <a:pt x="4408235" y="7301474"/>
                    <a:pt x="4477912" y="7259858"/>
                    <a:pt x="4476028" y="7205963"/>
                  </a:cubicBezTo>
                  <a:cubicBezTo>
                    <a:pt x="4474525" y="7162196"/>
                    <a:pt x="4441266" y="7136438"/>
                    <a:pt x="4407226" y="7136209"/>
                  </a:cubicBezTo>
                  <a:close/>
                  <a:moveTo>
                    <a:pt x="4430667" y="3582413"/>
                  </a:moveTo>
                  <a:cubicBezTo>
                    <a:pt x="4365671" y="3581976"/>
                    <a:pt x="4339661" y="3662028"/>
                    <a:pt x="4380912" y="3700408"/>
                  </a:cubicBezTo>
                  <a:cubicBezTo>
                    <a:pt x="4431714" y="3747697"/>
                    <a:pt x="4501372" y="3705967"/>
                    <a:pt x="4499488" y="3652186"/>
                  </a:cubicBezTo>
                  <a:cubicBezTo>
                    <a:pt x="4497985" y="3608476"/>
                    <a:pt x="4464802" y="3582642"/>
                    <a:pt x="4430667" y="3582413"/>
                  </a:cubicBezTo>
                  <a:close/>
                  <a:moveTo>
                    <a:pt x="4401347" y="8024653"/>
                  </a:moveTo>
                  <a:cubicBezTo>
                    <a:pt x="4336351" y="8024216"/>
                    <a:pt x="4310341" y="8104268"/>
                    <a:pt x="4351591" y="8142648"/>
                  </a:cubicBezTo>
                  <a:cubicBezTo>
                    <a:pt x="4402393" y="8189937"/>
                    <a:pt x="4472051" y="8148207"/>
                    <a:pt x="4470167" y="8094426"/>
                  </a:cubicBezTo>
                  <a:cubicBezTo>
                    <a:pt x="4468665" y="8050716"/>
                    <a:pt x="4435481" y="8024882"/>
                    <a:pt x="4401347" y="8024653"/>
                  </a:cubicBezTo>
                  <a:close/>
                  <a:moveTo>
                    <a:pt x="4413086" y="6247765"/>
                  </a:moveTo>
                  <a:cubicBezTo>
                    <a:pt x="4348109" y="6247327"/>
                    <a:pt x="4322061" y="6327380"/>
                    <a:pt x="4363331" y="6365760"/>
                  </a:cubicBezTo>
                  <a:cubicBezTo>
                    <a:pt x="4414114" y="6413030"/>
                    <a:pt x="4483753" y="6371414"/>
                    <a:pt x="4481907" y="6317538"/>
                  </a:cubicBezTo>
                  <a:cubicBezTo>
                    <a:pt x="4480366" y="6273656"/>
                    <a:pt x="4446841" y="6247975"/>
                    <a:pt x="4413086" y="6247765"/>
                  </a:cubicBezTo>
                  <a:close/>
                  <a:moveTo>
                    <a:pt x="4424807" y="4470858"/>
                  </a:moveTo>
                  <a:cubicBezTo>
                    <a:pt x="4359811" y="4470420"/>
                    <a:pt x="4333801" y="4550472"/>
                    <a:pt x="4375051" y="4588853"/>
                  </a:cubicBezTo>
                  <a:cubicBezTo>
                    <a:pt x="4425835" y="4636123"/>
                    <a:pt x="4495511" y="4594487"/>
                    <a:pt x="4493628" y="4540630"/>
                  </a:cubicBezTo>
                  <a:cubicBezTo>
                    <a:pt x="4492106" y="4496844"/>
                    <a:pt x="4458846" y="4471086"/>
                    <a:pt x="4424807" y="4470858"/>
                  </a:cubicBezTo>
                  <a:close/>
                  <a:moveTo>
                    <a:pt x="4418947" y="5359321"/>
                  </a:moveTo>
                  <a:cubicBezTo>
                    <a:pt x="4353837" y="5358883"/>
                    <a:pt x="4328036" y="5439012"/>
                    <a:pt x="4369191" y="5477315"/>
                  </a:cubicBezTo>
                  <a:cubicBezTo>
                    <a:pt x="4419974" y="5524586"/>
                    <a:pt x="4489613" y="5482969"/>
                    <a:pt x="4487768" y="5429074"/>
                  </a:cubicBezTo>
                  <a:cubicBezTo>
                    <a:pt x="4486245" y="5385288"/>
                    <a:pt x="4452986" y="5359530"/>
                    <a:pt x="4418947" y="5359321"/>
                  </a:cubicBezTo>
                  <a:close/>
                  <a:moveTo>
                    <a:pt x="4448249" y="917062"/>
                  </a:moveTo>
                  <a:cubicBezTo>
                    <a:pt x="4383271" y="916624"/>
                    <a:pt x="4357242" y="996677"/>
                    <a:pt x="4398474" y="1035056"/>
                  </a:cubicBezTo>
                  <a:cubicBezTo>
                    <a:pt x="4449276" y="1082327"/>
                    <a:pt x="4518934" y="1040672"/>
                    <a:pt x="4517050" y="986834"/>
                  </a:cubicBezTo>
                  <a:cubicBezTo>
                    <a:pt x="4515566" y="943048"/>
                    <a:pt x="4482307" y="917290"/>
                    <a:pt x="4448249" y="917062"/>
                  </a:cubicBezTo>
                  <a:close/>
                  <a:moveTo>
                    <a:pt x="5868710" y="4480395"/>
                  </a:moveTo>
                  <a:cubicBezTo>
                    <a:pt x="5803733" y="4479958"/>
                    <a:pt x="5777685" y="4560010"/>
                    <a:pt x="5818954" y="4598390"/>
                  </a:cubicBezTo>
                  <a:cubicBezTo>
                    <a:pt x="5869738" y="4645660"/>
                    <a:pt x="5939377" y="4604044"/>
                    <a:pt x="5937531" y="4550149"/>
                  </a:cubicBezTo>
                  <a:cubicBezTo>
                    <a:pt x="5936028" y="4506382"/>
                    <a:pt x="5902768" y="4480624"/>
                    <a:pt x="5868710" y="4480395"/>
                  </a:cubicBezTo>
                  <a:close/>
                  <a:moveTo>
                    <a:pt x="5862850" y="5368839"/>
                  </a:moveTo>
                  <a:cubicBezTo>
                    <a:pt x="5797872" y="5368402"/>
                    <a:pt x="5771844" y="5448455"/>
                    <a:pt x="5813075" y="5486834"/>
                  </a:cubicBezTo>
                  <a:cubicBezTo>
                    <a:pt x="5863896" y="5534124"/>
                    <a:pt x="5933497" y="5492431"/>
                    <a:pt x="5931671" y="5438612"/>
                  </a:cubicBezTo>
                  <a:cubicBezTo>
                    <a:pt x="5930149" y="5394750"/>
                    <a:pt x="5896623" y="5369068"/>
                    <a:pt x="5862850" y="5368839"/>
                  </a:cubicBezTo>
                  <a:close/>
                  <a:moveTo>
                    <a:pt x="5851129" y="7145747"/>
                  </a:moveTo>
                  <a:cubicBezTo>
                    <a:pt x="5786019" y="7145309"/>
                    <a:pt x="5760218" y="7225438"/>
                    <a:pt x="5801374" y="7263742"/>
                  </a:cubicBezTo>
                  <a:cubicBezTo>
                    <a:pt x="5852214" y="7311050"/>
                    <a:pt x="5921834" y="7269224"/>
                    <a:pt x="5919950" y="7215501"/>
                  </a:cubicBezTo>
                  <a:cubicBezTo>
                    <a:pt x="5918428" y="7171733"/>
                    <a:pt x="5885169" y="7145975"/>
                    <a:pt x="5851129" y="7145747"/>
                  </a:cubicBezTo>
                  <a:close/>
                  <a:moveTo>
                    <a:pt x="5856990" y="6257303"/>
                  </a:moveTo>
                  <a:cubicBezTo>
                    <a:pt x="5791993" y="6256865"/>
                    <a:pt x="5765983" y="6336918"/>
                    <a:pt x="5807215" y="6375297"/>
                  </a:cubicBezTo>
                  <a:cubicBezTo>
                    <a:pt x="5858017" y="6422587"/>
                    <a:pt x="5927675" y="6380856"/>
                    <a:pt x="5925791" y="6327076"/>
                  </a:cubicBezTo>
                  <a:cubicBezTo>
                    <a:pt x="5924288" y="6283289"/>
                    <a:pt x="5891048" y="6257531"/>
                    <a:pt x="5856990" y="6257303"/>
                  </a:cubicBezTo>
                  <a:close/>
                  <a:moveTo>
                    <a:pt x="5886291" y="1815063"/>
                  </a:moveTo>
                  <a:cubicBezTo>
                    <a:pt x="5821390" y="1814625"/>
                    <a:pt x="5795228" y="1894620"/>
                    <a:pt x="5836536" y="1933057"/>
                  </a:cubicBezTo>
                  <a:cubicBezTo>
                    <a:pt x="5887052" y="1980080"/>
                    <a:pt x="5956976" y="1938997"/>
                    <a:pt x="5955131" y="1884835"/>
                  </a:cubicBezTo>
                  <a:cubicBezTo>
                    <a:pt x="5953609" y="1841030"/>
                    <a:pt x="5920349" y="1815272"/>
                    <a:pt x="5886291" y="1815063"/>
                  </a:cubicBezTo>
                  <a:close/>
                  <a:moveTo>
                    <a:pt x="5146749" y="4475636"/>
                  </a:moveTo>
                  <a:cubicBezTo>
                    <a:pt x="5081639" y="4475198"/>
                    <a:pt x="5055838" y="4555327"/>
                    <a:pt x="5096993" y="4593631"/>
                  </a:cubicBezTo>
                  <a:cubicBezTo>
                    <a:pt x="5147777" y="4640901"/>
                    <a:pt x="5217415" y="4599285"/>
                    <a:pt x="5215570" y="4545389"/>
                  </a:cubicBezTo>
                  <a:cubicBezTo>
                    <a:pt x="5214067" y="4501623"/>
                    <a:pt x="5180807" y="4475865"/>
                    <a:pt x="5146749" y="4475636"/>
                  </a:cubicBezTo>
                  <a:close/>
                  <a:moveTo>
                    <a:pt x="5874570" y="3591951"/>
                  </a:moveTo>
                  <a:cubicBezTo>
                    <a:pt x="5809422" y="3591513"/>
                    <a:pt x="5783679" y="3671680"/>
                    <a:pt x="5824796" y="3709946"/>
                  </a:cubicBezTo>
                  <a:cubicBezTo>
                    <a:pt x="5875579" y="3757216"/>
                    <a:pt x="5945218" y="3715600"/>
                    <a:pt x="5943372" y="3661724"/>
                  </a:cubicBezTo>
                  <a:cubicBezTo>
                    <a:pt x="5941888" y="3617937"/>
                    <a:pt x="5908629" y="3592180"/>
                    <a:pt x="5874570" y="3591951"/>
                  </a:cubicBezTo>
                  <a:close/>
                  <a:moveTo>
                    <a:pt x="5880431" y="2703507"/>
                  </a:moveTo>
                  <a:cubicBezTo>
                    <a:pt x="5815321" y="2703069"/>
                    <a:pt x="5789520" y="2783198"/>
                    <a:pt x="5830675" y="2821502"/>
                  </a:cubicBezTo>
                  <a:cubicBezTo>
                    <a:pt x="5881516" y="2868810"/>
                    <a:pt x="5951135" y="2826984"/>
                    <a:pt x="5949252" y="2773260"/>
                  </a:cubicBezTo>
                  <a:cubicBezTo>
                    <a:pt x="5947748" y="2729493"/>
                    <a:pt x="5914489" y="2703735"/>
                    <a:pt x="5880431" y="2703507"/>
                  </a:cubicBezTo>
                  <a:close/>
                  <a:moveTo>
                    <a:pt x="5158489" y="2698729"/>
                  </a:moveTo>
                  <a:cubicBezTo>
                    <a:pt x="5093493" y="2698291"/>
                    <a:pt x="5067483" y="2778344"/>
                    <a:pt x="5108714" y="2816723"/>
                  </a:cubicBezTo>
                  <a:cubicBezTo>
                    <a:pt x="5159231" y="2863746"/>
                    <a:pt x="5229155" y="2822663"/>
                    <a:pt x="5227309" y="2768501"/>
                  </a:cubicBezTo>
                  <a:cubicBezTo>
                    <a:pt x="5225787" y="2724715"/>
                    <a:pt x="5192547" y="2698957"/>
                    <a:pt x="5158489" y="2698729"/>
                  </a:cubicBezTo>
                  <a:close/>
                  <a:moveTo>
                    <a:pt x="5845269" y="8034191"/>
                  </a:moveTo>
                  <a:cubicBezTo>
                    <a:pt x="5780292" y="8033754"/>
                    <a:pt x="5754263" y="8113806"/>
                    <a:pt x="5795513" y="8152186"/>
                  </a:cubicBezTo>
                  <a:cubicBezTo>
                    <a:pt x="5846316" y="8199475"/>
                    <a:pt x="5915973" y="8157802"/>
                    <a:pt x="5914089" y="8103964"/>
                  </a:cubicBezTo>
                  <a:cubicBezTo>
                    <a:pt x="5912568" y="8060177"/>
                    <a:pt x="5879308" y="8034419"/>
                    <a:pt x="5845269" y="8034191"/>
                  </a:cubicBezTo>
                  <a:close/>
                  <a:moveTo>
                    <a:pt x="5164349" y="1810284"/>
                  </a:moveTo>
                  <a:cubicBezTo>
                    <a:pt x="5099448" y="1809846"/>
                    <a:pt x="5073267" y="1889842"/>
                    <a:pt x="5114574" y="1928279"/>
                  </a:cubicBezTo>
                  <a:cubicBezTo>
                    <a:pt x="5165395" y="1975606"/>
                    <a:pt x="5234997" y="1933800"/>
                    <a:pt x="5233151" y="1880038"/>
                  </a:cubicBezTo>
                  <a:cubicBezTo>
                    <a:pt x="5231648" y="1836175"/>
                    <a:pt x="5198332" y="1810513"/>
                    <a:pt x="5164349" y="1810284"/>
                  </a:cubicBezTo>
                  <a:close/>
                  <a:moveTo>
                    <a:pt x="3732167" y="23858"/>
                  </a:moveTo>
                  <a:cubicBezTo>
                    <a:pt x="3667056" y="23420"/>
                    <a:pt x="3641256" y="103549"/>
                    <a:pt x="3682411" y="141853"/>
                  </a:cubicBezTo>
                  <a:cubicBezTo>
                    <a:pt x="3733251" y="189161"/>
                    <a:pt x="3802871" y="147335"/>
                    <a:pt x="3800987" y="93612"/>
                  </a:cubicBezTo>
                  <a:cubicBezTo>
                    <a:pt x="3799465" y="49901"/>
                    <a:pt x="3766282" y="24067"/>
                    <a:pt x="3732167" y="23858"/>
                  </a:cubicBezTo>
                  <a:close/>
                  <a:moveTo>
                    <a:pt x="5176070" y="33396"/>
                  </a:moveTo>
                  <a:cubicBezTo>
                    <a:pt x="5110959" y="32958"/>
                    <a:pt x="5085159" y="113087"/>
                    <a:pt x="5126314" y="151391"/>
                  </a:cubicBezTo>
                  <a:cubicBezTo>
                    <a:pt x="5177116" y="198680"/>
                    <a:pt x="5246774" y="157007"/>
                    <a:pt x="5244890" y="103149"/>
                  </a:cubicBezTo>
                  <a:cubicBezTo>
                    <a:pt x="5243387" y="59382"/>
                    <a:pt x="5210128" y="33605"/>
                    <a:pt x="5176070" y="33396"/>
                  </a:cubicBezTo>
                  <a:close/>
                  <a:moveTo>
                    <a:pt x="5170210" y="921840"/>
                  </a:moveTo>
                  <a:cubicBezTo>
                    <a:pt x="5105270" y="921421"/>
                    <a:pt x="5079165" y="1001436"/>
                    <a:pt x="5120454" y="1039854"/>
                  </a:cubicBezTo>
                  <a:cubicBezTo>
                    <a:pt x="5171237" y="1087124"/>
                    <a:pt x="5240876" y="1045508"/>
                    <a:pt x="5239030" y="991613"/>
                  </a:cubicBezTo>
                  <a:cubicBezTo>
                    <a:pt x="5237527" y="947826"/>
                    <a:pt x="5204249" y="922069"/>
                    <a:pt x="5170210" y="921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01" name="Google Shape;1201;p22"/>
          <p:cNvSpPr txBox="1"/>
          <p:nvPr/>
        </p:nvSpPr>
        <p:spPr>
          <a:xfrm>
            <a:off x="2696210" y="1901190"/>
            <a:ext cx="3750945" cy="12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 for listening.</a:t>
            </a:r>
            <a:endParaRPr lang="en-US" sz="700"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03" name="Google Shape;1203;p22"/>
          <p:cNvGrpSpPr/>
          <p:nvPr/>
        </p:nvGrpSpPr>
        <p:grpSpPr>
          <a:xfrm rot="1433352">
            <a:off x="1667508" y="3415814"/>
            <a:ext cx="910381" cy="1470798"/>
            <a:chOff x="3334207" y="6830865"/>
            <a:chExt cx="1820624" cy="2941611"/>
          </a:xfrm>
        </p:grpSpPr>
        <p:sp>
          <p:nvSpPr>
            <p:cNvPr id="1204" name="Google Shape;1204;p22"/>
            <p:cNvSpPr/>
            <p:nvPr/>
          </p:nvSpPr>
          <p:spPr>
            <a:xfrm>
              <a:off x="4739842" y="8733983"/>
              <a:ext cx="414989" cy="991397"/>
            </a:xfrm>
            <a:custGeom>
              <a:avLst/>
              <a:gdLst/>
              <a:ahLst/>
              <a:cxnLst/>
              <a:rect l="l" t="t" r="r" b="b"/>
              <a:pathLst>
                <a:path w="414989" h="991397" extrusionOk="0">
                  <a:moveTo>
                    <a:pt x="414989" y="844783"/>
                  </a:moveTo>
                  <a:cubicBezTo>
                    <a:pt x="411329" y="935626"/>
                    <a:pt x="366503" y="1028981"/>
                    <a:pt x="261927" y="975956"/>
                  </a:cubicBezTo>
                  <a:cubicBezTo>
                    <a:pt x="214960" y="948246"/>
                    <a:pt x="189666" y="896520"/>
                    <a:pt x="162795" y="851255"/>
                  </a:cubicBezTo>
                  <a:cubicBezTo>
                    <a:pt x="109013" y="757106"/>
                    <a:pt x="56837" y="662080"/>
                    <a:pt x="0" y="569831"/>
                  </a:cubicBezTo>
                  <a:cubicBezTo>
                    <a:pt x="11423" y="551752"/>
                    <a:pt x="21939" y="533067"/>
                    <a:pt x="31308" y="513787"/>
                  </a:cubicBezTo>
                  <a:cubicBezTo>
                    <a:pt x="110443" y="355605"/>
                    <a:pt x="158176" y="176373"/>
                    <a:pt x="144746" y="0"/>
                  </a:cubicBezTo>
                  <a:cubicBezTo>
                    <a:pt x="205644" y="64674"/>
                    <a:pt x="258914" y="137297"/>
                    <a:pt x="308683" y="210278"/>
                  </a:cubicBezTo>
                  <a:cubicBezTo>
                    <a:pt x="372182" y="297520"/>
                    <a:pt x="378497" y="405819"/>
                    <a:pt x="385747" y="509552"/>
                  </a:cubicBezTo>
                  <a:cubicBezTo>
                    <a:pt x="395151" y="621339"/>
                    <a:pt x="414359" y="732420"/>
                    <a:pt x="414989" y="84478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3334207" y="8736813"/>
              <a:ext cx="400667" cy="993888"/>
            </a:xfrm>
            <a:custGeom>
              <a:avLst/>
              <a:gdLst/>
              <a:ahLst/>
              <a:cxnLst/>
              <a:rect l="l" t="t" r="r" b="b"/>
              <a:pathLst>
                <a:path w="400667" h="993888" extrusionOk="0">
                  <a:moveTo>
                    <a:pt x="366983" y="644224"/>
                  </a:moveTo>
                  <a:cubicBezTo>
                    <a:pt x="316949" y="731114"/>
                    <a:pt x="187956" y="1009596"/>
                    <a:pt x="74330" y="993193"/>
                  </a:cubicBezTo>
                  <a:cubicBezTo>
                    <a:pt x="41886" y="989816"/>
                    <a:pt x="18558" y="962559"/>
                    <a:pt x="14827" y="931173"/>
                  </a:cubicBezTo>
                  <a:cubicBezTo>
                    <a:pt x="-17270" y="701356"/>
                    <a:pt x="3387" y="463557"/>
                    <a:pt x="70557" y="241877"/>
                  </a:cubicBezTo>
                  <a:cubicBezTo>
                    <a:pt x="105632" y="169596"/>
                    <a:pt x="161504" y="110369"/>
                    <a:pt x="209331" y="46507"/>
                  </a:cubicBezTo>
                  <a:cubicBezTo>
                    <a:pt x="222560" y="31216"/>
                    <a:pt x="235454" y="15608"/>
                    <a:pt x="248354" y="0"/>
                  </a:cubicBezTo>
                  <a:cubicBezTo>
                    <a:pt x="248966" y="33399"/>
                    <a:pt x="251302" y="66833"/>
                    <a:pt x="252508" y="99403"/>
                  </a:cubicBezTo>
                  <a:cubicBezTo>
                    <a:pt x="261471" y="271128"/>
                    <a:pt x="315042" y="439171"/>
                    <a:pt x="400668" y="587804"/>
                  </a:cubicBezTo>
                  <a:cubicBezTo>
                    <a:pt x="389575" y="606725"/>
                    <a:pt x="378211" y="625422"/>
                    <a:pt x="366983" y="64422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582560" y="8587724"/>
              <a:ext cx="234252" cy="736898"/>
            </a:xfrm>
            <a:custGeom>
              <a:avLst/>
              <a:gdLst/>
              <a:ahLst/>
              <a:cxnLst/>
              <a:rect l="l" t="t" r="r" b="b"/>
              <a:pathLst>
                <a:path w="234252" h="736898" extrusionOk="0">
                  <a:moveTo>
                    <a:pt x="181410" y="685044"/>
                  </a:moveTo>
                  <a:cubicBezTo>
                    <a:pt x="172200" y="702588"/>
                    <a:pt x="162383" y="719796"/>
                    <a:pt x="152314" y="736899"/>
                  </a:cubicBezTo>
                  <a:cubicBezTo>
                    <a:pt x="66688" y="588259"/>
                    <a:pt x="13118" y="420217"/>
                    <a:pt x="4155" y="248497"/>
                  </a:cubicBezTo>
                  <a:cubicBezTo>
                    <a:pt x="2948" y="215928"/>
                    <a:pt x="612" y="182494"/>
                    <a:pt x="0" y="149095"/>
                  </a:cubicBezTo>
                  <a:cubicBezTo>
                    <a:pt x="16407" y="129280"/>
                    <a:pt x="32673" y="109354"/>
                    <a:pt x="49469" y="89951"/>
                  </a:cubicBezTo>
                  <a:cubicBezTo>
                    <a:pt x="73986" y="61493"/>
                    <a:pt x="99485" y="33984"/>
                    <a:pt x="127639" y="9062"/>
                  </a:cubicBezTo>
                  <a:cubicBezTo>
                    <a:pt x="139950" y="-1939"/>
                    <a:pt x="159029" y="-2945"/>
                    <a:pt x="172664" y="6162"/>
                  </a:cubicBezTo>
                  <a:cubicBezTo>
                    <a:pt x="227147" y="45291"/>
                    <a:pt x="125526" y="126332"/>
                    <a:pt x="103663" y="164485"/>
                  </a:cubicBezTo>
                  <a:cubicBezTo>
                    <a:pt x="128739" y="180217"/>
                    <a:pt x="128257" y="212475"/>
                    <a:pt x="115192" y="236072"/>
                  </a:cubicBezTo>
                  <a:cubicBezTo>
                    <a:pt x="145611" y="261517"/>
                    <a:pt x="145617" y="307424"/>
                    <a:pt x="152744" y="343735"/>
                  </a:cubicBezTo>
                  <a:cubicBezTo>
                    <a:pt x="171511" y="399008"/>
                    <a:pt x="188360" y="455081"/>
                    <a:pt x="205043" y="511001"/>
                  </a:cubicBezTo>
                  <a:cubicBezTo>
                    <a:pt x="257567" y="533810"/>
                    <a:pt x="226376" y="586388"/>
                    <a:pt x="210393" y="623612"/>
                  </a:cubicBezTo>
                  <a:cubicBezTo>
                    <a:pt x="201789" y="644621"/>
                    <a:pt x="192002" y="665006"/>
                    <a:pt x="181410" y="6850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31174" y="8656597"/>
              <a:ext cx="255672" cy="647223"/>
            </a:xfrm>
            <a:custGeom>
              <a:avLst/>
              <a:gdLst/>
              <a:ahLst/>
              <a:cxnLst/>
              <a:rect l="l" t="t" r="r" b="b"/>
              <a:pathLst>
                <a:path w="255672" h="647223" extrusionOk="0">
                  <a:moveTo>
                    <a:pt x="108668" y="647224"/>
                  </a:moveTo>
                  <a:cubicBezTo>
                    <a:pt x="98599" y="630874"/>
                    <a:pt x="88359" y="614566"/>
                    <a:pt x="77931" y="598375"/>
                  </a:cubicBezTo>
                  <a:cubicBezTo>
                    <a:pt x="77872" y="598281"/>
                    <a:pt x="77783" y="598140"/>
                    <a:pt x="77725" y="598046"/>
                  </a:cubicBezTo>
                  <a:cubicBezTo>
                    <a:pt x="17116" y="503197"/>
                    <a:pt x="-15793" y="508062"/>
                    <a:pt x="7535" y="385591"/>
                  </a:cubicBezTo>
                  <a:cubicBezTo>
                    <a:pt x="16180" y="302732"/>
                    <a:pt x="22118" y="219402"/>
                    <a:pt x="41244" y="138084"/>
                  </a:cubicBezTo>
                  <a:cubicBezTo>
                    <a:pt x="51242" y="93048"/>
                    <a:pt x="61200" y="41258"/>
                    <a:pt x="102235" y="13971"/>
                  </a:cubicBezTo>
                  <a:cubicBezTo>
                    <a:pt x="127470" y="-2354"/>
                    <a:pt x="163233" y="-6720"/>
                    <a:pt x="187514" y="13689"/>
                  </a:cubicBezTo>
                  <a:cubicBezTo>
                    <a:pt x="191445" y="17172"/>
                    <a:pt x="195353" y="20608"/>
                    <a:pt x="199190" y="24144"/>
                  </a:cubicBezTo>
                  <a:cubicBezTo>
                    <a:pt x="203916" y="28374"/>
                    <a:pt x="208547" y="32657"/>
                    <a:pt x="213161" y="37016"/>
                  </a:cubicBezTo>
                  <a:cubicBezTo>
                    <a:pt x="217610" y="41222"/>
                    <a:pt x="222012" y="45452"/>
                    <a:pt x="226320" y="49741"/>
                  </a:cubicBezTo>
                  <a:cubicBezTo>
                    <a:pt x="227008" y="50424"/>
                    <a:pt x="227661" y="51059"/>
                    <a:pt x="228350" y="51736"/>
                  </a:cubicBezTo>
                  <a:cubicBezTo>
                    <a:pt x="232181" y="55478"/>
                    <a:pt x="235924" y="59272"/>
                    <a:pt x="239661" y="63073"/>
                  </a:cubicBezTo>
                  <a:cubicBezTo>
                    <a:pt x="241120" y="64573"/>
                    <a:pt x="242609" y="66126"/>
                    <a:pt x="244069" y="67626"/>
                  </a:cubicBezTo>
                  <a:cubicBezTo>
                    <a:pt x="247182" y="70839"/>
                    <a:pt x="250324" y="74098"/>
                    <a:pt x="253420" y="77381"/>
                  </a:cubicBezTo>
                  <a:cubicBezTo>
                    <a:pt x="266849" y="253754"/>
                    <a:pt x="219116" y="432986"/>
                    <a:pt x="139981" y="591168"/>
                  </a:cubicBezTo>
                  <a:cubicBezTo>
                    <a:pt x="130613" y="610453"/>
                    <a:pt x="120090" y="629144"/>
                    <a:pt x="108668" y="647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758026" y="9179072"/>
              <a:ext cx="919019" cy="593404"/>
            </a:xfrm>
            <a:custGeom>
              <a:avLst/>
              <a:gdLst/>
              <a:ahLst/>
              <a:cxnLst/>
              <a:rect l="l" t="t" r="r" b="b"/>
              <a:pathLst>
                <a:path w="919019" h="593404" extrusionOk="0">
                  <a:moveTo>
                    <a:pt x="918770" y="405737"/>
                  </a:moveTo>
                  <a:cubicBezTo>
                    <a:pt x="894001" y="329231"/>
                    <a:pt x="863122" y="254120"/>
                    <a:pt x="830084" y="180362"/>
                  </a:cubicBezTo>
                  <a:cubicBezTo>
                    <a:pt x="826689" y="172826"/>
                    <a:pt x="823322" y="165343"/>
                    <a:pt x="819880" y="157836"/>
                  </a:cubicBezTo>
                  <a:cubicBezTo>
                    <a:pt x="814077" y="145087"/>
                    <a:pt x="808257" y="132408"/>
                    <a:pt x="802390" y="119765"/>
                  </a:cubicBezTo>
                  <a:cubicBezTo>
                    <a:pt x="800083" y="112205"/>
                    <a:pt x="792126" y="103734"/>
                    <a:pt x="785000" y="106740"/>
                  </a:cubicBezTo>
                  <a:cubicBezTo>
                    <a:pt x="781563" y="99557"/>
                    <a:pt x="778002" y="92385"/>
                    <a:pt x="774424" y="85290"/>
                  </a:cubicBezTo>
                  <a:cubicBezTo>
                    <a:pt x="773147" y="82825"/>
                    <a:pt x="771841" y="80312"/>
                    <a:pt x="770564" y="77847"/>
                  </a:cubicBezTo>
                  <a:cubicBezTo>
                    <a:pt x="769287" y="75382"/>
                    <a:pt x="768010" y="72917"/>
                    <a:pt x="766686" y="70482"/>
                  </a:cubicBezTo>
                  <a:cubicBezTo>
                    <a:pt x="764638" y="66675"/>
                    <a:pt x="762507" y="62845"/>
                    <a:pt x="760383" y="59021"/>
                  </a:cubicBezTo>
                  <a:cubicBezTo>
                    <a:pt x="760312" y="58803"/>
                    <a:pt x="760165" y="58568"/>
                    <a:pt x="760047" y="58380"/>
                  </a:cubicBezTo>
                  <a:cubicBezTo>
                    <a:pt x="747836" y="39648"/>
                    <a:pt x="741233" y="14944"/>
                    <a:pt x="719830" y="4484"/>
                  </a:cubicBezTo>
                  <a:cubicBezTo>
                    <a:pt x="698367" y="-5871"/>
                    <a:pt x="670690" y="2254"/>
                    <a:pt x="659321" y="23239"/>
                  </a:cubicBezTo>
                  <a:cubicBezTo>
                    <a:pt x="634292" y="35718"/>
                    <a:pt x="606144" y="40683"/>
                    <a:pt x="578879" y="46331"/>
                  </a:cubicBezTo>
                  <a:cubicBezTo>
                    <a:pt x="575242" y="46772"/>
                    <a:pt x="571623" y="47137"/>
                    <a:pt x="568004" y="47508"/>
                  </a:cubicBezTo>
                  <a:cubicBezTo>
                    <a:pt x="528686" y="46072"/>
                    <a:pt x="489363" y="45154"/>
                    <a:pt x="450034" y="44637"/>
                  </a:cubicBezTo>
                  <a:cubicBezTo>
                    <a:pt x="415083" y="44454"/>
                    <a:pt x="380103" y="42854"/>
                    <a:pt x="345105" y="41130"/>
                  </a:cubicBezTo>
                  <a:cubicBezTo>
                    <a:pt x="313668" y="36535"/>
                    <a:pt x="282472" y="30558"/>
                    <a:pt x="251576" y="23481"/>
                  </a:cubicBezTo>
                  <a:cubicBezTo>
                    <a:pt x="210346" y="8625"/>
                    <a:pt x="179879" y="3495"/>
                    <a:pt x="160312" y="37277"/>
                  </a:cubicBezTo>
                  <a:cubicBezTo>
                    <a:pt x="156922" y="43236"/>
                    <a:pt x="153768" y="50420"/>
                    <a:pt x="151020" y="58980"/>
                  </a:cubicBezTo>
                  <a:cubicBezTo>
                    <a:pt x="147130" y="60168"/>
                    <a:pt x="143681" y="61857"/>
                    <a:pt x="140656" y="64010"/>
                  </a:cubicBezTo>
                  <a:cubicBezTo>
                    <a:pt x="128586" y="72582"/>
                    <a:pt x="123431" y="88055"/>
                    <a:pt x="122754" y="103281"/>
                  </a:cubicBezTo>
                  <a:cubicBezTo>
                    <a:pt x="120700" y="110234"/>
                    <a:pt x="118435" y="117059"/>
                    <a:pt x="115969" y="123878"/>
                  </a:cubicBezTo>
                  <a:cubicBezTo>
                    <a:pt x="113056" y="130390"/>
                    <a:pt x="110184" y="136874"/>
                    <a:pt x="107294" y="143433"/>
                  </a:cubicBezTo>
                  <a:cubicBezTo>
                    <a:pt x="103605" y="151735"/>
                    <a:pt x="99938" y="160083"/>
                    <a:pt x="96278" y="168431"/>
                  </a:cubicBezTo>
                  <a:cubicBezTo>
                    <a:pt x="90369" y="181963"/>
                    <a:pt x="84426" y="195647"/>
                    <a:pt x="78494" y="209455"/>
                  </a:cubicBezTo>
                  <a:cubicBezTo>
                    <a:pt x="63875" y="245307"/>
                    <a:pt x="48045" y="280677"/>
                    <a:pt x="33615" y="317259"/>
                  </a:cubicBezTo>
                  <a:cubicBezTo>
                    <a:pt x="27742" y="332720"/>
                    <a:pt x="17549" y="350023"/>
                    <a:pt x="12264" y="367790"/>
                  </a:cubicBezTo>
                  <a:cubicBezTo>
                    <a:pt x="12252" y="367802"/>
                    <a:pt x="12241" y="367820"/>
                    <a:pt x="12235" y="367831"/>
                  </a:cubicBezTo>
                  <a:cubicBezTo>
                    <a:pt x="12229" y="367837"/>
                    <a:pt x="12235" y="367831"/>
                    <a:pt x="12211" y="367849"/>
                  </a:cubicBezTo>
                  <a:cubicBezTo>
                    <a:pt x="12205" y="367861"/>
                    <a:pt x="12205" y="367867"/>
                    <a:pt x="12205" y="367878"/>
                  </a:cubicBezTo>
                  <a:cubicBezTo>
                    <a:pt x="4767" y="378674"/>
                    <a:pt x="271" y="392241"/>
                    <a:pt x="0" y="404778"/>
                  </a:cubicBezTo>
                  <a:cubicBezTo>
                    <a:pt x="114427" y="546669"/>
                    <a:pt x="337278" y="594888"/>
                    <a:pt x="512903" y="593370"/>
                  </a:cubicBezTo>
                  <a:cubicBezTo>
                    <a:pt x="609793" y="591447"/>
                    <a:pt x="705935" y="566219"/>
                    <a:pt x="790573" y="519160"/>
                  </a:cubicBezTo>
                  <a:cubicBezTo>
                    <a:pt x="831144" y="497680"/>
                    <a:pt x="874551" y="473065"/>
                    <a:pt x="903917" y="436918"/>
                  </a:cubicBezTo>
                  <a:cubicBezTo>
                    <a:pt x="904023" y="436818"/>
                    <a:pt x="904146" y="436736"/>
                    <a:pt x="904252" y="436636"/>
                  </a:cubicBezTo>
                  <a:cubicBezTo>
                    <a:pt x="913386" y="428270"/>
                    <a:pt x="920454" y="418580"/>
                    <a:pt x="918770" y="40573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855225" y="9179029"/>
              <a:ext cx="732086" cy="503929"/>
            </a:xfrm>
            <a:custGeom>
              <a:avLst/>
              <a:gdLst/>
              <a:ahLst/>
              <a:cxnLst/>
              <a:rect l="l" t="t" r="r" b="b"/>
              <a:pathLst>
                <a:path w="732086" h="503929" extrusionOk="0">
                  <a:moveTo>
                    <a:pt x="670652" y="428931"/>
                  </a:moveTo>
                  <a:cubicBezTo>
                    <a:pt x="677296" y="460594"/>
                    <a:pt x="627151" y="469654"/>
                    <a:pt x="621913" y="440409"/>
                  </a:cubicBezTo>
                  <a:cubicBezTo>
                    <a:pt x="604017" y="371681"/>
                    <a:pt x="585262" y="303036"/>
                    <a:pt x="562887" y="235602"/>
                  </a:cubicBezTo>
                  <a:cubicBezTo>
                    <a:pt x="530861" y="239697"/>
                    <a:pt x="496322" y="241727"/>
                    <a:pt x="464173" y="242374"/>
                  </a:cubicBezTo>
                  <a:cubicBezTo>
                    <a:pt x="468139" y="269360"/>
                    <a:pt x="483034" y="466942"/>
                    <a:pt x="463561" y="485739"/>
                  </a:cubicBezTo>
                  <a:cubicBezTo>
                    <a:pt x="450708" y="498106"/>
                    <a:pt x="424102" y="491540"/>
                    <a:pt x="423525" y="470401"/>
                  </a:cubicBezTo>
                  <a:cubicBezTo>
                    <a:pt x="419989" y="218035"/>
                    <a:pt x="427121" y="242738"/>
                    <a:pt x="405618" y="242627"/>
                  </a:cubicBezTo>
                  <a:cubicBezTo>
                    <a:pt x="326159" y="240968"/>
                    <a:pt x="370561" y="241791"/>
                    <a:pt x="321145" y="240650"/>
                  </a:cubicBezTo>
                  <a:cubicBezTo>
                    <a:pt x="299894" y="239032"/>
                    <a:pt x="303249" y="224671"/>
                    <a:pt x="301360" y="335870"/>
                  </a:cubicBezTo>
                  <a:cubicBezTo>
                    <a:pt x="298764" y="454881"/>
                    <a:pt x="302366" y="480573"/>
                    <a:pt x="290325" y="495611"/>
                  </a:cubicBezTo>
                  <a:cubicBezTo>
                    <a:pt x="280904" y="507624"/>
                    <a:pt x="260971" y="506713"/>
                    <a:pt x="252120" y="492305"/>
                  </a:cubicBezTo>
                  <a:cubicBezTo>
                    <a:pt x="243658" y="478744"/>
                    <a:pt x="259694" y="265548"/>
                    <a:pt x="262719" y="235673"/>
                  </a:cubicBezTo>
                  <a:cubicBezTo>
                    <a:pt x="209360" y="230501"/>
                    <a:pt x="174445" y="224747"/>
                    <a:pt x="142348" y="217864"/>
                  </a:cubicBezTo>
                  <a:cubicBezTo>
                    <a:pt x="138505" y="218229"/>
                    <a:pt x="100012" y="409181"/>
                    <a:pt x="81521" y="439367"/>
                  </a:cubicBezTo>
                  <a:cubicBezTo>
                    <a:pt x="73247" y="454599"/>
                    <a:pt x="51026" y="453470"/>
                    <a:pt x="41780" y="440279"/>
                  </a:cubicBezTo>
                  <a:cubicBezTo>
                    <a:pt x="35319" y="431196"/>
                    <a:pt x="38897" y="422712"/>
                    <a:pt x="41851" y="411216"/>
                  </a:cubicBezTo>
                  <a:cubicBezTo>
                    <a:pt x="102154" y="164786"/>
                    <a:pt x="121745" y="219147"/>
                    <a:pt x="47612" y="189489"/>
                  </a:cubicBezTo>
                  <a:cubicBezTo>
                    <a:pt x="-10731" y="164144"/>
                    <a:pt x="-4881" y="177182"/>
                    <a:pt x="10108" y="143489"/>
                  </a:cubicBezTo>
                  <a:cubicBezTo>
                    <a:pt x="33465" y="90410"/>
                    <a:pt x="23755" y="68213"/>
                    <a:pt x="53827" y="59035"/>
                  </a:cubicBezTo>
                  <a:cubicBezTo>
                    <a:pt x="71258" y="4721"/>
                    <a:pt x="102154" y="4715"/>
                    <a:pt x="154377" y="23530"/>
                  </a:cubicBezTo>
                  <a:cubicBezTo>
                    <a:pt x="226438" y="40038"/>
                    <a:pt x="256970" y="44180"/>
                    <a:pt x="352835" y="44686"/>
                  </a:cubicBezTo>
                  <a:cubicBezTo>
                    <a:pt x="440421" y="45839"/>
                    <a:pt x="497223" y="55640"/>
                    <a:pt x="562122" y="23288"/>
                  </a:cubicBezTo>
                  <a:cubicBezTo>
                    <a:pt x="581301" y="-12093"/>
                    <a:pt x="640086" y="-12346"/>
                    <a:pt x="663184" y="59070"/>
                  </a:cubicBezTo>
                  <a:cubicBezTo>
                    <a:pt x="670923" y="72996"/>
                    <a:pt x="678550" y="87457"/>
                    <a:pt x="687801" y="106783"/>
                  </a:cubicBezTo>
                  <a:cubicBezTo>
                    <a:pt x="700365" y="101482"/>
                    <a:pt x="707086" y="123609"/>
                    <a:pt x="722681" y="157879"/>
                  </a:cubicBezTo>
                  <a:cubicBezTo>
                    <a:pt x="734828" y="184359"/>
                    <a:pt x="735410" y="179317"/>
                    <a:pt x="723258" y="186407"/>
                  </a:cubicBezTo>
                  <a:cubicBezTo>
                    <a:pt x="688260" y="207092"/>
                    <a:pt x="648107" y="220235"/>
                    <a:pt x="608113" y="228207"/>
                  </a:cubicBezTo>
                  <a:cubicBezTo>
                    <a:pt x="645141" y="329651"/>
                    <a:pt x="668404" y="421594"/>
                    <a:pt x="670652" y="4289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4826567" y="9346240"/>
              <a:ext cx="286220" cy="310961"/>
            </a:xfrm>
            <a:custGeom>
              <a:avLst/>
              <a:gdLst/>
              <a:ahLst/>
              <a:cxnLst/>
              <a:rect l="l" t="t" r="r" b="b"/>
              <a:pathLst>
                <a:path w="286220" h="310961" extrusionOk="0">
                  <a:moveTo>
                    <a:pt x="89076" y="166006"/>
                  </a:moveTo>
                  <a:cubicBezTo>
                    <a:pt x="67419" y="127894"/>
                    <a:pt x="46092" y="89959"/>
                    <a:pt x="22994" y="52983"/>
                  </a:cubicBezTo>
                  <a:cubicBezTo>
                    <a:pt x="17426" y="37934"/>
                    <a:pt x="-11422" y="16648"/>
                    <a:pt x="4991" y="2058"/>
                  </a:cubicBezTo>
                  <a:cubicBezTo>
                    <a:pt x="23506" y="-7897"/>
                    <a:pt x="30114" y="20931"/>
                    <a:pt x="39524" y="31592"/>
                  </a:cubicBezTo>
                  <a:cubicBezTo>
                    <a:pt x="87610" y="104273"/>
                    <a:pt x="122579" y="186997"/>
                    <a:pt x="176173" y="255101"/>
                  </a:cubicBezTo>
                  <a:cubicBezTo>
                    <a:pt x="209994" y="300961"/>
                    <a:pt x="253242" y="292542"/>
                    <a:pt x="260139" y="234721"/>
                  </a:cubicBezTo>
                  <a:cubicBezTo>
                    <a:pt x="265453" y="205352"/>
                    <a:pt x="250359" y="171371"/>
                    <a:pt x="264959" y="144502"/>
                  </a:cubicBezTo>
                  <a:cubicBezTo>
                    <a:pt x="277841" y="135225"/>
                    <a:pt x="284638" y="154180"/>
                    <a:pt x="283514" y="164623"/>
                  </a:cubicBezTo>
                  <a:cubicBezTo>
                    <a:pt x="284633" y="194463"/>
                    <a:pt x="289470" y="224655"/>
                    <a:pt x="282638" y="254183"/>
                  </a:cubicBezTo>
                  <a:cubicBezTo>
                    <a:pt x="275140" y="283488"/>
                    <a:pt x="250147" y="314021"/>
                    <a:pt x="217185" y="310715"/>
                  </a:cubicBezTo>
                  <a:cubicBezTo>
                    <a:pt x="152657" y="297448"/>
                    <a:pt x="120848" y="216990"/>
                    <a:pt x="89076" y="1660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385004" y="9373147"/>
              <a:ext cx="255423" cy="297857"/>
            </a:xfrm>
            <a:custGeom>
              <a:avLst/>
              <a:gdLst/>
              <a:ahLst/>
              <a:cxnLst/>
              <a:rect l="l" t="t" r="r" b="b"/>
              <a:pathLst>
                <a:path w="255423" h="297857" extrusionOk="0">
                  <a:moveTo>
                    <a:pt x="6536" y="270641"/>
                  </a:moveTo>
                  <a:cubicBezTo>
                    <a:pt x="-3397" y="240525"/>
                    <a:pt x="6878" y="207662"/>
                    <a:pt x="3047" y="176522"/>
                  </a:cubicBezTo>
                  <a:cubicBezTo>
                    <a:pt x="3135" y="164532"/>
                    <a:pt x="-2691" y="151489"/>
                    <a:pt x="1546" y="139999"/>
                  </a:cubicBezTo>
                  <a:cubicBezTo>
                    <a:pt x="43306" y="102375"/>
                    <a:pt x="23026" y="241596"/>
                    <a:pt x="29093" y="258599"/>
                  </a:cubicBezTo>
                  <a:cubicBezTo>
                    <a:pt x="69464" y="318819"/>
                    <a:pt x="135799" y="165455"/>
                    <a:pt x="156556" y="138040"/>
                  </a:cubicBezTo>
                  <a:cubicBezTo>
                    <a:pt x="178465" y="102305"/>
                    <a:pt x="200240" y="66553"/>
                    <a:pt x="221225" y="30282"/>
                  </a:cubicBezTo>
                  <a:cubicBezTo>
                    <a:pt x="225645" y="22534"/>
                    <a:pt x="230635" y="14980"/>
                    <a:pt x="234814" y="7061"/>
                  </a:cubicBezTo>
                  <a:cubicBezTo>
                    <a:pt x="235926" y="2390"/>
                    <a:pt x="241246" y="-899"/>
                    <a:pt x="245854" y="219"/>
                  </a:cubicBezTo>
                  <a:cubicBezTo>
                    <a:pt x="255935" y="1072"/>
                    <a:pt x="257518" y="12868"/>
                    <a:pt x="253086" y="20393"/>
                  </a:cubicBezTo>
                  <a:cubicBezTo>
                    <a:pt x="225274" y="74771"/>
                    <a:pt x="192466" y="126391"/>
                    <a:pt x="161381" y="178916"/>
                  </a:cubicBezTo>
                  <a:cubicBezTo>
                    <a:pt x="133610" y="221299"/>
                    <a:pt x="112230" y="281696"/>
                    <a:pt x="59124" y="296798"/>
                  </a:cubicBezTo>
                  <a:cubicBezTo>
                    <a:pt x="37721" y="301322"/>
                    <a:pt x="15217" y="291127"/>
                    <a:pt x="6536" y="2706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611269" y="7453212"/>
              <a:ext cx="1223392" cy="1895567"/>
            </a:xfrm>
            <a:custGeom>
              <a:avLst/>
              <a:gdLst/>
              <a:ahLst/>
              <a:cxnLst/>
              <a:rect l="l" t="t" r="r" b="b"/>
              <a:pathLst>
                <a:path w="1223392" h="1895567" extrusionOk="0">
                  <a:moveTo>
                    <a:pt x="1111736" y="1739551"/>
                  </a:moveTo>
                  <a:cubicBezTo>
                    <a:pt x="1090050" y="1763613"/>
                    <a:pt x="1065786" y="1784392"/>
                    <a:pt x="1039657" y="1802024"/>
                  </a:cubicBezTo>
                  <a:cubicBezTo>
                    <a:pt x="1031936" y="1807237"/>
                    <a:pt x="1024020" y="1812191"/>
                    <a:pt x="1015976" y="1816886"/>
                  </a:cubicBezTo>
                  <a:cubicBezTo>
                    <a:pt x="1013080" y="1818621"/>
                    <a:pt x="1010185" y="1820233"/>
                    <a:pt x="1007225" y="1821839"/>
                  </a:cubicBezTo>
                  <a:cubicBezTo>
                    <a:pt x="1004135" y="1823640"/>
                    <a:pt x="1000916" y="1825316"/>
                    <a:pt x="997762" y="1826987"/>
                  </a:cubicBezTo>
                  <a:cubicBezTo>
                    <a:pt x="994802" y="1828470"/>
                    <a:pt x="991842" y="1830011"/>
                    <a:pt x="988881" y="1831494"/>
                  </a:cubicBezTo>
                  <a:cubicBezTo>
                    <a:pt x="987528" y="1832200"/>
                    <a:pt x="986180" y="1832847"/>
                    <a:pt x="984827" y="1833488"/>
                  </a:cubicBezTo>
                  <a:cubicBezTo>
                    <a:pt x="982443" y="1834647"/>
                    <a:pt x="980066" y="1835741"/>
                    <a:pt x="977747" y="1836771"/>
                  </a:cubicBezTo>
                  <a:cubicBezTo>
                    <a:pt x="974081" y="1838506"/>
                    <a:pt x="970279" y="1840183"/>
                    <a:pt x="966483" y="1841854"/>
                  </a:cubicBezTo>
                  <a:cubicBezTo>
                    <a:pt x="963070" y="1843336"/>
                    <a:pt x="959533" y="1844813"/>
                    <a:pt x="955990" y="1846231"/>
                  </a:cubicBezTo>
                  <a:cubicBezTo>
                    <a:pt x="952518" y="1847649"/>
                    <a:pt x="948911" y="1849061"/>
                    <a:pt x="945374" y="1850414"/>
                  </a:cubicBezTo>
                  <a:cubicBezTo>
                    <a:pt x="889061" y="1871776"/>
                    <a:pt x="828569" y="1883548"/>
                    <a:pt x="768331" y="1887990"/>
                  </a:cubicBezTo>
                  <a:cubicBezTo>
                    <a:pt x="639298" y="1895327"/>
                    <a:pt x="487801" y="1905298"/>
                    <a:pt x="354584" y="1874417"/>
                  </a:cubicBezTo>
                  <a:cubicBezTo>
                    <a:pt x="351235" y="1873647"/>
                    <a:pt x="347763" y="1872811"/>
                    <a:pt x="344414" y="1871970"/>
                  </a:cubicBezTo>
                  <a:cubicBezTo>
                    <a:pt x="320922" y="1866116"/>
                    <a:pt x="297947" y="1858974"/>
                    <a:pt x="275937" y="1850226"/>
                  </a:cubicBezTo>
                  <a:cubicBezTo>
                    <a:pt x="196908" y="1818892"/>
                    <a:pt x="128690" y="1767361"/>
                    <a:pt x="81840" y="1684554"/>
                  </a:cubicBezTo>
                  <a:cubicBezTo>
                    <a:pt x="-22418" y="1510711"/>
                    <a:pt x="233" y="1243778"/>
                    <a:pt x="6348" y="1046001"/>
                  </a:cubicBezTo>
                  <a:cubicBezTo>
                    <a:pt x="13557" y="874541"/>
                    <a:pt x="31253" y="703916"/>
                    <a:pt x="54681" y="533938"/>
                  </a:cubicBezTo>
                  <a:cubicBezTo>
                    <a:pt x="60083" y="491990"/>
                    <a:pt x="65491" y="450043"/>
                    <a:pt x="71217" y="408031"/>
                  </a:cubicBezTo>
                  <a:cubicBezTo>
                    <a:pt x="88466" y="294408"/>
                    <a:pt x="108675" y="180144"/>
                    <a:pt x="137117" y="68263"/>
                  </a:cubicBezTo>
                  <a:cubicBezTo>
                    <a:pt x="141236" y="52049"/>
                    <a:pt x="145485" y="35899"/>
                    <a:pt x="149923" y="19815"/>
                  </a:cubicBezTo>
                  <a:cubicBezTo>
                    <a:pt x="149987" y="19685"/>
                    <a:pt x="150052" y="19491"/>
                    <a:pt x="150117" y="19362"/>
                  </a:cubicBezTo>
                  <a:cubicBezTo>
                    <a:pt x="151406" y="19938"/>
                    <a:pt x="152759" y="20585"/>
                    <a:pt x="154042" y="21162"/>
                  </a:cubicBezTo>
                  <a:cubicBezTo>
                    <a:pt x="154107" y="21227"/>
                    <a:pt x="154172" y="21227"/>
                    <a:pt x="154236" y="21291"/>
                  </a:cubicBezTo>
                  <a:cubicBezTo>
                    <a:pt x="158738" y="23351"/>
                    <a:pt x="163311" y="25345"/>
                    <a:pt x="167942" y="27339"/>
                  </a:cubicBezTo>
                  <a:cubicBezTo>
                    <a:pt x="168072" y="27404"/>
                    <a:pt x="168201" y="27469"/>
                    <a:pt x="168331" y="27533"/>
                  </a:cubicBezTo>
                  <a:cubicBezTo>
                    <a:pt x="170714" y="28498"/>
                    <a:pt x="173027" y="29528"/>
                    <a:pt x="175410" y="30428"/>
                  </a:cubicBezTo>
                  <a:cubicBezTo>
                    <a:pt x="179659" y="32164"/>
                    <a:pt x="183902" y="33905"/>
                    <a:pt x="188151" y="35511"/>
                  </a:cubicBezTo>
                  <a:cubicBezTo>
                    <a:pt x="194007" y="37764"/>
                    <a:pt x="199927" y="39888"/>
                    <a:pt x="205912" y="41947"/>
                  </a:cubicBezTo>
                  <a:cubicBezTo>
                    <a:pt x="213568" y="44583"/>
                    <a:pt x="221295" y="47160"/>
                    <a:pt x="229146" y="49537"/>
                  </a:cubicBezTo>
                  <a:cubicBezTo>
                    <a:pt x="231659" y="50307"/>
                    <a:pt x="234231" y="51078"/>
                    <a:pt x="236802" y="51855"/>
                  </a:cubicBezTo>
                  <a:cubicBezTo>
                    <a:pt x="238668" y="52431"/>
                    <a:pt x="240533" y="52949"/>
                    <a:pt x="242399" y="53461"/>
                  </a:cubicBezTo>
                  <a:cubicBezTo>
                    <a:pt x="245229" y="54296"/>
                    <a:pt x="248125" y="55132"/>
                    <a:pt x="250961" y="55908"/>
                  </a:cubicBezTo>
                  <a:cubicBezTo>
                    <a:pt x="251220" y="55973"/>
                    <a:pt x="251538" y="56038"/>
                    <a:pt x="251797" y="56102"/>
                  </a:cubicBezTo>
                  <a:cubicBezTo>
                    <a:pt x="256175" y="57326"/>
                    <a:pt x="260613" y="58420"/>
                    <a:pt x="265056" y="59579"/>
                  </a:cubicBezTo>
                  <a:cubicBezTo>
                    <a:pt x="270076" y="60868"/>
                    <a:pt x="275225" y="62086"/>
                    <a:pt x="280310" y="63309"/>
                  </a:cubicBezTo>
                  <a:cubicBezTo>
                    <a:pt x="283593" y="64080"/>
                    <a:pt x="286748" y="64857"/>
                    <a:pt x="289961" y="65498"/>
                  </a:cubicBezTo>
                  <a:cubicBezTo>
                    <a:pt x="294851" y="66592"/>
                    <a:pt x="299677" y="67557"/>
                    <a:pt x="304567" y="68587"/>
                  </a:cubicBezTo>
                  <a:cubicBezTo>
                    <a:pt x="309458" y="69616"/>
                    <a:pt x="314348" y="70581"/>
                    <a:pt x="319303" y="71481"/>
                  </a:cubicBezTo>
                  <a:cubicBezTo>
                    <a:pt x="324194" y="72381"/>
                    <a:pt x="329149" y="73281"/>
                    <a:pt x="334104" y="74117"/>
                  </a:cubicBezTo>
                  <a:cubicBezTo>
                    <a:pt x="339059" y="74952"/>
                    <a:pt x="344079" y="75788"/>
                    <a:pt x="349034" y="76500"/>
                  </a:cubicBezTo>
                  <a:cubicBezTo>
                    <a:pt x="352383" y="77076"/>
                    <a:pt x="355725" y="77594"/>
                    <a:pt x="359074" y="78041"/>
                  </a:cubicBezTo>
                  <a:cubicBezTo>
                    <a:pt x="365765" y="79006"/>
                    <a:pt x="372462" y="79971"/>
                    <a:pt x="379153" y="80741"/>
                  </a:cubicBezTo>
                  <a:cubicBezTo>
                    <a:pt x="382502" y="81194"/>
                    <a:pt x="385844" y="81577"/>
                    <a:pt x="389193" y="81965"/>
                  </a:cubicBezTo>
                  <a:cubicBezTo>
                    <a:pt x="394083" y="82483"/>
                    <a:pt x="398844" y="83059"/>
                    <a:pt x="403735" y="83506"/>
                  </a:cubicBezTo>
                  <a:cubicBezTo>
                    <a:pt x="408496" y="84024"/>
                    <a:pt x="413386" y="84471"/>
                    <a:pt x="418218" y="84924"/>
                  </a:cubicBezTo>
                  <a:cubicBezTo>
                    <a:pt x="427869" y="85824"/>
                    <a:pt x="437526" y="86530"/>
                    <a:pt x="447242" y="87178"/>
                  </a:cubicBezTo>
                  <a:cubicBezTo>
                    <a:pt x="449684" y="87372"/>
                    <a:pt x="452003" y="87436"/>
                    <a:pt x="454387" y="87631"/>
                  </a:cubicBezTo>
                  <a:cubicBezTo>
                    <a:pt x="465586" y="88272"/>
                    <a:pt x="476785" y="88790"/>
                    <a:pt x="487854" y="89113"/>
                  </a:cubicBezTo>
                  <a:cubicBezTo>
                    <a:pt x="491262" y="89178"/>
                    <a:pt x="494675" y="89307"/>
                    <a:pt x="498023" y="89372"/>
                  </a:cubicBezTo>
                  <a:cubicBezTo>
                    <a:pt x="498730" y="89372"/>
                    <a:pt x="499442" y="89372"/>
                    <a:pt x="500213" y="89437"/>
                  </a:cubicBezTo>
                  <a:cubicBezTo>
                    <a:pt x="506586" y="89566"/>
                    <a:pt x="512954" y="89631"/>
                    <a:pt x="519262" y="89696"/>
                  </a:cubicBezTo>
                  <a:lnTo>
                    <a:pt x="520227" y="89696"/>
                  </a:lnTo>
                  <a:cubicBezTo>
                    <a:pt x="526789" y="89760"/>
                    <a:pt x="533421" y="89760"/>
                    <a:pt x="539983" y="89631"/>
                  </a:cubicBezTo>
                  <a:cubicBezTo>
                    <a:pt x="546610" y="89501"/>
                    <a:pt x="553112" y="89437"/>
                    <a:pt x="559609" y="89243"/>
                  </a:cubicBezTo>
                  <a:cubicBezTo>
                    <a:pt x="562311" y="89178"/>
                    <a:pt x="564953" y="89113"/>
                    <a:pt x="567589" y="88984"/>
                  </a:cubicBezTo>
                  <a:cubicBezTo>
                    <a:pt x="572350" y="88854"/>
                    <a:pt x="577052" y="88660"/>
                    <a:pt x="581749" y="88466"/>
                  </a:cubicBezTo>
                  <a:cubicBezTo>
                    <a:pt x="584003" y="88337"/>
                    <a:pt x="586251" y="88272"/>
                    <a:pt x="588505" y="88078"/>
                  </a:cubicBezTo>
                  <a:cubicBezTo>
                    <a:pt x="594231" y="87819"/>
                    <a:pt x="599898" y="87501"/>
                    <a:pt x="605624" y="87113"/>
                  </a:cubicBezTo>
                  <a:cubicBezTo>
                    <a:pt x="639345" y="84989"/>
                    <a:pt x="671459" y="81453"/>
                    <a:pt x="701196" y="76688"/>
                  </a:cubicBezTo>
                  <a:cubicBezTo>
                    <a:pt x="704026" y="76235"/>
                    <a:pt x="706857" y="75788"/>
                    <a:pt x="709629" y="75335"/>
                  </a:cubicBezTo>
                  <a:cubicBezTo>
                    <a:pt x="712653" y="74758"/>
                    <a:pt x="715678" y="74240"/>
                    <a:pt x="718639" y="73729"/>
                  </a:cubicBezTo>
                  <a:cubicBezTo>
                    <a:pt x="720634" y="73405"/>
                    <a:pt x="722629" y="73023"/>
                    <a:pt x="724559" y="72699"/>
                  </a:cubicBezTo>
                  <a:cubicBezTo>
                    <a:pt x="726618" y="72246"/>
                    <a:pt x="728678" y="71864"/>
                    <a:pt x="730673" y="71411"/>
                  </a:cubicBezTo>
                  <a:cubicBezTo>
                    <a:pt x="735116" y="70640"/>
                    <a:pt x="739489" y="69740"/>
                    <a:pt x="743738" y="68775"/>
                  </a:cubicBezTo>
                  <a:cubicBezTo>
                    <a:pt x="746439" y="68198"/>
                    <a:pt x="749146" y="67616"/>
                    <a:pt x="751718" y="67039"/>
                  </a:cubicBezTo>
                  <a:cubicBezTo>
                    <a:pt x="825215" y="51661"/>
                    <a:pt x="898259" y="33005"/>
                    <a:pt x="965577" y="0"/>
                  </a:cubicBezTo>
                  <a:cubicBezTo>
                    <a:pt x="967060" y="4312"/>
                    <a:pt x="968602" y="8619"/>
                    <a:pt x="970085" y="12931"/>
                  </a:cubicBezTo>
                  <a:cubicBezTo>
                    <a:pt x="971756" y="18014"/>
                    <a:pt x="973433" y="23162"/>
                    <a:pt x="975040" y="28245"/>
                  </a:cubicBezTo>
                  <a:cubicBezTo>
                    <a:pt x="1027616" y="191793"/>
                    <a:pt x="1059542" y="361000"/>
                    <a:pt x="1099118" y="527890"/>
                  </a:cubicBezTo>
                  <a:cubicBezTo>
                    <a:pt x="1167660" y="825386"/>
                    <a:pt x="1206530" y="1129896"/>
                    <a:pt x="1222361" y="1434665"/>
                  </a:cubicBezTo>
                  <a:cubicBezTo>
                    <a:pt x="1229958" y="1550782"/>
                    <a:pt x="1195849" y="1657327"/>
                    <a:pt x="1111736" y="17395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761369" y="7373759"/>
              <a:ext cx="815454" cy="169128"/>
            </a:xfrm>
            <a:custGeom>
              <a:avLst/>
              <a:gdLst/>
              <a:ahLst/>
              <a:cxnLst/>
              <a:rect l="l" t="t" r="r" b="b"/>
              <a:pathLst>
                <a:path w="815454" h="169128" extrusionOk="0">
                  <a:moveTo>
                    <a:pt x="808692" y="60427"/>
                  </a:moveTo>
                  <a:cubicBezTo>
                    <a:pt x="811005" y="66745"/>
                    <a:pt x="813271" y="73093"/>
                    <a:pt x="815454" y="79423"/>
                  </a:cubicBezTo>
                  <a:cubicBezTo>
                    <a:pt x="748136" y="112464"/>
                    <a:pt x="675110" y="131131"/>
                    <a:pt x="601648" y="146480"/>
                  </a:cubicBezTo>
                  <a:cubicBezTo>
                    <a:pt x="444432" y="182233"/>
                    <a:pt x="180015" y="181656"/>
                    <a:pt x="4137" y="100709"/>
                  </a:cubicBezTo>
                  <a:cubicBezTo>
                    <a:pt x="2760" y="100068"/>
                    <a:pt x="1383" y="99426"/>
                    <a:pt x="0" y="98785"/>
                  </a:cubicBezTo>
                  <a:cubicBezTo>
                    <a:pt x="3878" y="84824"/>
                    <a:pt x="7909" y="70899"/>
                    <a:pt x="12123" y="57055"/>
                  </a:cubicBezTo>
                  <a:cubicBezTo>
                    <a:pt x="12841" y="54649"/>
                    <a:pt x="13606" y="52219"/>
                    <a:pt x="14324" y="49813"/>
                  </a:cubicBezTo>
                  <a:cubicBezTo>
                    <a:pt x="15978" y="44412"/>
                    <a:pt x="17678" y="38982"/>
                    <a:pt x="19409" y="33599"/>
                  </a:cubicBezTo>
                  <a:cubicBezTo>
                    <a:pt x="19426" y="33523"/>
                    <a:pt x="19491" y="33417"/>
                    <a:pt x="19509" y="33340"/>
                  </a:cubicBezTo>
                  <a:cubicBezTo>
                    <a:pt x="26812" y="35635"/>
                    <a:pt x="33874" y="37753"/>
                    <a:pt x="41159" y="40124"/>
                  </a:cubicBezTo>
                  <a:cubicBezTo>
                    <a:pt x="284290" y="99944"/>
                    <a:pt x="551702" y="92255"/>
                    <a:pt x="785735" y="0"/>
                  </a:cubicBezTo>
                  <a:cubicBezTo>
                    <a:pt x="786706" y="2394"/>
                    <a:pt x="787630" y="4818"/>
                    <a:pt x="788601" y="7213"/>
                  </a:cubicBezTo>
                  <a:cubicBezTo>
                    <a:pt x="790355" y="11596"/>
                    <a:pt x="792067" y="16008"/>
                    <a:pt x="793774" y="20421"/>
                  </a:cubicBezTo>
                  <a:cubicBezTo>
                    <a:pt x="794869" y="23327"/>
                    <a:pt x="796010" y="26198"/>
                    <a:pt x="797105" y="29104"/>
                  </a:cubicBezTo>
                  <a:cubicBezTo>
                    <a:pt x="800006" y="36682"/>
                    <a:pt x="802837" y="44248"/>
                    <a:pt x="805615" y="51837"/>
                  </a:cubicBezTo>
                  <a:cubicBezTo>
                    <a:pt x="806338" y="53731"/>
                    <a:pt x="807021" y="55655"/>
                    <a:pt x="807668" y="57532"/>
                  </a:cubicBezTo>
                  <a:cubicBezTo>
                    <a:pt x="808016" y="58503"/>
                    <a:pt x="808351" y="59468"/>
                    <a:pt x="808692" y="60427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14" name="Google Shape;1214;p22"/>
            <p:cNvGrpSpPr/>
            <p:nvPr/>
          </p:nvGrpSpPr>
          <p:grpSpPr>
            <a:xfrm>
              <a:off x="3921663" y="7823618"/>
              <a:ext cx="556841" cy="554242"/>
              <a:chOff x="3921663" y="7823618"/>
              <a:chExt cx="556841" cy="554242"/>
            </a:xfrm>
          </p:grpSpPr>
          <p:sp>
            <p:nvSpPr>
              <p:cNvPr id="1215" name="Google Shape;1215;p22"/>
              <p:cNvSpPr/>
              <p:nvPr/>
            </p:nvSpPr>
            <p:spPr>
              <a:xfrm>
                <a:off x="3945489" y="7847306"/>
                <a:ext cx="509266" cy="506619"/>
              </a:xfrm>
              <a:custGeom>
                <a:avLst/>
                <a:gdLst/>
                <a:ahLst/>
                <a:cxnLst/>
                <a:rect l="l" t="t" r="r" b="b"/>
                <a:pathLst>
                  <a:path w="509266" h="506619" extrusionOk="0">
                    <a:moveTo>
                      <a:pt x="6152" y="325436"/>
                    </a:moveTo>
                    <a:cubicBezTo>
                      <a:pt x="-34454" y="129201"/>
                      <a:pt x="131760" y="-58492"/>
                      <a:pt x="333614" y="17137"/>
                    </a:cubicBezTo>
                    <a:cubicBezTo>
                      <a:pt x="435365" y="51154"/>
                      <a:pt x="516054" y="151645"/>
                      <a:pt x="508815" y="261379"/>
                    </a:cubicBezTo>
                    <a:cubicBezTo>
                      <a:pt x="507927" y="332737"/>
                      <a:pt x="480432" y="408219"/>
                      <a:pt x="421147" y="451401"/>
                    </a:cubicBezTo>
                    <a:cubicBezTo>
                      <a:pt x="292202" y="569025"/>
                      <a:pt x="56051" y="485483"/>
                      <a:pt x="6152" y="32543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3921663" y="7823618"/>
                <a:ext cx="556841" cy="554242"/>
              </a:xfrm>
              <a:custGeom>
                <a:avLst/>
                <a:gdLst/>
                <a:ahLst/>
                <a:cxnLst/>
                <a:rect l="l" t="t" r="r" b="b"/>
                <a:pathLst>
                  <a:path w="556841" h="554242" extrusionOk="0">
                    <a:moveTo>
                      <a:pt x="295884" y="554242"/>
                    </a:moveTo>
                    <a:cubicBezTo>
                      <a:pt x="269696" y="554242"/>
                      <a:pt x="242607" y="550595"/>
                      <a:pt x="215189" y="543170"/>
                    </a:cubicBezTo>
                    <a:cubicBezTo>
                      <a:pt x="114404" y="515878"/>
                      <a:pt x="34745" y="444232"/>
                      <a:pt x="7303" y="356190"/>
                    </a:cubicBezTo>
                    <a:lnTo>
                      <a:pt x="6721" y="353936"/>
                    </a:lnTo>
                    <a:cubicBezTo>
                      <a:pt x="-16160" y="243379"/>
                      <a:pt x="20315" y="131315"/>
                      <a:pt x="101904" y="61476"/>
                    </a:cubicBezTo>
                    <a:cubicBezTo>
                      <a:pt x="174989" y="-1104"/>
                      <a:pt x="271020" y="-16765"/>
                      <a:pt x="365385" y="18446"/>
                    </a:cubicBezTo>
                    <a:cubicBezTo>
                      <a:pt x="483472" y="58122"/>
                      <a:pt x="563678" y="170503"/>
                      <a:pt x="556381" y="285997"/>
                    </a:cubicBezTo>
                    <a:cubicBezTo>
                      <a:pt x="555128" y="372398"/>
                      <a:pt x="519159" y="449827"/>
                      <a:pt x="460015" y="493504"/>
                    </a:cubicBezTo>
                    <a:cubicBezTo>
                      <a:pt x="415725" y="533457"/>
                      <a:pt x="358364" y="554242"/>
                      <a:pt x="295884" y="554242"/>
                    </a:cubicBezTo>
                    <a:close/>
                    <a:moveTo>
                      <a:pt x="53006" y="343158"/>
                    </a:moveTo>
                    <a:cubicBezTo>
                      <a:pt x="75675" y="414269"/>
                      <a:pt x="144076" y="474707"/>
                      <a:pt x="227612" y="497328"/>
                    </a:cubicBezTo>
                    <a:cubicBezTo>
                      <a:pt x="304935" y="518278"/>
                      <a:pt x="378308" y="503758"/>
                      <a:pt x="428954" y="457546"/>
                    </a:cubicBezTo>
                    <a:lnTo>
                      <a:pt x="430979" y="455893"/>
                    </a:lnTo>
                    <a:cubicBezTo>
                      <a:pt x="478859" y="421023"/>
                      <a:pt x="507983" y="357054"/>
                      <a:pt x="508884" y="284767"/>
                    </a:cubicBezTo>
                    <a:lnTo>
                      <a:pt x="508937" y="283502"/>
                    </a:lnTo>
                    <a:cubicBezTo>
                      <a:pt x="515086" y="190359"/>
                      <a:pt x="446721" y="95710"/>
                      <a:pt x="349914" y="63346"/>
                    </a:cubicBezTo>
                    <a:lnTo>
                      <a:pt x="349107" y="63058"/>
                    </a:lnTo>
                    <a:cubicBezTo>
                      <a:pt x="271302" y="33913"/>
                      <a:pt x="192450" y="46479"/>
                      <a:pt x="132806" y="97546"/>
                    </a:cubicBezTo>
                    <a:cubicBezTo>
                      <a:pt x="65676" y="155013"/>
                      <a:pt x="34421" y="251309"/>
                      <a:pt x="53006" y="34315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17" name="Google Shape;1217;p22"/>
            <p:cNvSpPr/>
            <p:nvPr/>
          </p:nvSpPr>
          <p:spPr>
            <a:xfrm>
              <a:off x="3748386" y="7434186"/>
              <a:ext cx="837917" cy="143825"/>
            </a:xfrm>
            <a:custGeom>
              <a:avLst/>
              <a:gdLst/>
              <a:ahLst/>
              <a:cxnLst/>
              <a:rect l="l" t="t" r="r" b="b"/>
              <a:pathLst>
                <a:path w="837917" h="143825" extrusionOk="0">
                  <a:moveTo>
                    <a:pt x="832944" y="31975"/>
                  </a:moveTo>
                  <a:cubicBezTo>
                    <a:pt x="834616" y="37064"/>
                    <a:pt x="836293" y="42147"/>
                    <a:pt x="837917" y="47266"/>
                  </a:cubicBezTo>
                  <a:cubicBezTo>
                    <a:pt x="833798" y="48919"/>
                    <a:pt x="829631" y="50607"/>
                    <a:pt x="825406" y="52196"/>
                  </a:cubicBezTo>
                  <a:cubicBezTo>
                    <a:pt x="817014" y="55473"/>
                    <a:pt x="808392" y="58697"/>
                    <a:pt x="799635" y="61809"/>
                  </a:cubicBezTo>
                  <a:cubicBezTo>
                    <a:pt x="791750" y="64639"/>
                    <a:pt x="783723" y="67363"/>
                    <a:pt x="775625" y="70063"/>
                  </a:cubicBezTo>
                  <a:cubicBezTo>
                    <a:pt x="765744" y="73358"/>
                    <a:pt x="755722" y="76535"/>
                    <a:pt x="745647" y="79623"/>
                  </a:cubicBezTo>
                  <a:cubicBezTo>
                    <a:pt x="729775" y="84501"/>
                    <a:pt x="713645" y="89078"/>
                    <a:pt x="697449" y="93437"/>
                  </a:cubicBezTo>
                  <a:cubicBezTo>
                    <a:pt x="596599" y="120518"/>
                    <a:pt x="491747" y="137832"/>
                    <a:pt x="416837" y="142809"/>
                  </a:cubicBezTo>
                  <a:cubicBezTo>
                    <a:pt x="317046" y="146598"/>
                    <a:pt x="215289" y="140015"/>
                    <a:pt x="116840" y="119294"/>
                  </a:cubicBezTo>
                  <a:cubicBezTo>
                    <a:pt x="110096" y="117894"/>
                    <a:pt x="103322" y="116441"/>
                    <a:pt x="96578" y="114840"/>
                  </a:cubicBezTo>
                  <a:cubicBezTo>
                    <a:pt x="95436" y="114576"/>
                    <a:pt x="94289" y="114311"/>
                    <a:pt x="93194" y="114017"/>
                  </a:cubicBezTo>
                  <a:cubicBezTo>
                    <a:pt x="86591" y="112528"/>
                    <a:pt x="80124" y="110952"/>
                    <a:pt x="73650" y="109245"/>
                  </a:cubicBezTo>
                  <a:cubicBezTo>
                    <a:pt x="48810" y="102886"/>
                    <a:pt x="24228" y="95585"/>
                    <a:pt x="0" y="87283"/>
                  </a:cubicBezTo>
                  <a:cubicBezTo>
                    <a:pt x="4114" y="71087"/>
                    <a:pt x="8386" y="54926"/>
                    <a:pt x="12835" y="38847"/>
                  </a:cubicBezTo>
                  <a:cubicBezTo>
                    <a:pt x="14218" y="39288"/>
                    <a:pt x="15554" y="39759"/>
                    <a:pt x="16943" y="40200"/>
                  </a:cubicBezTo>
                  <a:cubicBezTo>
                    <a:pt x="17019" y="40218"/>
                    <a:pt x="17049" y="40265"/>
                    <a:pt x="17125" y="40282"/>
                  </a:cubicBezTo>
                  <a:cubicBezTo>
                    <a:pt x="287327" y="129590"/>
                    <a:pt x="560924" y="96785"/>
                    <a:pt x="821680" y="0"/>
                  </a:cubicBezTo>
                  <a:cubicBezTo>
                    <a:pt x="823993" y="6319"/>
                    <a:pt x="826259" y="12667"/>
                    <a:pt x="828442" y="18997"/>
                  </a:cubicBezTo>
                  <a:cubicBezTo>
                    <a:pt x="829967" y="23333"/>
                    <a:pt x="831467" y="27616"/>
                    <a:pt x="832944" y="3197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773497" y="7373759"/>
              <a:ext cx="781650" cy="103131"/>
            </a:xfrm>
            <a:custGeom>
              <a:avLst/>
              <a:gdLst/>
              <a:ahLst/>
              <a:cxnLst/>
              <a:rect l="l" t="t" r="r" b="b"/>
              <a:pathLst>
                <a:path w="781650" h="103131" extrusionOk="0">
                  <a:moveTo>
                    <a:pt x="776478" y="7219"/>
                  </a:moveTo>
                  <a:cubicBezTo>
                    <a:pt x="778232" y="11602"/>
                    <a:pt x="779944" y="16014"/>
                    <a:pt x="781651" y="20427"/>
                  </a:cubicBezTo>
                  <a:cubicBezTo>
                    <a:pt x="569763" y="113352"/>
                    <a:pt x="325985" y="118365"/>
                    <a:pt x="100180" y="82436"/>
                  </a:cubicBezTo>
                  <a:cubicBezTo>
                    <a:pt x="67218" y="77488"/>
                    <a:pt x="36204" y="69504"/>
                    <a:pt x="5967" y="59403"/>
                  </a:cubicBezTo>
                  <a:cubicBezTo>
                    <a:pt x="4320" y="58538"/>
                    <a:pt x="2283" y="57785"/>
                    <a:pt x="0" y="57055"/>
                  </a:cubicBezTo>
                  <a:cubicBezTo>
                    <a:pt x="2342" y="49201"/>
                    <a:pt x="4790" y="41418"/>
                    <a:pt x="7286" y="33599"/>
                  </a:cubicBezTo>
                  <a:cubicBezTo>
                    <a:pt x="7303" y="33523"/>
                    <a:pt x="7368" y="33417"/>
                    <a:pt x="7386" y="33340"/>
                  </a:cubicBezTo>
                  <a:cubicBezTo>
                    <a:pt x="14689" y="35635"/>
                    <a:pt x="21751" y="37753"/>
                    <a:pt x="29036" y="40124"/>
                  </a:cubicBezTo>
                  <a:cubicBezTo>
                    <a:pt x="272167" y="99944"/>
                    <a:pt x="539579" y="92255"/>
                    <a:pt x="773612" y="0"/>
                  </a:cubicBezTo>
                  <a:lnTo>
                    <a:pt x="773642" y="47"/>
                  </a:lnTo>
                  <a:cubicBezTo>
                    <a:pt x="774613" y="2447"/>
                    <a:pt x="775507" y="4824"/>
                    <a:pt x="776478" y="72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781573" y="6830865"/>
              <a:ext cx="765536" cy="621407"/>
            </a:xfrm>
            <a:custGeom>
              <a:avLst/>
              <a:gdLst/>
              <a:ahLst/>
              <a:cxnLst/>
              <a:rect l="l" t="t" r="r" b="b"/>
              <a:pathLst>
                <a:path w="765536" h="621407" extrusionOk="0">
                  <a:moveTo>
                    <a:pt x="765537" y="542900"/>
                  </a:moveTo>
                  <a:cubicBezTo>
                    <a:pt x="531510" y="635155"/>
                    <a:pt x="264092" y="642844"/>
                    <a:pt x="20961" y="583023"/>
                  </a:cubicBezTo>
                  <a:cubicBezTo>
                    <a:pt x="-5898" y="574287"/>
                    <a:pt x="-3220" y="583429"/>
                    <a:pt x="8361" y="548295"/>
                  </a:cubicBezTo>
                  <a:cubicBezTo>
                    <a:pt x="235567" y="-129576"/>
                    <a:pt x="362682" y="-93047"/>
                    <a:pt x="577825" y="197908"/>
                  </a:cubicBezTo>
                  <a:cubicBezTo>
                    <a:pt x="653805" y="307324"/>
                    <a:pt x="715991" y="418599"/>
                    <a:pt x="765537" y="542900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0" name="Google Shape;1220;p22"/>
          <p:cNvGrpSpPr/>
          <p:nvPr/>
        </p:nvGrpSpPr>
        <p:grpSpPr>
          <a:xfrm rot="-845843">
            <a:off x="707689" y="408042"/>
            <a:ext cx="1717769" cy="1303634"/>
            <a:chOff x="1414841" y="815849"/>
            <a:chExt cx="3435125" cy="2606826"/>
          </a:xfrm>
        </p:grpSpPr>
        <p:grpSp>
          <p:nvGrpSpPr>
            <p:cNvPr id="1221" name="Google Shape;1221;p22"/>
            <p:cNvGrpSpPr/>
            <p:nvPr/>
          </p:nvGrpSpPr>
          <p:grpSpPr>
            <a:xfrm>
              <a:off x="2255150" y="1247078"/>
              <a:ext cx="2416145" cy="2075755"/>
              <a:chOff x="2255150" y="1247078"/>
              <a:chExt cx="2416145" cy="2075755"/>
            </a:xfrm>
          </p:grpSpPr>
          <p:sp>
            <p:nvSpPr>
              <p:cNvPr id="1222" name="Google Shape;1222;p22"/>
              <p:cNvSpPr/>
              <p:nvPr/>
            </p:nvSpPr>
            <p:spPr>
              <a:xfrm>
                <a:off x="2399025" y="1247078"/>
                <a:ext cx="1699680" cy="1551795"/>
              </a:xfrm>
              <a:custGeom>
                <a:avLst/>
                <a:gdLst/>
                <a:ahLst/>
                <a:cxnLst/>
                <a:rect l="l" t="t" r="r" b="b"/>
                <a:pathLst>
                  <a:path w="1699680" h="1551795" extrusionOk="0">
                    <a:moveTo>
                      <a:pt x="808" y="18322"/>
                    </a:moveTo>
                    <a:cubicBezTo>
                      <a:pt x="-2401" y="9018"/>
                      <a:pt x="4325" y="-1221"/>
                      <a:pt x="14349" y="119"/>
                    </a:cubicBezTo>
                    <a:cubicBezTo>
                      <a:pt x="104706" y="8186"/>
                      <a:pt x="1693141" y="1524607"/>
                      <a:pt x="1697380" y="1528022"/>
                    </a:cubicBezTo>
                    <a:cubicBezTo>
                      <a:pt x="1705549" y="1540639"/>
                      <a:pt x="1690661" y="1561117"/>
                      <a:pt x="1673190" y="1547050"/>
                    </a:cubicBezTo>
                    <a:cubicBezTo>
                      <a:pt x="1672160" y="1546844"/>
                      <a:pt x="5047" y="312110"/>
                      <a:pt x="14974" y="287604"/>
                    </a:cubicBezTo>
                    <a:cubicBezTo>
                      <a:pt x="16939" y="281399"/>
                      <a:pt x="25520" y="278197"/>
                      <a:pt x="30892" y="282540"/>
                    </a:cubicBezTo>
                    <a:cubicBezTo>
                      <a:pt x="94573" y="329592"/>
                      <a:pt x="91268" y="360928"/>
                      <a:pt x="808" y="183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2255150" y="2110078"/>
                <a:ext cx="2416145" cy="1212755"/>
              </a:xfrm>
              <a:custGeom>
                <a:avLst/>
                <a:gdLst/>
                <a:ahLst/>
                <a:cxnLst/>
                <a:rect l="l" t="t" r="r" b="b"/>
                <a:pathLst>
                  <a:path w="2416145" h="1212755" extrusionOk="0">
                    <a:moveTo>
                      <a:pt x="2384966" y="1211764"/>
                    </a:moveTo>
                    <a:cubicBezTo>
                      <a:pt x="2353123" y="1201010"/>
                      <a:pt x="2317975" y="1181672"/>
                      <a:pt x="2289333" y="1167503"/>
                    </a:cubicBezTo>
                    <a:cubicBezTo>
                      <a:pt x="2243117" y="1145891"/>
                      <a:pt x="2195561" y="1127171"/>
                      <a:pt x="2147799" y="1109078"/>
                    </a:cubicBezTo>
                    <a:cubicBezTo>
                      <a:pt x="2001504" y="1055717"/>
                      <a:pt x="1859042" y="992221"/>
                      <a:pt x="1713785" y="935968"/>
                    </a:cubicBezTo>
                    <a:cubicBezTo>
                      <a:pt x="1619807" y="898640"/>
                      <a:pt x="1528618" y="854790"/>
                      <a:pt x="1435258" y="815600"/>
                    </a:cubicBezTo>
                    <a:cubicBezTo>
                      <a:pt x="1337762" y="773303"/>
                      <a:pt x="1236447" y="740524"/>
                      <a:pt x="1137612" y="701540"/>
                    </a:cubicBezTo>
                    <a:cubicBezTo>
                      <a:pt x="947278" y="622225"/>
                      <a:pt x="751566" y="555423"/>
                      <a:pt x="565471" y="466590"/>
                    </a:cubicBezTo>
                    <a:cubicBezTo>
                      <a:pt x="410912" y="403719"/>
                      <a:pt x="250663" y="353767"/>
                      <a:pt x="102609" y="275799"/>
                    </a:cubicBezTo>
                    <a:cubicBezTo>
                      <a:pt x="89274" y="268769"/>
                      <a:pt x="75211" y="261526"/>
                      <a:pt x="63841" y="251500"/>
                    </a:cubicBezTo>
                    <a:cubicBezTo>
                      <a:pt x="43786" y="231750"/>
                      <a:pt x="39128" y="201967"/>
                      <a:pt x="26934" y="177455"/>
                    </a:cubicBezTo>
                    <a:cubicBezTo>
                      <a:pt x="15770" y="150669"/>
                      <a:pt x="10802" y="121924"/>
                      <a:pt x="4599" y="93694"/>
                    </a:cubicBezTo>
                    <a:cubicBezTo>
                      <a:pt x="-53" y="72803"/>
                      <a:pt x="-3776" y="48917"/>
                      <a:pt x="6976" y="29270"/>
                    </a:cubicBezTo>
                    <a:cubicBezTo>
                      <a:pt x="13076" y="18722"/>
                      <a:pt x="24137" y="16344"/>
                      <a:pt x="32821" y="19237"/>
                    </a:cubicBezTo>
                    <a:cubicBezTo>
                      <a:pt x="32615" y="8276"/>
                      <a:pt x="42227" y="-2994"/>
                      <a:pt x="55150" y="724"/>
                    </a:cubicBezTo>
                    <a:cubicBezTo>
                      <a:pt x="61560" y="2380"/>
                      <a:pt x="67660" y="5376"/>
                      <a:pt x="73761" y="7960"/>
                    </a:cubicBezTo>
                    <a:cubicBezTo>
                      <a:pt x="317030" y="110235"/>
                      <a:pt x="564228" y="203720"/>
                      <a:pt x="803979" y="314158"/>
                    </a:cubicBezTo>
                    <a:cubicBezTo>
                      <a:pt x="1010649" y="412295"/>
                      <a:pt x="1204500" y="534526"/>
                      <a:pt x="1406204" y="642078"/>
                    </a:cubicBezTo>
                    <a:cubicBezTo>
                      <a:pt x="1501735" y="696888"/>
                      <a:pt x="1604809" y="743837"/>
                      <a:pt x="1685658" y="819634"/>
                    </a:cubicBezTo>
                    <a:cubicBezTo>
                      <a:pt x="1772505" y="853244"/>
                      <a:pt x="1860073" y="886332"/>
                      <a:pt x="1944433" y="922114"/>
                    </a:cubicBezTo>
                    <a:cubicBezTo>
                      <a:pt x="1967489" y="935556"/>
                      <a:pt x="2027865" y="941039"/>
                      <a:pt x="2017319" y="976615"/>
                    </a:cubicBezTo>
                    <a:cubicBezTo>
                      <a:pt x="2013595" y="987576"/>
                      <a:pt x="2001188" y="995540"/>
                      <a:pt x="1989714" y="992544"/>
                    </a:cubicBezTo>
                    <a:cubicBezTo>
                      <a:pt x="1953426" y="978374"/>
                      <a:pt x="1917137" y="964005"/>
                      <a:pt x="1880848" y="949526"/>
                    </a:cubicBezTo>
                    <a:cubicBezTo>
                      <a:pt x="2035305" y="1019228"/>
                      <a:pt x="2199277" y="1066486"/>
                      <a:pt x="2350327" y="1143217"/>
                    </a:cubicBezTo>
                    <a:cubicBezTo>
                      <a:pt x="2365214" y="1150144"/>
                      <a:pt x="2379999" y="1157284"/>
                      <a:pt x="2395299" y="1163070"/>
                    </a:cubicBezTo>
                    <a:cubicBezTo>
                      <a:pt x="2404499" y="1165963"/>
                      <a:pt x="2412667" y="1172478"/>
                      <a:pt x="2415147" y="1182202"/>
                    </a:cubicBezTo>
                    <a:cubicBezTo>
                      <a:pt x="2420630" y="1199663"/>
                      <a:pt x="2402540" y="1217145"/>
                      <a:pt x="2384966" y="12117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24" name="Google Shape;1224;p22"/>
            <p:cNvSpPr/>
            <p:nvPr/>
          </p:nvSpPr>
          <p:spPr>
            <a:xfrm>
              <a:off x="1414841" y="815849"/>
              <a:ext cx="3435125" cy="2606826"/>
            </a:xfrm>
            <a:custGeom>
              <a:avLst/>
              <a:gdLst/>
              <a:ahLst/>
              <a:cxnLst/>
              <a:rect l="l" t="t" r="r" b="b"/>
              <a:pathLst>
                <a:path w="3435125" h="2606826" extrusionOk="0">
                  <a:moveTo>
                    <a:pt x="3425391" y="2541067"/>
                  </a:moveTo>
                  <a:cubicBezTo>
                    <a:pt x="3410819" y="2505127"/>
                    <a:pt x="3384128" y="2465366"/>
                    <a:pt x="3375479" y="2452529"/>
                  </a:cubicBezTo>
                  <a:cubicBezTo>
                    <a:pt x="3240767" y="2252681"/>
                    <a:pt x="3092411" y="2062714"/>
                    <a:pt x="2952327" y="1866755"/>
                  </a:cubicBezTo>
                  <a:cubicBezTo>
                    <a:pt x="2820604" y="1682458"/>
                    <a:pt x="2689973" y="1497384"/>
                    <a:pt x="2560846" y="1311259"/>
                  </a:cubicBezTo>
                  <a:cubicBezTo>
                    <a:pt x="2460280" y="1166304"/>
                    <a:pt x="2360627" y="1020716"/>
                    <a:pt x="2262183" y="874310"/>
                  </a:cubicBezTo>
                  <a:cubicBezTo>
                    <a:pt x="2188184" y="764257"/>
                    <a:pt x="2114885" y="653736"/>
                    <a:pt x="2042370" y="542700"/>
                  </a:cubicBezTo>
                  <a:cubicBezTo>
                    <a:pt x="1990382" y="463096"/>
                    <a:pt x="1938842" y="383197"/>
                    <a:pt x="1887432" y="303215"/>
                  </a:cubicBezTo>
                  <a:cubicBezTo>
                    <a:pt x="1852950" y="249566"/>
                    <a:pt x="1818661" y="195786"/>
                    <a:pt x="1783410" y="142639"/>
                  </a:cubicBezTo>
                  <a:cubicBezTo>
                    <a:pt x="1762036" y="110417"/>
                    <a:pt x="1740622" y="77892"/>
                    <a:pt x="1716322" y="47766"/>
                  </a:cubicBezTo>
                  <a:cubicBezTo>
                    <a:pt x="1704044" y="32544"/>
                    <a:pt x="1690064" y="14471"/>
                    <a:pt x="1672208" y="5380"/>
                  </a:cubicBezTo>
                  <a:cubicBezTo>
                    <a:pt x="1660460" y="-606"/>
                    <a:pt x="1649680" y="-1526"/>
                    <a:pt x="1637094" y="2267"/>
                  </a:cubicBezTo>
                  <a:cubicBezTo>
                    <a:pt x="1622563" y="6651"/>
                    <a:pt x="1609496" y="16973"/>
                    <a:pt x="1597013" y="25219"/>
                  </a:cubicBezTo>
                  <a:cubicBezTo>
                    <a:pt x="1581679" y="35348"/>
                    <a:pt x="1566372" y="45457"/>
                    <a:pt x="1550302" y="54411"/>
                  </a:cubicBezTo>
                  <a:cubicBezTo>
                    <a:pt x="1286560" y="201462"/>
                    <a:pt x="1201576" y="290192"/>
                    <a:pt x="1039362" y="380159"/>
                  </a:cubicBezTo>
                  <a:cubicBezTo>
                    <a:pt x="986530" y="410354"/>
                    <a:pt x="989738" y="430626"/>
                    <a:pt x="998525" y="431348"/>
                  </a:cubicBezTo>
                  <a:cubicBezTo>
                    <a:pt x="999556" y="431451"/>
                    <a:pt x="1823861" y="1153158"/>
                    <a:pt x="2263049" y="1569910"/>
                  </a:cubicBezTo>
                  <a:cubicBezTo>
                    <a:pt x="2362406" y="1664633"/>
                    <a:pt x="2571241" y="1870116"/>
                    <a:pt x="2681557" y="1959251"/>
                  </a:cubicBezTo>
                  <a:cubicBezTo>
                    <a:pt x="2689416" y="1971456"/>
                    <a:pt x="2675353" y="1992656"/>
                    <a:pt x="2657366" y="1978279"/>
                  </a:cubicBezTo>
                  <a:cubicBezTo>
                    <a:pt x="2656920" y="1978190"/>
                    <a:pt x="2344076" y="1746635"/>
                    <a:pt x="1990280" y="1482094"/>
                  </a:cubicBezTo>
                  <a:cubicBezTo>
                    <a:pt x="1989228" y="1479682"/>
                    <a:pt x="1987634" y="1477449"/>
                    <a:pt x="1985470" y="1475683"/>
                  </a:cubicBezTo>
                  <a:cubicBezTo>
                    <a:pt x="1961761" y="1456414"/>
                    <a:pt x="1938059" y="1437145"/>
                    <a:pt x="1914350" y="1417877"/>
                  </a:cubicBezTo>
                  <a:cubicBezTo>
                    <a:pt x="1877814" y="1388149"/>
                    <a:pt x="1841271" y="1358442"/>
                    <a:pt x="1804714" y="1328728"/>
                  </a:cubicBezTo>
                  <a:cubicBezTo>
                    <a:pt x="1800056" y="1321196"/>
                    <a:pt x="1789345" y="1315616"/>
                    <a:pt x="1782764" y="1310091"/>
                  </a:cubicBezTo>
                  <a:cubicBezTo>
                    <a:pt x="1741371" y="1276749"/>
                    <a:pt x="1701770" y="1241159"/>
                    <a:pt x="1659065" y="1209466"/>
                  </a:cubicBezTo>
                  <a:cubicBezTo>
                    <a:pt x="1645847" y="1198691"/>
                    <a:pt x="1632463" y="1188136"/>
                    <a:pt x="1619005" y="1177684"/>
                  </a:cubicBezTo>
                  <a:cubicBezTo>
                    <a:pt x="1578209" y="1144520"/>
                    <a:pt x="1537393" y="1111342"/>
                    <a:pt x="1496611" y="1078158"/>
                  </a:cubicBezTo>
                  <a:cubicBezTo>
                    <a:pt x="1450045" y="1040307"/>
                    <a:pt x="1403485" y="1002457"/>
                    <a:pt x="1356919" y="964607"/>
                  </a:cubicBezTo>
                  <a:cubicBezTo>
                    <a:pt x="1310757" y="927038"/>
                    <a:pt x="1264596" y="889511"/>
                    <a:pt x="1218435" y="851942"/>
                  </a:cubicBezTo>
                  <a:cubicBezTo>
                    <a:pt x="1172597" y="814696"/>
                    <a:pt x="1126759" y="777416"/>
                    <a:pt x="1080920" y="740129"/>
                  </a:cubicBezTo>
                  <a:cubicBezTo>
                    <a:pt x="1034312" y="702279"/>
                    <a:pt x="987753" y="664387"/>
                    <a:pt x="941104" y="626537"/>
                  </a:cubicBezTo>
                  <a:cubicBezTo>
                    <a:pt x="918569" y="608237"/>
                    <a:pt x="895953" y="590020"/>
                    <a:pt x="873095" y="572084"/>
                  </a:cubicBezTo>
                  <a:cubicBezTo>
                    <a:pt x="861704" y="563158"/>
                    <a:pt x="850362" y="554190"/>
                    <a:pt x="838806" y="545380"/>
                  </a:cubicBezTo>
                  <a:cubicBezTo>
                    <a:pt x="832547" y="540570"/>
                    <a:pt x="826247" y="535766"/>
                    <a:pt x="819947" y="530997"/>
                  </a:cubicBezTo>
                  <a:cubicBezTo>
                    <a:pt x="819947" y="530997"/>
                    <a:pt x="819940" y="530990"/>
                    <a:pt x="819940" y="530990"/>
                  </a:cubicBezTo>
                  <a:cubicBezTo>
                    <a:pt x="819549" y="530599"/>
                    <a:pt x="819322" y="530138"/>
                    <a:pt x="818841" y="529781"/>
                  </a:cubicBezTo>
                  <a:cubicBezTo>
                    <a:pt x="818106" y="529417"/>
                    <a:pt x="817398" y="529004"/>
                    <a:pt x="816698" y="528592"/>
                  </a:cubicBezTo>
                  <a:cubicBezTo>
                    <a:pt x="814691" y="527101"/>
                    <a:pt x="812685" y="525603"/>
                    <a:pt x="810665" y="524132"/>
                  </a:cubicBezTo>
                  <a:cubicBezTo>
                    <a:pt x="808082" y="522236"/>
                    <a:pt x="805334" y="519933"/>
                    <a:pt x="802263" y="518882"/>
                  </a:cubicBezTo>
                  <a:cubicBezTo>
                    <a:pt x="798890" y="517721"/>
                    <a:pt x="795352" y="518044"/>
                    <a:pt x="792363" y="519610"/>
                  </a:cubicBezTo>
                  <a:cubicBezTo>
                    <a:pt x="774947" y="522160"/>
                    <a:pt x="758101" y="526991"/>
                    <a:pt x="741633" y="533100"/>
                  </a:cubicBezTo>
                  <a:cubicBezTo>
                    <a:pt x="721393" y="537532"/>
                    <a:pt x="701971" y="549861"/>
                    <a:pt x="674202" y="560299"/>
                  </a:cubicBezTo>
                  <a:cubicBezTo>
                    <a:pt x="647841" y="560299"/>
                    <a:pt x="149823" y="812003"/>
                    <a:pt x="106610" y="841579"/>
                  </a:cubicBezTo>
                  <a:cubicBezTo>
                    <a:pt x="-199309" y="972503"/>
                    <a:pt x="48096" y="959267"/>
                    <a:pt x="2255814" y="2033406"/>
                  </a:cubicBezTo>
                  <a:cubicBezTo>
                    <a:pt x="2349758" y="2080430"/>
                    <a:pt x="2442534" y="2129915"/>
                    <a:pt x="2536072" y="2177743"/>
                  </a:cubicBezTo>
                  <a:cubicBezTo>
                    <a:pt x="2703589" y="2263401"/>
                    <a:pt x="2871354" y="2348695"/>
                    <a:pt x="3040726" y="2430629"/>
                  </a:cubicBezTo>
                  <a:cubicBezTo>
                    <a:pt x="3149434" y="2483212"/>
                    <a:pt x="3256692" y="2538772"/>
                    <a:pt x="3364356" y="2593465"/>
                  </a:cubicBezTo>
                  <a:cubicBezTo>
                    <a:pt x="3376386" y="2599574"/>
                    <a:pt x="3388848" y="2605807"/>
                    <a:pt x="3402314" y="2606680"/>
                  </a:cubicBezTo>
                  <a:cubicBezTo>
                    <a:pt x="3442422" y="2609277"/>
                    <a:pt x="3439990" y="2577089"/>
                    <a:pt x="3425391" y="25410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345389" y="1555373"/>
              <a:ext cx="156073" cy="401257"/>
            </a:xfrm>
            <a:custGeom>
              <a:avLst/>
              <a:gdLst/>
              <a:ahLst/>
              <a:cxnLst/>
              <a:rect l="l" t="t" r="r" b="b"/>
              <a:pathLst>
                <a:path w="156073" h="401257" extrusionOk="0">
                  <a:moveTo>
                    <a:pt x="5271" y="397368"/>
                  </a:moveTo>
                  <a:cubicBezTo>
                    <a:pt x="-836" y="392090"/>
                    <a:pt x="-1874" y="382291"/>
                    <a:pt x="3410" y="376051"/>
                  </a:cubicBezTo>
                  <a:cubicBezTo>
                    <a:pt x="11949" y="358892"/>
                    <a:pt x="20757" y="341877"/>
                    <a:pt x="27888" y="324059"/>
                  </a:cubicBezTo>
                  <a:cubicBezTo>
                    <a:pt x="58097" y="243321"/>
                    <a:pt x="78467" y="159401"/>
                    <a:pt x="104780" y="77399"/>
                  </a:cubicBezTo>
                  <a:cubicBezTo>
                    <a:pt x="112949" y="54591"/>
                    <a:pt x="121461" y="31900"/>
                    <a:pt x="131492" y="9876"/>
                  </a:cubicBezTo>
                  <a:cubicBezTo>
                    <a:pt x="132687" y="4619"/>
                    <a:pt x="137015" y="509"/>
                    <a:pt x="142621" y="42"/>
                  </a:cubicBezTo>
                  <a:cubicBezTo>
                    <a:pt x="149162" y="-521"/>
                    <a:pt x="155744" y="4646"/>
                    <a:pt x="156073" y="11436"/>
                  </a:cubicBezTo>
                  <a:cubicBezTo>
                    <a:pt x="149224" y="42442"/>
                    <a:pt x="133697" y="71860"/>
                    <a:pt x="126229" y="103093"/>
                  </a:cubicBezTo>
                  <a:cubicBezTo>
                    <a:pt x="99036" y="192531"/>
                    <a:pt x="79958" y="285452"/>
                    <a:pt x="40488" y="370588"/>
                  </a:cubicBezTo>
                  <a:cubicBezTo>
                    <a:pt x="33913" y="384188"/>
                    <a:pt x="24343" y="411345"/>
                    <a:pt x="5271" y="39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662781" y="2119853"/>
              <a:ext cx="427824" cy="143580"/>
            </a:xfrm>
            <a:custGeom>
              <a:avLst/>
              <a:gdLst/>
              <a:ahLst/>
              <a:cxnLst/>
              <a:rect l="l" t="t" r="r" b="b"/>
              <a:pathLst>
                <a:path w="427824" h="143580" extrusionOk="0">
                  <a:moveTo>
                    <a:pt x="587" y="132819"/>
                  </a:moveTo>
                  <a:cubicBezTo>
                    <a:pt x="-1673" y="125184"/>
                    <a:pt x="2765" y="115612"/>
                    <a:pt x="10927" y="113715"/>
                  </a:cubicBezTo>
                  <a:cubicBezTo>
                    <a:pt x="28535" y="109592"/>
                    <a:pt x="46425" y="106685"/>
                    <a:pt x="64192" y="103456"/>
                  </a:cubicBezTo>
                  <a:cubicBezTo>
                    <a:pt x="111968" y="95058"/>
                    <a:pt x="158726" y="82318"/>
                    <a:pt x="204572" y="66656"/>
                  </a:cubicBezTo>
                  <a:cubicBezTo>
                    <a:pt x="251138" y="51257"/>
                    <a:pt x="296928" y="33637"/>
                    <a:pt x="343454" y="18059"/>
                  </a:cubicBezTo>
                  <a:cubicBezTo>
                    <a:pt x="361041" y="14513"/>
                    <a:pt x="425161" y="-16906"/>
                    <a:pt x="427820" y="12362"/>
                  </a:cubicBezTo>
                  <a:cubicBezTo>
                    <a:pt x="428061" y="22024"/>
                    <a:pt x="419040" y="25480"/>
                    <a:pt x="410947" y="26532"/>
                  </a:cubicBezTo>
                  <a:cubicBezTo>
                    <a:pt x="334302" y="48590"/>
                    <a:pt x="261086" y="81142"/>
                    <a:pt x="184943" y="104871"/>
                  </a:cubicBezTo>
                  <a:cubicBezTo>
                    <a:pt x="142877" y="118897"/>
                    <a:pt x="99443" y="128339"/>
                    <a:pt x="55831" y="136221"/>
                  </a:cubicBezTo>
                  <a:cubicBezTo>
                    <a:pt x="38896" y="136393"/>
                    <a:pt x="8742" y="154754"/>
                    <a:pt x="587" y="132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152616" y="2830191"/>
              <a:ext cx="599456" cy="484939"/>
            </a:xfrm>
            <a:custGeom>
              <a:avLst/>
              <a:gdLst/>
              <a:ahLst/>
              <a:cxnLst/>
              <a:rect l="l" t="t" r="r" b="b"/>
              <a:pathLst>
                <a:path w="599456" h="484939" extrusionOk="0">
                  <a:moveTo>
                    <a:pt x="595171" y="462858"/>
                  </a:moveTo>
                  <a:cubicBezTo>
                    <a:pt x="607249" y="473564"/>
                    <a:pt x="591255" y="492468"/>
                    <a:pt x="578572" y="481762"/>
                  </a:cubicBezTo>
                  <a:cubicBezTo>
                    <a:pt x="422405" y="356172"/>
                    <a:pt x="266189" y="230663"/>
                    <a:pt x="109616" y="105602"/>
                  </a:cubicBezTo>
                  <a:cubicBezTo>
                    <a:pt x="74564" y="77489"/>
                    <a:pt x="39347" y="49575"/>
                    <a:pt x="4172" y="21538"/>
                  </a:cubicBezTo>
                  <a:cubicBezTo>
                    <a:pt x="-7583" y="11154"/>
                    <a:pt x="7971" y="-7386"/>
                    <a:pt x="20365" y="3121"/>
                  </a:cubicBezTo>
                  <a:cubicBezTo>
                    <a:pt x="176615" y="127255"/>
                    <a:pt x="332906" y="251265"/>
                    <a:pt x="488229" y="376574"/>
                  </a:cubicBezTo>
                  <a:cubicBezTo>
                    <a:pt x="523933" y="405292"/>
                    <a:pt x="559507" y="434092"/>
                    <a:pt x="595171" y="4628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8" name="Google Shape;1228;p22"/>
          <p:cNvGrpSpPr/>
          <p:nvPr/>
        </p:nvGrpSpPr>
        <p:grpSpPr>
          <a:xfrm rot="-5400000">
            <a:off x="6226570" y="1418315"/>
            <a:ext cx="1359644" cy="463428"/>
            <a:chOff x="12453140" y="2836629"/>
            <a:chExt cx="2719288" cy="926855"/>
          </a:xfrm>
        </p:grpSpPr>
        <p:grpSp>
          <p:nvGrpSpPr>
            <p:cNvPr id="1229" name="Google Shape;1229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0" name="Google Shape;1230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34" name="Google Shape;1234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5" name="Google Shape;1235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lorful Cute Illustrative Scrapbook Teacher About Me Creative Presentation">
  <a:themeElements>
    <a:clrScheme name="Custom 347">
      <a:dk1>
        <a:srgbClr val="000000"/>
      </a:dk1>
      <a:lt1>
        <a:srgbClr val="FFFFFF"/>
      </a:lt1>
      <a:dk2>
        <a:srgbClr val="C1D4E6"/>
      </a:dk2>
      <a:lt2>
        <a:srgbClr val="D9E1A2"/>
      </a:lt2>
      <a:accent1>
        <a:srgbClr val="6D92B6"/>
      </a:accent1>
      <a:accent2>
        <a:srgbClr val="8CA65C"/>
      </a:accent2>
      <a:accent3>
        <a:srgbClr val="E37364"/>
      </a:accent3>
      <a:accent4>
        <a:srgbClr val="FCE09F"/>
      </a:accent4>
      <a:accent5>
        <a:srgbClr val="FDCFB2"/>
      </a:accent5>
      <a:accent6>
        <a:srgbClr val="FFFFFF"/>
      </a:accent6>
      <a:hlink>
        <a:srgbClr val="E373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/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Open Sans</vt:lpstr>
      <vt:lpstr>Calibri</vt:lpstr>
      <vt:lpstr>Comic Sans MS</vt:lpstr>
      <vt:lpstr>Microsoft YaHei</vt:lpstr>
      <vt:lpstr>Arial Unicode MS</vt:lpstr>
      <vt:lpstr>Colorful Cute Illustrative Scrapbook Teacher About Me Creative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lnhdv</cp:lastModifiedBy>
  <cp:revision>9</cp:revision>
  <dcterms:created xsi:type="dcterms:W3CDTF">2022-07-25T11:32:00Z</dcterms:created>
  <dcterms:modified xsi:type="dcterms:W3CDTF">2022-07-25T23:56:37Z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1033-11.2.0.10451</vt:lpwstr>
  </property>
  <property fmtid="{D5CDD505-2E9C-101B-9397-08002B2CF9AE}" pid="3" name="ICV">
    <vt:lpwstr>11AE5FC624B1407295D69A469B899D26</vt:lpwstr>
  </property>
</Properties>
</file>