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4" r:id="rId2"/>
  </p:sldMasterIdLst>
  <p:notesMasterIdLst>
    <p:notesMasterId r:id="rId33"/>
  </p:notesMasterIdLst>
  <p:sldIdLst>
    <p:sldId id="256" r:id="rId3"/>
    <p:sldId id="257" r:id="rId4"/>
    <p:sldId id="289" r:id="rId5"/>
    <p:sldId id="258" r:id="rId6"/>
    <p:sldId id="288" r:id="rId7"/>
    <p:sldId id="286" r:id="rId8"/>
    <p:sldId id="260" r:id="rId9"/>
    <p:sldId id="290" r:id="rId10"/>
    <p:sldId id="318" r:id="rId11"/>
    <p:sldId id="304" r:id="rId12"/>
    <p:sldId id="307" r:id="rId13"/>
    <p:sldId id="305" r:id="rId14"/>
    <p:sldId id="261" r:id="rId15"/>
    <p:sldId id="291" r:id="rId16"/>
    <p:sldId id="292" r:id="rId17"/>
    <p:sldId id="306" r:id="rId18"/>
    <p:sldId id="262" r:id="rId19"/>
    <p:sldId id="308" r:id="rId20"/>
    <p:sldId id="300" r:id="rId21"/>
    <p:sldId id="309" r:id="rId22"/>
    <p:sldId id="295" r:id="rId23"/>
    <p:sldId id="263" r:id="rId24"/>
    <p:sldId id="317" r:id="rId25"/>
    <p:sldId id="311" r:id="rId26"/>
    <p:sldId id="298" r:id="rId27"/>
    <p:sldId id="299" r:id="rId28"/>
    <p:sldId id="312" r:id="rId29"/>
    <p:sldId id="314" r:id="rId30"/>
    <p:sldId id="315" r:id="rId31"/>
    <p:sldId id="31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C0C0C0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9" autoAdjust="0"/>
  </p:normalViewPr>
  <p:slideViewPr>
    <p:cSldViewPr>
      <p:cViewPr>
        <p:scale>
          <a:sx n="100" d="100"/>
          <a:sy n="100" d="100"/>
        </p:scale>
        <p:origin x="7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이슈왓슈</a:t>
          </a:r>
          <a:endParaRPr lang="ko-KR" altLang="en-US" sz="4400" b="1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</dgm:pt>
    <dgm:pt modelId="{7C47C1E0-5DEB-4359-93D3-8A627BE6B537}" type="pres">
      <dgm:prSet presAssocID="{120240B0-37BE-4CCA-B55A-A424AD2B0B21}" presName="arrow1" presStyleLbl="fgShp" presStyleIdx="0" presStyleCnt="1"/>
      <dgm:spPr/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rgbClr val="C0C0C0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3BBE198C-EFFE-4364-A7D6-A7FEF595EE21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C4F1DD3-A496-49CA-BEFD-6CD7FCA23B1F}" type="parTrans" cxnId="{39FC8954-8E2C-4687-A768-8C5ACB0D0F1C}">
      <dgm:prSet/>
      <dgm:spPr/>
      <dgm:t>
        <a:bodyPr/>
        <a:lstStyle/>
        <a:p>
          <a:pPr latinLnBrk="1"/>
          <a:endParaRPr lang="ko-KR" altLang="en-US" sz="1400"/>
        </a:p>
      </dgm:t>
    </dgm:pt>
    <dgm:pt modelId="{BFD02F21-C67D-4CF7-9EEB-3EDF338ED40E}" type="sibTrans" cxnId="{39FC8954-8E2C-4687-A768-8C5ACB0D0F1C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079E0B7-930F-467C-BB56-368230D2F341}" type="pres">
      <dgm:prSet presAssocID="{3BBE198C-EFFE-4364-A7D6-A7FEF595EE2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34860-D6B5-4340-9946-D15A1411E881}" type="pres">
      <dgm:prSet presAssocID="{BFD02F21-C67D-4CF7-9EEB-3EDF338ED40E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67F79C1-1526-4F5E-8906-9F5F09A3526C}" type="pres">
      <dgm:prSet presAssocID="{BFD02F21-C67D-4CF7-9EEB-3EDF338ED40E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39FC8954-8E2C-4687-A768-8C5ACB0D0F1C}" srcId="{002D058C-0E6C-4248-B324-B4771D015659}" destId="{3BBE198C-EFFE-4364-A7D6-A7FEF595EE21}" srcOrd="4" destOrd="0" parTransId="{2C4F1DD3-A496-49CA-BEFD-6CD7FCA23B1F}" sibTransId="{BFD02F21-C67D-4CF7-9EEB-3EDF338ED40E}"/>
    <dgm:cxn modelId="{E09F1B46-C332-4856-A4DB-423E7E080CD4}" type="presOf" srcId="{BFD02F21-C67D-4CF7-9EEB-3EDF338ED40E}" destId="{867F79C1-1526-4F5E-8906-9F5F09A3526C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495991A4-64AB-43CA-BD16-97AE7618C51C}" type="presOf" srcId="{BFD02F21-C67D-4CF7-9EEB-3EDF338ED40E}" destId="{70534860-D6B5-4340-9946-D15A1411E881}" srcOrd="0" destOrd="0" presId="urn:microsoft.com/office/officeart/2005/8/layout/bProcess3"/>
    <dgm:cxn modelId="{49ABC0BC-88FB-4B97-BC2F-167B43808B86}" type="presOf" srcId="{3BBE198C-EFFE-4364-A7D6-A7FEF595EE21}" destId="{F079E0B7-930F-467C-BB56-368230D2F341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52A25FFD-4A74-438C-85EE-C76852980CB1}" type="presParOf" srcId="{B919A46E-E10E-4676-AB33-462E69534337}" destId="{F079E0B7-930F-467C-BB56-368230D2F341}" srcOrd="8" destOrd="0" presId="urn:microsoft.com/office/officeart/2005/8/layout/bProcess3"/>
    <dgm:cxn modelId="{AB7AF70D-1278-4DD1-9A04-CFE7E7EB51A6}" type="presParOf" srcId="{B919A46E-E10E-4676-AB33-462E69534337}" destId="{70534860-D6B5-4340-9946-D15A1411E881}" srcOrd="9" destOrd="0" presId="urn:microsoft.com/office/officeart/2005/8/layout/bProcess3"/>
    <dgm:cxn modelId="{F94D1792-E494-409D-9A93-50F6A4C707BB}" type="presParOf" srcId="{70534860-D6B5-4340-9946-D15A1411E881}" destId="{867F79C1-1526-4F5E-8906-9F5F09A3526C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E6059B-F2FB-4B35-992F-70E46A9EC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54B91C-35F9-41EC-96C1-431B94C0334E}">
      <dgm:prSet phldrT="[텍스트]"/>
      <dgm:spPr/>
      <dgm:t>
        <a:bodyPr/>
        <a:lstStyle/>
        <a:p>
          <a:pPr latinLnBrk="1"/>
          <a:r>
            <a:rPr lang="ko-KR" altLang="en-US" dirty="0" smtClean="0"/>
            <a:t>분석 결과 </a:t>
          </a:r>
          <a:endParaRPr lang="ko-KR" altLang="en-US" dirty="0"/>
        </a:p>
      </dgm:t>
    </dgm:pt>
    <dgm:pt modelId="{411DBB88-CD7E-4547-9062-BAC871AD7FF4}" type="par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99C0350E-F769-476F-9D87-0914A2936147}" type="sib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168DB6E0-E428-4F2E-A159-2597EDB4FD1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파일형식을</a:t>
          </a:r>
          <a:r>
            <a:rPr lang="ko-KR" altLang="en-US" sz="1800" dirty="0" smtClean="0"/>
            <a:t> </a:t>
          </a:r>
          <a:r>
            <a:rPr lang="en-US" altLang="ko-KR" sz="1800" dirty="0" err="1" smtClean="0"/>
            <a:t>Json</a:t>
          </a:r>
          <a:r>
            <a:rPr lang="en-US" altLang="ko-KR" sz="1800" dirty="0" smtClean="0"/>
            <a:t> </a:t>
          </a:r>
          <a:r>
            <a:rPr lang="ko-KR" altLang="en-US" sz="1800" dirty="0" smtClean="0"/>
            <a:t>형식으로 </a:t>
          </a:r>
          <a:r>
            <a:rPr lang="en-US" altLang="ko-KR" sz="1800" dirty="0" smtClean="0"/>
            <a:t>Input</a:t>
          </a:r>
          <a:endParaRPr lang="ko-KR" altLang="en-US" sz="1800" dirty="0"/>
        </a:p>
      </dgm:t>
    </dgm:pt>
    <dgm:pt modelId="{37A06D82-EA9B-4129-BEB9-D66E508EDA3C}" type="par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8746E242-78D4-4DF3-B21D-21F0D8CFD5CA}" type="sib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ACBB073A-DF35-43BF-8D34-B7C2D7CB627D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Java Script</a:t>
          </a:r>
          <a:r>
            <a:rPr lang="ko-KR" altLang="en-US" sz="1800" dirty="0" smtClean="0"/>
            <a:t>의 라이브러리를 이용하여 구현</a:t>
          </a:r>
          <a:endParaRPr lang="ko-KR" altLang="en-US" sz="1800" dirty="0"/>
        </a:p>
      </dgm:t>
    </dgm:pt>
    <dgm:pt modelId="{E091CA2F-990A-4A3D-B108-ED360A43F7C3}" type="par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105FBC72-1B9B-424A-BA9A-177993CF35A6}" type="sib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82BBCBBD-DE73-4A45-A883-BAEE0BE1972D}">
      <dgm:prSet phldrT="[텍스트]"/>
      <dgm:spPr/>
      <dgm:t>
        <a:bodyPr/>
        <a:lstStyle/>
        <a:p>
          <a:pPr latinLnBrk="1"/>
          <a:r>
            <a:rPr lang="en-US" altLang="ko-KR" dirty="0" smtClean="0"/>
            <a:t> Three.js</a:t>
          </a:r>
          <a:br>
            <a:rPr lang="en-US" altLang="ko-KR" dirty="0" smtClean="0"/>
          </a:br>
          <a:r>
            <a:rPr lang="en-US" altLang="ko-KR" dirty="0" smtClean="0"/>
            <a:t>3D-Force-Graph.js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27C14607-5356-4B79-85E6-CEF56A5E7A13}" type="par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9A5BCAD5-B554-4FF7-B09D-91023D4DBCA9}" type="sib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C8C8E6E9-C4D3-49FB-84B8-AAD52F4AA8A0}">
      <dgm:prSet phldrT="[텍스트]"/>
      <dgm:spPr/>
      <dgm:t>
        <a:bodyPr/>
        <a:lstStyle/>
        <a:p>
          <a:pPr latinLnBrk="1"/>
          <a:r>
            <a:rPr lang="ko-KR" altLang="en-US" dirty="0" smtClean="0"/>
            <a:t>서비스 </a:t>
          </a:r>
          <a:r>
            <a:rPr lang="en-US" altLang="ko-KR" dirty="0" smtClean="0"/>
            <a:t>UI</a:t>
          </a:r>
        </a:p>
        <a:p>
          <a:pPr latinLnBrk="1"/>
          <a:r>
            <a:rPr lang="ko-KR" altLang="en-US" dirty="0" smtClean="0"/>
            <a:t>구현</a:t>
          </a:r>
          <a:endParaRPr lang="en-US" altLang="ko-KR" dirty="0" smtClean="0"/>
        </a:p>
      </dgm:t>
    </dgm:pt>
    <dgm:pt modelId="{DD2EFD72-6FFF-4829-A748-C3841A20A4B1}" type="par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BD9E588B-3A96-4419-A7C9-3BC885E17667}" type="sib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246EF273-10EA-4B22-B2F9-A9CA2F3EED7E}" type="pres">
      <dgm:prSet presAssocID="{8BE6059B-F2FB-4B35-992F-70E46A9EC650}" presName="CompostProcess" presStyleCnt="0">
        <dgm:presLayoutVars>
          <dgm:dir/>
          <dgm:resizeHandles val="exact"/>
        </dgm:presLayoutVars>
      </dgm:prSet>
      <dgm:spPr/>
    </dgm:pt>
    <dgm:pt modelId="{2027C624-3F9C-439D-B4B8-9707C06C9750}" type="pres">
      <dgm:prSet presAssocID="{8BE6059B-F2FB-4B35-992F-70E46A9EC650}" presName="arrow" presStyleLbl="bgShp" presStyleIdx="0" presStyleCnt="1"/>
      <dgm:spPr/>
    </dgm:pt>
    <dgm:pt modelId="{769A2470-1B5A-4E10-854A-F0BC54E58EEA}" type="pres">
      <dgm:prSet presAssocID="{8BE6059B-F2FB-4B35-992F-70E46A9EC650}" presName="linearProcess" presStyleCnt="0"/>
      <dgm:spPr/>
    </dgm:pt>
    <dgm:pt modelId="{AF6576D0-DBE7-48BE-9832-516F7FCAF808}" type="pres">
      <dgm:prSet presAssocID="{B954B91C-35F9-41EC-96C1-431B94C0334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3C404E-78D9-4ECD-BFBB-547B7CA41034}" type="pres">
      <dgm:prSet presAssocID="{99C0350E-F769-476F-9D87-0914A2936147}" presName="sibTrans" presStyleCnt="0"/>
      <dgm:spPr/>
    </dgm:pt>
    <dgm:pt modelId="{53F3A3D8-2613-46B0-86C7-86F2AFB509DC}" type="pres">
      <dgm:prSet presAssocID="{168DB6E0-E428-4F2E-A159-2597EDB4FD1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D4D431-EBD8-4FA0-9F4D-D16F7D6BD0EA}" type="pres">
      <dgm:prSet presAssocID="{8746E242-78D4-4DF3-B21D-21F0D8CFD5CA}" presName="sibTrans" presStyleCnt="0"/>
      <dgm:spPr/>
    </dgm:pt>
    <dgm:pt modelId="{AADC6C69-12EB-4CF2-81B4-307C90FDFF7B}" type="pres">
      <dgm:prSet presAssocID="{ACBB073A-DF35-43BF-8D34-B7C2D7CB627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A4DA9-8CA9-4F41-89DC-31EF98E5622C}" type="pres">
      <dgm:prSet presAssocID="{105FBC72-1B9B-424A-BA9A-177993CF35A6}" presName="sibTrans" presStyleCnt="0"/>
      <dgm:spPr/>
    </dgm:pt>
    <dgm:pt modelId="{34EC45EC-490C-48D8-9C3C-8E985F052E30}" type="pres">
      <dgm:prSet presAssocID="{82BBCBBD-DE73-4A45-A883-BAEE0BE1972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6BAA8-9416-4E25-B91A-0D15BE0E9C84}" type="pres">
      <dgm:prSet presAssocID="{9A5BCAD5-B554-4FF7-B09D-91023D4DBCA9}" presName="sibTrans" presStyleCnt="0"/>
      <dgm:spPr/>
    </dgm:pt>
    <dgm:pt modelId="{13E20703-ABA6-4BDE-8075-7BA97BC38FDF}" type="pres">
      <dgm:prSet presAssocID="{C8C8E6E9-C4D3-49FB-84B8-AAD52F4AA8A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323652-6041-4018-86A9-E93832F18A56}" type="presOf" srcId="{ACBB073A-DF35-43BF-8D34-B7C2D7CB627D}" destId="{AADC6C69-12EB-4CF2-81B4-307C90FDFF7B}" srcOrd="0" destOrd="0" presId="urn:microsoft.com/office/officeart/2005/8/layout/hProcess9"/>
    <dgm:cxn modelId="{C034F6E4-A198-4909-BD01-E85A9C28DB2F}" srcId="{8BE6059B-F2FB-4B35-992F-70E46A9EC650}" destId="{168DB6E0-E428-4F2E-A159-2597EDB4FD16}" srcOrd="1" destOrd="0" parTransId="{37A06D82-EA9B-4129-BEB9-D66E508EDA3C}" sibTransId="{8746E242-78D4-4DF3-B21D-21F0D8CFD5CA}"/>
    <dgm:cxn modelId="{68FB5B96-6AE9-480F-A976-ABD221A74BA5}" srcId="{8BE6059B-F2FB-4B35-992F-70E46A9EC650}" destId="{82BBCBBD-DE73-4A45-A883-BAEE0BE1972D}" srcOrd="3" destOrd="0" parTransId="{27C14607-5356-4B79-85E6-CEF56A5E7A13}" sibTransId="{9A5BCAD5-B554-4FF7-B09D-91023D4DBCA9}"/>
    <dgm:cxn modelId="{B05B477D-E009-44DC-8046-0A3815AEC3AD}" srcId="{8BE6059B-F2FB-4B35-992F-70E46A9EC650}" destId="{B954B91C-35F9-41EC-96C1-431B94C0334E}" srcOrd="0" destOrd="0" parTransId="{411DBB88-CD7E-4547-9062-BAC871AD7FF4}" sibTransId="{99C0350E-F769-476F-9D87-0914A2936147}"/>
    <dgm:cxn modelId="{AC6B4419-F14E-4F38-951C-214B23F0BF56}" srcId="{8BE6059B-F2FB-4B35-992F-70E46A9EC650}" destId="{C8C8E6E9-C4D3-49FB-84B8-AAD52F4AA8A0}" srcOrd="4" destOrd="0" parTransId="{DD2EFD72-6FFF-4829-A748-C3841A20A4B1}" sibTransId="{BD9E588B-3A96-4419-A7C9-3BC885E17667}"/>
    <dgm:cxn modelId="{94666807-8B5C-4F43-AA06-3A53F2B1F2F2}" type="presOf" srcId="{8BE6059B-F2FB-4B35-992F-70E46A9EC650}" destId="{246EF273-10EA-4B22-B2F9-A9CA2F3EED7E}" srcOrd="0" destOrd="0" presId="urn:microsoft.com/office/officeart/2005/8/layout/hProcess9"/>
    <dgm:cxn modelId="{9BD6BC58-9E22-4DA5-8A67-EA52FF11CB92}" type="presOf" srcId="{82BBCBBD-DE73-4A45-A883-BAEE0BE1972D}" destId="{34EC45EC-490C-48D8-9C3C-8E985F052E30}" srcOrd="0" destOrd="0" presId="urn:microsoft.com/office/officeart/2005/8/layout/hProcess9"/>
    <dgm:cxn modelId="{9EC83266-23EF-46CC-9993-D2CD786E5EB0}" type="presOf" srcId="{C8C8E6E9-C4D3-49FB-84B8-AAD52F4AA8A0}" destId="{13E20703-ABA6-4BDE-8075-7BA97BC38FDF}" srcOrd="0" destOrd="0" presId="urn:microsoft.com/office/officeart/2005/8/layout/hProcess9"/>
    <dgm:cxn modelId="{782126ED-F11E-47AB-BC41-FD0D8AEC8221}" type="presOf" srcId="{B954B91C-35F9-41EC-96C1-431B94C0334E}" destId="{AF6576D0-DBE7-48BE-9832-516F7FCAF808}" srcOrd="0" destOrd="0" presId="urn:microsoft.com/office/officeart/2005/8/layout/hProcess9"/>
    <dgm:cxn modelId="{875369C8-21C4-4F6D-94C9-2C140B270CAF}" srcId="{8BE6059B-F2FB-4B35-992F-70E46A9EC650}" destId="{ACBB073A-DF35-43BF-8D34-B7C2D7CB627D}" srcOrd="2" destOrd="0" parTransId="{E091CA2F-990A-4A3D-B108-ED360A43F7C3}" sibTransId="{105FBC72-1B9B-424A-BA9A-177993CF35A6}"/>
    <dgm:cxn modelId="{761AD8CF-C7E0-4D5E-80CE-011146360BC3}" type="presOf" srcId="{168DB6E0-E428-4F2E-A159-2597EDB4FD16}" destId="{53F3A3D8-2613-46B0-86C7-86F2AFB509DC}" srcOrd="0" destOrd="0" presId="urn:microsoft.com/office/officeart/2005/8/layout/hProcess9"/>
    <dgm:cxn modelId="{D0872462-8520-46D1-99A8-778A306CF076}" type="presParOf" srcId="{246EF273-10EA-4B22-B2F9-A9CA2F3EED7E}" destId="{2027C624-3F9C-439D-B4B8-9707C06C9750}" srcOrd="0" destOrd="0" presId="urn:microsoft.com/office/officeart/2005/8/layout/hProcess9"/>
    <dgm:cxn modelId="{056B5030-035E-4B0C-A1E6-02362B03D95B}" type="presParOf" srcId="{246EF273-10EA-4B22-B2F9-A9CA2F3EED7E}" destId="{769A2470-1B5A-4E10-854A-F0BC54E58EEA}" srcOrd="1" destOrd="0" presId="urn:microsoft.com/office/officeart/2005/8/layout/hProcess9"/>
    <dgm:cxn modelId="{33943174-EF07-4F69-BE56-91C41F1936D9}" type="presParOf" srcId="{769A2470-1B5A-4E10-854A-F0BC54E58EEA}" destId="{AF6576D0-DBE7-48BE-9832-516F7FCAF808}" srcOrd="0" destOrd="0" presId="urn:microsoft.com/office/officeart/2005/8/layout/hProcess9"/>
    <dgm:cxn modelId="{35AEA6AA-F48B-4EAE-AC9A-084956622BEC}" type="presParOf" srcId="{769A2470-1B5A-4E10-854A-F0BC54E58EEA}" destId="{813C404E-78D9-4ECD-BFBB-547B7CA41034}" srcOrd="1" destOrd="0" presId="urn:microsoft.com/office/officeart/2005/8/layout/hProcess9"/>
    <dgm:cxn modelId="{E0EF51DA-7E75-4C6F-B38D-0DDA7FF2E7FE}" type="presParOf" srcId="{769A2470-1B5A-4E10-854A-F0BC54E58EEA}" destId="{53F3A3D8-2613-46B0-86C7-86F2AFB509DC}" srcOrd="2" destOrd="0" presId="urn:microsoft.com/office/officeart/2005/8/layout/hProcess9"/>
    <dgm:cxn modelId="{224E26DA-60B5-4F59-B15A-B469BBD8C24E}" type="presParOf" srcId="{769A2470-1B5A-4E10-854A-F0BC54E58EEA}" destId="{F8D4D431-EBD8-4FA0-9F4D-D16F7D6BD0EA}" srcOrd="3" destOrd="0" presId="urn:microsoft.com/office/officeart/2005/8/layout/hProcess9"/>
    <dgm:cxn modelId="{83854809-DA5C-46E4-BDE5-CAEAA9F19CC5}" type="presParOf" srcId="{769A2470-1B5A-4E10-854A-F0BC54E58EEA}" destId="{AADC6C69-12EB-4CF2-81B4-307C90FDFF7B}" srcOrd="4" destOrd="0" presId="urn:microsoft.com/office/officeart/2005/8/layout/hProcess9"/>
    <dgm:cxn modelId="{A00676C0-6ABB-4390-BE92-BB195C702D15}" type="presParOf" srcId="{769A2470-1B5A-4E10-854A-F0BC54E58EEA}" destId="{FA4A4DA9-8CA9-4F41-89DC-31EF98E5622C}" srcOrd="5" destOrd="0" presId="urn:microsoft.com/office/officeart/2005/8/layout/hProcess9"/>
    <dgm:cxn modelId="{6678875D-9CB9-4858-9BDA-2E0BAE827061}" type="presParOf" srcId="{769A2470-1B5A-4E10-854A-F0BC54E58EEA}" destId="{34EC45EC-490C-48D8-9C3C-8E985F052E30}" srcOrd="6" destOrd="0" presId="urn:microsoft.com/office/officeart/2005/8/layout/hProcess9"/>
    <dgm:cxn modelId="{C9F174D4-DB75-4F9F-8BFD-994E76F6AF30}" type="presParOf" srcId="{769A2470-1B5A-4E10-854A-F0BC54E58EEA}" destId="{04F6BAA8-9416-4E25-B91A-0D15BE0E9C84}" srcOrd="7" destOrd="0" presId="urn:microsoft.com/office/officeart/2005/8/layout/hProcess9"/>
    <dgm:cxn modelId="{2961A489-194A-4511-9633-74309FC2EFC9}" type="presParOf" srcId="{769A2470-1B5A-4E10-854A-F0BC54E58EEA}" destId="{13E20703-ABA6-4BDE-8075-7BA97BC38F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 w="28575">
          <a:solidFill>
            <a:schemeClr val="accent5"/>
          </a:solidFill>
        </a:ln>
      </dgm:spPr>
      <dgm:t>
        <a:bodyPr/>
        <a:lstStyle/>
        <a:p>
          <a:pPr latinLnBrk="1"/>
          <a:endParaRPr lang="en-US" altLang="ko-KR" sz="1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en-US" altLang="ko-KR" sz="16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atinLnBrk="1"/>
          <a:r>
            <a:rPr lang="en-US" altLang="ko-KR" sz="16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atinLnBrk="1"/>
          <a:endParaRPr lang="en-US" altLang="ko-KR" sz="1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2400"/>
        </a:p>
      </dgm:t>
    </dgm:pt>
    <dgm:pt modelId="{B0174995-033B-481B-8FFB-C259E1B707FF}" type="sibTrans" cxnId="{1AF04E54-D673-4C41-AFA1-F41995C4A252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5B858D-455F-4271-AB1E-35935BABD20C}" type="presOf" srcId="{A8CC029D-8F96-48E8-B614-6A72A2753BF2}" destId="{B949A6C5-64B5-4134-9A71-E5601DEA6668}" srcOrd="1" destOrd="0" presId="urn:microsoft.com/office/officeart/2005/8/layout/bProcess3"/>
    <dgm:cxn modelId="{01E16E4C-4632-4F76-B8E1-105A8B90141C}" type="presOf" srcId="{A8CC029D-8F96-48E8-B614-6A72A2753BF2}" destId="{D43A9753-3136-41FC-8A6E-0031597BB5A9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186DCD8-DFAA-4557-B304-9628958E995F}" type="presOf" srcId="{A48E7ACD-695C-45BF-9D40-20BF355E6A05}" destId="{4258BAB0-FBF4-49CF-B4E3-3ECF4110C1B8}" srcOrd="0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02894ADF-8077-4297-9BA7-650C9EDBDFD2}" type="presOf" srcId="{D238AFF6-37EC-40C0-8722-11869ED4B42A}" destId="{D2CFBC5C-EF21-4DD1-BB80-7CAA4940D751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8E613D25-A81A-45DF-837A-10F81971F4C7}" type="presOf" srcId="{B0174995-033B-481B-8FFB-C259E1B707FF}" destId="{655863E1-FCCD-4A88-9EE0-5130600BEE9F}" srcOrd="1" destOrd="0" presId="urn:microsoft.com/office/officeart/2005/8/layout/bProcess3"/>
    <dgm:cxn modelId="{92D66A4D-EC41-486A-810F-20F5D021D353}" type="presOf" srcId="{3A4E202C-9F9F-4547-9C4A-9E8CCA383AE2}" destId="{0896178F-20DA-4169-9A6A-55AFB95610B4}" srcOrd="0" destOrd="0" presId="urn:microsoft.com/office/officeart/2005/8/layout/bProcess3"/>
    <dgm:cxn modelId="{CC0A6D28-01CE-480F-9E3A-D79B6CD34DA0}" type="presOf" srcId="{23995C39-C9D1-46BA-98DC-6A4E232480BC}" destId="{296F2DDA-20CB-4DE6-96A1-E6F7F52C975C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D879C856-9CD2-4BB7-B62E-6829FDDB84C1}" type="presOf" srcId="{3A4E202C-9F9F-4547-9C4A-9E8CCA383AE2}" destId="{470F6FFF-533E-4DCC-A3B9-5EEC0C53A70C}" srcOrd="1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52C4CCE1-FEFC-47B8-A495-F26A02F6A1BB}" type="presOf" srcId="{B0174995-033B-481B-8FFB-C259E1B707FF}" destId="{C4252C37-DF84-4729-8D2C-671EC3666B05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721676B3-2B9B-415E-AA51-E711D025A37B}" type="presParOf" srcId="{B919A46E-E10E-4676-AB33-462E69534337}" destId="{296F2DDA-20CB-4DE6-96A1-E6F7F52C975C}" srcOrd="4" destOrd="0" presId="urn:microsoft.com/office/officeart/2005/8/layout/bProcess3"/>
    <dgm:cxn modelId="{352EDBF5-310C-4C01-A9FD-C0B871D845BC}" type="presParOf" srcId="{B919A46E-E10E-4676-AB33-462E69534337}" destId="{D43A9753-3136-41FC-8A6E-0031597BB5A9}" srcOrd="5" destOrd="0" presId="urn:microsoft.com/office/officeart/2005/8/layout/bProcess3"/>
    <dgm:cxn modelId="{3BFDAF95-BAD0-4C23-A7C0-1B52E7F20F18}" type="presParOf" srcId="{D43A9753-3136-41FC-8A6E-0031597BB5A9}" destId="{B949A6C5-64B5-4134-9A71-E5601DEA6668}" srcOrd="0" destOrd="0" presId="urn:microsoft.com/office/officeart/2005/8/layout/bProcess3"/>
    <dgm:cxn modelId="{A884D480-C0FF-4FB5-BFC5-9E47E5CB387E}" type="presParOf" srcId="{B919A46E-E10E-4676-AB33-462E69534337}" destId="{4258BAB0-FBF4-49CF-B4E3-3ECF4110C1B8}" srcOrd="6" destOrd="0" presId="urn:microsoft.com/office/officeart/2005/8/layout/bProcess3"/>
    <dgm:cxn modelId="{BD4E3FFF-9A26-43E6-8964-2E8F30DA3E93}" type="presParOf" srcId="{B919A46E-E10E-4676-AB33-462E69534337}" destId="{0896178F-20DA-4169-9A6A-55AFB95610B4}" srcOrd="7" destOrd="0" presId="urn:microsoft.com/office/officeart/2005/8/layout/bProcess3"/>
    <dgm:cxn modelId="{6ECC91D7-B50C-4BEE-A8F9-04407EFD8007}" type="presParOf" srcId="{0896178F-20DA-4169-9A6A-55AFB95610B4}" destId="{470F6FFF-533E-4DCC-A3B9-5EEC0C53A70C}" srcOrd="0" destOrd="0" presId="urn:microsoft.com/office/officeart/2005/8/layout/bProcess3"/>
    <dgm:cxn modelId="{9113C835-282E-411C-97B9-FF2711917C05}" type="presParOf" srcId="{B919A46E-E10E-4676-AB33-462E69534337}" destId="{D2CFBC5C-EF21-4DD1-BB80-7CAA4940D751}" srcOrd="8" destOrd="0" presId="urn:microsoft.com/office/officeart/2005/8/layout/bProcess3"/>
    <dgm:cxn modelId="{2788341A-9C77-4A96-9996-37E6683E8C9F}" type="presParOf" srcId="{B919A46E-E10E-4676-AB33-462E69534337}" destId="{C4252C37-DF84-4729-8D2C-671EC3666B05}" srcOrd="9" destOrd="0" presId="urn:microsoft.com/office/officeart/2005/8/layout/bProcess3"/>
    <dgm:cxn modelId="{9732E6FE-5701-4B11-AF96-76A66BFA3EAA}" type="presParOf" srcId="{C4252C37-DF84-4729-8D2C-671EC3666B05}" destId="{655863E1-FCCD-4A88-9EE0-5130600BEE9F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ECECE"/>
          </a:solidFill>
        </a:ln>
      </dgm:spPr>
      <dgm:t>
        <a:bodyPr/>
        <a:lstStyle/>
        <a:p>
          <a:pPr latinLnBrk="1"/>
          <a:r>
            <a:rPr lang="ko-KR" altLang="en-US" sz="3200" b="1" spc="300" dirty="0" err="1" smtClean="0">
              <a:solidFill>
                <a:schemeClr val="bg1">
                  <a:lumMod val="8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b="1" spc="300" dirty="0" smtClean="0">
            <a:solidFill>
              <a:schemeClr val="bg1">
                <a:lumMod val="8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b="1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000" b="1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b="1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32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4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b="1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600" b="1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2000" b="1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b="1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B0174995-033B-481B-8FFB-C259E1B707FF}" type="sibTrans" cxnId="{1AF04E54-D673-4C41-AFA1-F41995C4A252}">
      <dgm:prSet custT="1"/>
      <dgm:spPr/>
      <dgm:t>
        <a:bodyPr/>
        <a:lstStyle/>
        <a:p>
          <a:pPr latinLnBrk="1"/>
          <a:endParaRPr lang="ko-KR" altLang="en-US" sz="400" b="1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B4422C-20A2-492F-A412-942246846DED}" type="presOf" srcId="{DBD899D0-3323-4E0E-ADAA-6C4D9DA1CC07}" destId="{F7655C28-947C-4C85-8039-B1464FFEBFE3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8A8DD505-C7B7-4445-AE4C-D27F510C693B}" type="presOf" srcId="{A8CC029D-8F96-48E8-B614-6A72A2753BF2}" destId="{B949A6C5-64B5-4134-9A71-E5601DEA6668}" srcOrd="1" destOrd="0" presId="urn:microsoft.com/office/officeart/2005/8/layout/bProcess3"/>
    <dgm:cxn modelId="{382B8B0E-9AF2-4C97-83BC-0A6866594E9C}" type="presOf" srcId="{F27D70FE-37C1-48B7-841A-B2BE7507C83C}" destId="{1160046E-E375-4E9F-BE32-DDCEF0647D22}" srcOrd="1" destOrd="0" presId="urn:microsoft.com/office/officeart/2005/8/layout/bProcess3"/>
    <dgm:cxn modelId="{64509D7D-1816-4B5C-8AC7-9ACEE151E2BC}" type="presOf" srcId="{797214D6-5D35-42A2-8D66-A8928A66EE5A}" destId="{4AD3A5CA-AAB3-48E1-B52F-C792214828EA}" srcOrd="0" destOrd="0" presId="urn:microsoft.com/office/officeart/2005/8/layout/bProcess3"/>
    <dgm:cxn modelId="{E442C3FB-B5F5-4B5A-ADB5-FEF2D3AF394B}" type="presOf" srcId="{F27D70FE-37C1-48B7-841A-B2BE7507C83C}" destId="{68C1F0CF-EE9B-4D83-BA20-E4218C41A67C}" srcOrd="0" destOrd="0" presId="urn:microsoft.com/office/officeart/2005/8/layout/bProcess3"/>
    <dgm:cxn modelId="{090F1D6B-2AA8-40B6-93FD-999237FF52D8}" type="presOf" srcId="{BE259B64-F260-4AD1-9F16-FED6F3B5B9EC}" destId="{AD45548B-580F-49E1-877E-CFBC27607480}" srcOrd="0" destOrd="0" presId="urn:microsoft.com/office/officeart/2005/8/layout/bProcess3"/>
    <dgm:cxn modelId="{1750999D-3554-4E57-AF22-09CF47B3B5E0}" type="presOf" srcId="{797214D6-5D35-42A2-8D66-A8928A66EE5A}" destId="{4217FC4B-4D63-4729-8D47-3FA776DAD10D}" srcOrd="1" destOrd="0" presId="urn:microsoft.com/office/officeart/2005/8/layout/bProcess3"/>
    <dgm:cxn modelId="{D7BB8B23-232C-482B-887A-19D2C598E8F9}" type="presOf" srcId="{B0174995-033B-481B-8FFB-C259E1B707FF}" destId="{C4252C37-DF84-4729-8D2C-671EC3666B05}" srcOrd="0" destOrd="0" presId="urn:microsoft.com/office/officeart/2005/8/layout/bProcess3"/>
    <dgm:cxn modelId="{1B8166F8-7F2E-42A5-B98F-D861885755DD}" type="presOf" srcId="{64B7044C-C751-4BC2-8EB8-6F0A5828CAF0}" destId="{28CA22D3-05B2-48A5-A749-B15B59C1B352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2B66D369-40C7-48B2-8FE7-E020ABC04CB6}" type="presOf" srcId="{23995C39-C9D1-46BA-98DC-6A4E232480BC}" destId="{296F2DDA-20CB-4DE6-96A1-E6F7F52C975C}" srcOrd="0" destOrd="0" presId="urn:microsoft.com/office/officeart/2005/8/layout/bProcess3"/>
    <dgm:cxn modelId="{9F612D84-8CA7-4761-9551-62850F3B0D69}" type="presOf" srcId="{B0174995-033B-481B-8FFB-C259E1B707FF}" destId="{655863E1-FCCD-4A88-9EE0-5130600BEE9F}" srcOrd="1" destOrd="0" presId="urn:microsoft.com/office/officeart/2005/8/layout/bProcess3"/>
    <dgm:cxn modelId="{ABD614AB-F153-4321-88AA-8D05E58C2C17}" type="presOf" srcId="{A48E7ACD-695C-45BF-9D40-20BF355E6A05}" destId="{4258BAB0-FBF4-49CF-B4E3-3ECF4110C1B8}" srcOrd="0" destOrd="0" presId="urn:microsoft.com/office/officeart/2005/8/layout/bProcess3"/>
    <dgm:cxn modelId="{54DBFA7F-6BCD-40DF-87D7-577AAF030AB5}" type="presOf" srcId="{3A4E202C-9F9F-4547-9C4A-9E8CCA383AE2}" destId="{470F6FFF-533E-4DCC-A3B9-5EEC0C53A70C}" srcOrd="1" destOrd="0" presId="urn:microsoft.com/office/officeart/2005/8/layout/bProcess3"/>
    <dgm:cxn modelId="{A6FF8E80-8563-4B45-A7F7-BDDA76DD0FF0}" type="presOf" srcId="{DBD899D0-3323-4E0E-ADAA-6C4D9DA1CC07}" destId="{442ACDE3-ABB2-4FEC-8F30-0A0727C0ABF1}" srcOrd="1" destOrd="0" presId="urn:microsoft.com/office/officeart/2005/8/layout/bProcess3"/>
    <dgm:cxn modelId="{D7612491-C47A-467A-A13D-DF663A29C348}" type="presOf" srcId="{D238AFF6-37EC-40C0-8722-11869ED4B42A}" destId="{D2CFBC5C-EF21-4DD1-BB80-7CAA4940D751}" srcOrd="0" destOrd="0" presId="urn:microsoft.com/office/officeart/2005/8/layout/bProcess3"/>
    <dgm:cxn modelId="{5EF6D54C-4B57-45A8-A149-A292E354B498}" type="presOf" srcId="{A8CC029D-8F96-48E8-B614-6A72A2753BF2}" destId="{D43A9753-3136-41FC-8A6E-0031597BB5A9}" srcOrd="0" destOrd="0" presId="urn:microsoft.com/office/officeart/2005/8/layout/bProcess3"/>
    <dgm:cxn modelId="{007A4E6F-E6EE-4E9B-BEC4-824136729F39}" type="presOf" srcId="{7EA388BB-C55B-4705-B1A8-C726CA93CDD6}" destId="{F6364AA3-CD4E-4EDA-A0A4-3C02BF50A683}" srcOrd="0" destOrd="0" presId="urn:microsoft.com/office/officeart/2005/8/layout/bProcess3"/>
    <dgm:cxn modelId="{7EDDA348-D24E-454C-9E7E-C5A6BFE41B4C}" type="presOf" srcId="{3A4E202C-9F9F-4547-9C4A-9E8CCA383AE2}" destId="{0896178F-20DA-4169-9A6A-55AFB95610B4}" srcOrd="0" destOrd="0" presId="urn:microsoft.com/office/officeart/2005/8/layout/bProcess3"/>
    <dgm:cxn modelId="{1FC7CB54-06C8-4212-BAEF-76DACD25CFB1}" type="presOf" srcId="{50A14E10-394B-4A16-8840-3FF19BFE51A7}" destId="{89172825-F34B-4771-9088-171A6F106361}" srcOrd="0" destOrd="0" presId="urn:microsoft.com/office/officeart/2005/8/layout/bProcess3"/>
    <dgm:cxn modelId="{43C16B03-9427-4C73-957B-56C6E1D387B5}" type="presOf" srcId="{002D058C-0E6C-4248-B324-B4771D015659}" destId="{B919A46E-E10E-4676-AB33-462E69534337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8BE1AB0E-3EEC-4390-8410-888A7263B582}" type="presParOf" srcId="{B919A46E-E10E-4676-AB33-462E69534337}" destId="{F6364AA3-CD4E-4EDA-A0A4-3C02BF50A683}" srcOrd="0" destOrd="0" presId="urn:microsoft.com/office/officeart/2005/8/layout/bProcess3"/>
    <dgm:cxn modelId="{0BDD7212-0BF5-451D-8958-E18EF0334492}" type="presParOf" srcId="{B919A46E-E10E-4676-AB33-462E69534337}" destId="{F7655C28-947C-4C85-8039-B1464FFEBFE3}" srcOrd="1" destOrd="0" presId="urn:microsoft.com/office/officeart/2005/8/layout/bProcess3"/>
    <dgm:cxn modelId="{E7A2644F-CF67-4B41-9767-695B52E7CB8B}" type="presParOf" srcId="{F7655C28-947C-4C85-8039-B1464FFEBFE3}" destId="{442ACDE3-ABB2-4FEC-8F30-0A0727C0ABF1}" srcOrd="0" destOrd="0" presId="urn:microsoft.com/office/officeart/2005/8/layout/bProcess3"/>
    <dgm:cxn modelId="{1B05F77A-446C-428E-9C1D-833B1ED0325F}" type="presParOf" srcId="{B919A46E-E10E-4676-AB33-462E69534337}" destId="{28CA22D3-05B2-48A5-A749-B15B59C1B352}" srcOrd="2" destOrd="0" presId="urn:microsoft.com/office/officeart/2005/8/layout/bProcess3"/>
    <dgm:cxn modelId="{69AE1066-EC00-4FFD-A5EE-BB14C894418E}" type="presParOf" srcId="{B919A46E-E10E-4676-AB33-462E69534337}" destId="{68C1F0CF-EE9B-4D83-BA20-E4218C41A67C}" srcOrd="3" destOrd="0" presId="urn:microsoft.com/office/officeart/2005/8/layout/bProcess3"/>
    <dgm:cxn modelId="{EBAB28A7-BAA1-4103-81E0-ABE1C19E4CF5}" type="presParOf" srcId="{68C1F0CF-EE9B-4D83-BA20-E4218C41A67C}" destId="{1160046E-E375-4E9F-BE32-DDCEF0647D22}" srcOrd="0" destOrd="0" presId="urn:microsoft.com/office/officeart/2005/8/layout/bProcess3"/>
    <dgm:cxn modelId="{A743FF43-3801-408D-BD7E-41150DDF4A60}" type="presParOf" srcId="{B919A46E-E10E-4676-AB33-462E69534337}" destId="{296F2DDA-20CB-4DE6-96A1-E6F7F52C975C}" srcOrd="4" destOrd="0" presId="urn:microsoft.com/office/officeart/2005/8/layout/bProcess3"/>
    <dgm:cxn modelId="{A562FAD5-185E-438B-8727-E24F5E079A11}" type="presParOf" srcId="{B919A46E-E10E-4676-AB33-462E69534337}" destId="{D43A9753-3136-41FC-8A6E-0031597BB5A9}" srcOrd="5" destOrd="0" presId="urn:microsoft.com/office/officeart/2005/8/layout/bProcess3"/>
    <dgm:cxn modelId="{152DE523-EA09-4A3C-A4B1-2CABD67B08A1}" type="presParOf" srcId="{D43A9753-3136-41FC-8A6E-0031597BB5A9}" destId="{B949A6C5-64B5-4134-9A71-E5601DEA6668}" srcOrd="0" destOrd="0" presId="urn:microsoft.com/office/officeart/2005/8/layout/bProcess3"/>
    <dgm:cxn modelId="{8018D7BC-5A61-4F28-87B3-923D26812958}" type="presParOf" srcId="{B919A46E-E10E-4676-AB33-462E69534337}" destId="{4258BAB0-FBF4-49CF-B4E3-3ECF4110C1B8}" srcOrd="6" destOrd="0" presId="urn:microsoft.com/office/officeart/2005/8/layout/bProcess3"/>
    <dgm:cxn modelId="{8BCB31C8-07A3-4E99-B3A4-9E852D6E2569}" type="presParOf" srcId="{B919A46E-E10E-4676-AB33-462E69534337}" destId="{0896178F-20DA-4169-9A6A-55AFB95610B4}" srcOrd="7" destOrd="0" presId="urn:microsoft.com/office/officeart/2005/8/layout/bProcess3"/>
    <dgm:cxn modelId="{926AA62D-CF14-41D8-A558-935876FB4D88}" type="presParOf" srcId="{0896178F-20DA-4169-9A6A-55AFB95610B4}" destId="{470F6FFF-533E-4DCC-A3B9-5EEC0C53A70C}" srcOrd="0" destOrd="0" presId="urn:microsoft.com/office/officeart/2005/8/layout/bProcess3"/>
    <dgm:cxn modelId="{CD78F4D6-5035-4CDD-9EC1-E0553641AFE5}" type="presParOf" srcId="{B919A46E-E10E-4676-AB33-462E69534337}" destId="{D2CFBC5C-EF21-4DD1-BB80-7CAA4940D751}" srcOrd="8" destOrd="0" presId="urn:microsoft.com/office/officeart/2005/8/layout/bProcess3"/>
    <dgm:cxn modelId="{490E5BA4-6A71-4E17-912F-BC4D4CA5525F}" type="presParOf" srcId="{B919A46E-E10E-4676-AB33-462E69534337}" destId="{C4252C37-DF84-4729-8D2C-671EC3666B05}" srcOrd="9" destOrd="0" presId="urn:microsoft.com/office/officeart/2005/8/layout/bProcess3"/>
    <dgm:cxn modelId="{8EE2F58E-959D-4F02-B417-F1321D1C8B2C}" type="presParOf" srcId="{C4252C37-DF84-4729-8D2C-671EC3666B05}" destId="{655863E1-FCCD-4A88-9EE0-5130600BEE9F}" srcOrd="0" destOrd="0" presId="urn:microsoft.com/office/officeart/2005/8/layout/bProcess3"/>
    <dgm:cxn modelId="{6F42F9CD-2106-4A61-A48B-05C16410DB59}" type="presParOf" srcId="{B919A46E-E10E-4676-AB33-462E69534337}" destId="{AD45548B-580F-49E1-877E-CFBC27607480}" srcOrd="10" destOrd="0" presId="urn:microsoft.com/office/officeart/2005/8/layout/bProcess3"/>
    <dgm:cxn modelId="{2DABE309-FA3E-4555-AEFA-20723DA5DBDD}" type="presParOf" srcId="{B919A46E-E10E-4676-AB33-462E69534337}" destId="{4AD3A5CA-AAB3-48E1-B52F-C792214828EA}" srcOrd="11" destOrd="0" presId="urn:microsoft.com/office/officeart/2005/8/layout/bProcess3"/>
    <dgm:cxn modelId="{6FCB10EA-BD05-48C5-B65A-C030ED225D48}" type="presParOf" srcId="{4AD3A5CA-AAB3-48E1-B52F-C792214828EA}" destId="{4217FC4B-4D63-4729-8D47-3FA776DAD10D}" srcOrd="0" destOrd="0" presId="urn:microsoft.com/office/officeart/2005/8/layout/bProcess3"/>
    <dgm:cxn modelId="{4F785E29-7DF5-4F84-9E5A-8CCDD6AC407E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699EF6-2E61-4077-AD60-718588C50027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D0C72C50-945A-4277-AEBA-C58D1A64F1C5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크롤링한</a:t>
          </a:r>
          <a:r>
            <a:rPr lang="ko-KR" altLang="en-US" sz="2000" dirty="0" smtClean="0"/>
            <a:t> 기사 입력</a:t>
          </a:r>
          <a:endParaRPr lang="ko-KR" altLang="en-US" sz="2000" dirty="0"/>
        </a:p>
      </dgm:t>
    </dgm:pt>
    <dgm:pt modelId="{626226EB-9B18-4F2B-BBBE-95C695E8B7E2}" type="parTrans" cxnId="{2BBD0483-D1EB-413B-9E34-79D5CB2F8237}">
      <dgm:prSet/>
      <dgm:spPr/>
      <dgm:t>
        <a:bodyPr/>
        <a:lstStyle/>
        <a:p>
          <a:pPr latinLnBrk="1"/>
          <a:endParaRPr lang="ko-KR" altLang="en-US"/>
        </a:p>
      </dgm:t>
    </dgm:pt>
    <dgm:pt modelId="{77FDB357-8332-4045-9EC0-1CEA7C99484E}" type="sibTrans" cxnId="{2BBD0483-D1EB-413B-9E34-79D5CB2F8237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D54136DB-F0E1-42E0-B8D1-D472812CAA11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White List</a:t>
          </a:r>
          <a:r>
            <a:rPr lang="ko-KR" altLang="en-US" sz="2000" dirty="0" smtClean="0"/>
            <a:t>로 가지고 올 기사 선정 </a:t>
          </a:r>
          <a:endParaRPr lang="ko-KR" altLang="en-US" sz="2000" dirty="0"/>
        </a:p>
      </dgm:t>
    </dgm:pt>
    <dgm:pt modelId="{DFCE98BB-59E5-434F-ABC5-92627F8FDF05}" type="parTrans" cxnId="{35849732-24FB-48AC-A944-5DC6220A0CE2}">
      <dgm:prSet/>
      <dgm:spPr/>
      <dgm:t>
        <a:bodyPr/>
        <a:lstStyle/>
        <a:p>
          <a:pPr latinLnBrk="1"/>
          <a:endParaRPr lang="ko-KR" altLang="en-US"/>
        </a:p>
      </dgm:t>
    </dgm:pt>
    <dgm:pt modelId="{A56DBCC0-A390-4E5C-8C56-2422A49815D4}" type="sibTrans" cxnId="{35849732-24FB-48AC-A944-5DC6220A0CE2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B1F88284-2C12-4933-82FD-8873F053A213}">
      <dgm:prSet phldrT="[텍스트]"/>
      <dgm:spPr/>
      <dgm:t>
        <a:bodyPr/>
        <a:lstStyle/>
        <a:p>
          <a:pPr latinLnBrk="1"/>
          <a:r>
            <a:rPr lang="en-US" altLang="ko-KR" dirty="0" smtClean="0"/>
            <a:t>Black List</a:t>
          </a:r>
          <a:r>
            <a:rPr lang="ko-KR" altLang="en-US" dirty="0" smtClean="0"/>
            <a:t>로 기사에서 기사 자체만 추출</a:t>
          </a:r>
          <a:endParaRPr lang="ko-KR" altLang="en-US" dirty="0"/>
        </a:p>
      </dgm:t>
    </dgm:pt>
    <dgm:pt modelId="{CE4D776E-4920-414D-9545-5D84CEC58A1E}" type="parTrans" cxnId="{83C08C69-CFEB-4853-B506-F70951A5FDB2}">
      <dgm:prSet/>
      <dgm:spPr/>
      <dgm:t>
        <a:bodyPr/>
        <a:lstStyle/>
        <a:p>
          <a:pPr latinLnBrk="1"/>
          <a:endParaRPr lang="ko-KR" altLang="en-US"/>
        </a:p>
      </dgm:t>
    </dgm:pt>
    <dgm:pt modelId="{606B3C55-9F31-4446-A2D2-002C11FD1B47}" type="sibTrans" cxnId="{83C08C69-CFEB-4853-B506-F70951A5FDB2}">
      <dgm:prSet/>
      <dgm:spPr/>
      <dgm:t>
        <a:bodyPr/>
        <a:lstStyle/>
        <a:p>
          <a:pPr latinLnBrk="1"/>
          <a:endParaRPr lang="ko-KR" altLang="en-US"/>
        </a:p>
      </dgm:t>
    </dgm:pt>
    <dgm:pt modelId="{5E9C73D3-8AEA-49E3-85B2-8509D523BF54}">
      <dgm:prSet/>
      <dgm:spPr/>
      <dgm:t>
        <a:bodyPr anchor="t"/>
        <a:lstStyle/>
        <a:p>
          <a:pPr algn="just" latinLnBrk="1"/>
          <a:r>
            <a:rPr lang="en-US" altLang="ko-KR" dirty="0" smtClean="0"/>
            <a:t>White list</a:t>
          </a:r>
          <a:r>
            <a:rPr lang="ko-KR" altLang="en-US" dirty="0" smtClean="0"/>
            <a:t>에서 추출해온 문서에서 불필요한 부분들을 제거해주는 작업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87272511-DAB7-427B-8864-A0A4559F6295}" type="parTrans" cxnId="{3411C6FE-7436-4563-8797-53368BF768B7}">
      <dgm:prSet/>
      <dgm:spPr/>
      <dgm:t>
        <a:bodyPr/>
        <a:lstStyle/>
        <a:p>
          <a:pPr latinLnBrk="1"/>
          <a:endParaRPr lang="ko-KR" altLang="en-US"/>
        </a:p>
      </dgm:t>
    </dgm:pt>
    <dgm:pt modelId="{14C7B53B-5C0B-4779-B093-FB74218D8E1A}" type="sibTrans" cxnId="{3411C6FE-7436-4563-8797-53368BF768B7}">
      <dgm:prSet/>
      <dgm:spPr/>
      <dgm:t>
        <a:bodyPr/>
        <a:lstStyle/>
        <a:p>
          <a:pPr latinLnBrk="1"/>
          <a:endParaRPr lang="ko-KR" altLang="en-US"/>
        </a:p>
      </dgm:t>
    </dgm:pt>
    <dgm:pt modelId="{A0C114AD-994B-45F5-82A0-07DBFC7C7E30}" type="pres">
      <dgm:prSet presAssocID="{55699EF6-2E61-4077-AD60-718588C50027}" presName="linearFlow" presStyleCnt="0">
        <dgm:presLayoutVars>
          <dgm:resizeHandles val="exact"/>
        </dgm:presLayoutVars>
      </dgm:prSet>
      <dgm:spPr/>
    </dgm:pt>
    <dgm:pt modelId="{CEB94004-FADB-48B1-9083-0975AF696CE1}" type="pres">
      <dgm:prSet presAssocID="{D0C72C50-945A-4277-AEBA-C58D1A64F1C5}" presName="node" presStyleLbl="node1" presStyleIdx="0" presStyleCnt="4">
        <dgm:presLayoutVars>
          <dgm:bulletEnabled val="1"/>
        </dgm:presLayoutVars>
      </dgm:prSet>
      <dgm:spPr/>
    </dgm:pt>
    <dgm:pt modelId="{8C11C9FC-B2A1-455B-8CF4-3E1C8356B295}" type="pres">
      <dgm:prSet presAssocID="{77FDB357-8332-4045-9EC0-1CEA7C99484E}" presName="sibTrans" presStyleLbl="sibTrans2D1" presStyleIdx="0" presStyleCnt="3"/>
      <dgm:spPr/>
    </dgm:pt>
    <dgm:pt modelId="{A59C7BC5-47F4-4AED-BEBC-7B57EC8C41E5}" type="pres">
      <dgm:prSet presAssocID="{77FDB357-8332-4045-9EC0-1CEA7C99484E}" presName="connectorText" presStyleLbl="sibTrans2D1" presStyleIdx="0" presStyleCnt="3"/>
      <dgm:spPr/>
    </dgm:pt>
    <dgm:pt modelId="{C2021CA5-8641-4C8A-84B2-C0A2B81C253F}" type="pres">
      <dgm:prSet presAssocID="{D54136DB-F0E1-42E0-B8D1-D472812CAA11}" presName="node" presStyleLbl="node1" presStyleIdx="1" presStyleCnt="4">
        <dgm:presLayoutVars>
          <dgm:bulletEnabled val="1"/>
        </dgm:presLayoutVars>
      </dgm:prSet>
      <dgm:spPr/>
    </dgm:pt>
    <dgm:pt modelId="{C06F680C-EB95-4834-B61A-D2ADBB28BE09}" type="pres">
      <dgm:prSet presAssocID="{A56DBCC0-A390-4E5C-8C56-2422A49815D4}" presName="sibTrans" presStyleLbl="sibTrans2D1" presStyleIdx="1" presStyleCnt="3"/>
      <dgm:spPr/>
    </dgm:pt>
    <dgm:pt modelId="{D1FABC6F-DA65-465B-B0B5-8EB5211632E5}" type="pres">
      <dgm:prSet presAssocID="{A56DBCC0-A390-4E5C-8C56-2422A49815D4}" presName="connectorText" presStyleLbl="sibTrans2D1" presStyleIdx="1" presStyleCnt="3"/>
      <dgm:spPr/>
    </dgm:pt>
    <dgm:pt modelId="{96264CF7-826D-4CA9-B419-0D7AB190E431}" type="pres">
      <dgm:prSet presAssocID="{B1F88284-2C12-4933-82FD-8873F053A213}" presName="node" presStyleLbl="node1" presStyleIdx="2" presStyleCnt="4">
        <dgm:presLayoutVars>
          <dgm:bulletEnabled val="1"/>
        </dgm:presLayoutVars>
      </dgm:prSet>
      <dgm:spPr/>
    </dgm:pt>
    <dgm:pt modelId="{A4E233CE-D40E-4F24-B6D6-EC55410DA542}" type="pres">
      <dgm:prSet presAssocID="{606B3C55-9F31-4446-A2D2-002C11FD1B47}" presName="sibTrans" presStyleLbl="sibTrans2D1" presStyleIdx="2" presStyleCnt="3"/>
      <dgm:spPr/>
    </dgm:pt>
    <dgm:pt modelId="{B39A68AB-8F5E-4419-B3C6-F17DD9E766D0}" type="pres">
      <dgm:prSet presAssocID="{606B3C55-9F31-4446-A2D2-002C11FD1B47}" presName="connectorText" presStyleLbl="sibTrans2D1" presStyleIdx="2" presStyleCnt="3"/>
      <dgm:spPr/>
    </dgm:pt>
    <dgm:pt modelId="{A6999B08-B26E-4D7C-A2ED-1D6696F4614E}" type="pres">
      <dgm:prSet presAssocID="{5E9C73D3-8AEA-49E3-85B2-8509D523B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C2A9D7-2971-457A-B626-5116F793AE5D}" type="presOf" srcId="{D54136DB-F0E1-42E0-B8D1-D472812CAA11}" destId="{C2021CA5-8641-4C8A-84B2-C0A2B81C253F}" srcOrd="0" destOrd="0" presId="urn:microsoft.com/office/officeart/2005/8/layout/process2"/>
    <dgm:cxn modelId="{35849732-24FB-48AC-A944-5DC6220A0CE2}" srcId="{55699EF6-2E61-4077-AD60-718588C50027}" destId="{D54136DB-F0E1-42E0-B8D1-D472812CAA11}" srcOrd="1" destOrd="0" parTransId="{DFCE98BB-59E5-434F-ABC5-92627F8FDF05}" sibTransId="{A56DBCC0-A390-4E5C-8C56-2422A49815D4}"/>
    <dgm:cxn modelId="{0492D74F-6E09-4E4B-9C53-0E5CCE248E37}" type="presOf" srcId="{5E9C73D3-8AEA-49E3-85B2-8509D523BF54}" destId="{A6999B08-B26E-4D7C-A2ED-1D6696F4614E}" srcOrd="0" destOrd="0" presId="urn:microsoft.com/office/officeart/2005/8/layout/process2"/>
    <dgm:cxn modelId="{0D8E9F30-688D-48BF-A004-AD90FEF22DEE}" type="presOf" srcId="{77FDB357-8332-4045-9EC0-1CEA7C99484E}" destId="{8C11C9FC-B2A1-455B-8CF4-3E1C8356B295}" srcOrd="0" destOrd="0" presId="urn:microsoft.com/office/officeart/2005/8/layout/process2"/>
    <dgm:cxn modelId="{2BBD0483-D1EB-413B-9E34-79D5CB2F8237}" srcId="{55699EF6-2E61-4077-AD60-718588C50027}" destId="{D0C72C50-945A-4277-AEBA-C58D1A64F1C5}" srcOrd="0" destOrd="0" parTransId="{626226EB-9B18-4F2B-BBBE-95C695E8B7E2}" sibTransId="{77FDB357-8332-4045-9EC0-1CEA7C99484E}"/>
    <dgm:cxn modelId="{1533B13F-102A-41B9-B068-2AA0BA52A3CC}" type="presOf" srcId="{B1F88284-2C12-4933-82FD-8873F053A213}" destId="{96264CF7-826D-4CA9-B419-0D7AB190E431}" srcOrd="0" destOrd="0" presId="urn:microsoft.com/office/officeart/2005/8/layout/process2"/>
    <dgm:cxn modelId="{91D1F608-4C94-47B1-89E4-6BD910403B97}" type="presOf" srcId="{606B3C55-9F31-4446-A2D2-002C11FD1B47}" destId="{B39A68AB-8F5E-4419-B3C6-F17DD9E766D0}" srcOrd="1" destOrd="0" presId="urn:microsoft.com/office/officeart/2005/8/layout/process2"/>
    <dgm:cxn modelId="{FCEAB913-EF6E-4194-9F8B-AD7F3742B9B1}" type="presOf" srcId="{55699EF6-2E61-4077-AD60-718588C50027}" destId="{A0C114AD-994B-45F5-82A0-07DBFC7C7E30}" srcOrd="0" destOrd="0" presId="urn:microsoft.com/office/officeart/2005/8/layout/process2"/>
    <dgm:cxn modelId="{4A23B9E6-1C2D-432A-B33D-BEA030603C47}" type="presOf" srcId="{A56DBCC0-A390-4E5C-8C56-2422A49815D4}" destId="{D1FABC6F-DA65-465B-B0B5-8EB5211632E5}" srcOrd="1" destOrd="0" presId="urn:microsoft.com/office/officeart/2005/8/layout/process2"/>
    <dgm:cxn modelId="{83C08C69-CFEB-4853-B506-F70951A5FDB2}" srcId="{55699EF6-2E61-4077-AD60-718588C50027}" destId="{B1F88284-2C12-4933-82FD-8873F053A213}" srcOrd="2" destOrd="0" parTransId="{CE4D776E-4920-414D-9545-5D84CEC58A1E}" sibTransId="{606B3C55-9F31-4446-A2D2-002C11FD1B47}"/>
    <dgm:cxn modelId="{3F97CB3A-D81C-4E70-8CE1-12F40B12AE7C}" type="presOf" srcId="{A56DBCC0-A390-4E5C-8C56-2422A49815D4}" destId="{C06F680C-EB95-4834-B61A-D2ADBB28BE09}" srcOrd="0" destOrd="0" presId="urn:microsoft.com/office/officeart/2005/8/layout/process2"/>
    <dgm:cxn modelId="{4F249F4F-9EE5-4A04-9ED2-D54CE106D88D}" type="presOf" srcId="{77FDB357-8332-4045-9EC0-1CEA7C99484E}" destId="{A59C7BC5-47F4-4AED-BEBC-7B57EC8C41E5}" srcOrd="1" destOrd="0" presId="urn:microsoft.com/office/officeart/2005/8/layout/process2"/>
    <dgm:cxn modelId="{BF059275-64AF-431D-AEA9-0D1F045E8D0B}" type="presOf" srcId="{D0C72C50-945A-4277-AEBA-C58D1A64F1C5}" destId="{CEB94004-FADB-48B1-9083-0975AF696CE1}" srcOrd="0" destOrd="0" presId="urn:microsoft.com/office/officeart/2005/8/layout/process2"/>
    <dgm:cxn modelId="{3411C6FE-7436-4563-8797-53368BF768B7}" srcId="{55699EF6-2E61-4077-AD60-718588C50027}" destId="{5E9C73D3-8AEA-49E3-85B2-8509D523BF54}" srcOrd="3" destOrd="0" parTransId="{87272511-DAB7-427B-8864-A0A4559F6295}" sibTransId="{14C7B53B-5C0B-4779-B093-FB74218D8E1A}"/>
    <dgm:cxn modelId="{A5F7CB4C-3FFF-4810-BEF1-DEE4A751B6EE}" type="presOf" srcId="{606B3C55-9F31-4446-A2D2-002C11FD1B47}" destId="{A4E233CE-D40E-4F24-B6D6-EC55410DA542}" srcOrd="0" destOrd="0" presId="urn:microsoft.com/office/officeart/2005/8/layout/process2"/>
    <dgm:cxn modelId="{0763DA9C-33AF-4FEE-86C1-3A054FC1C7D0}" type="presParOf" srcId="{A0C114AD-994B-45F5-82A0-07DBFC7C7E30}" destId="{CEB94004-FADB-48B1-9083-0975AF696CE1}" srcOrd="0" destOrd="0" presId="urn:microsoft.com/office/officeart/2005/8/layout/process2"/>
    <dgm:cxn modelId="{367DDDFD-764C-48F5-84C4-663E6FCA679C}" type="presParOf" srcId="{A0C114AD-994B-45F5-82A0-07DBFC7C7E30}" destId="{8C11C9FC-B2A1-455B-8CF4-3E1C8356B295}" srcOrd="1" destOrd="0" presId="urn:microsoft.com/office/officeart/2005/8/layout/process2"/>
    <dgm:cxn modelId="{810C86F6-9DFB-463A-81D8-82416C482F0F}" type="presParOf" srcId="{8C11C9FC-B2A1-455B-8CF4-3E1C8356B295}" destId="{A59C7BC5-47F4-4AED-BEBC-7B57EC8C41E5}" srcOrd="0" destOrd="0" presId="urn:microsoft.com/office/officeart/2005/8/layout/process2"/>
    <dgm:cxn modelId="{AEBDFCB4-30BB-4941-B3EE-8857C9AFAC48}" type="presParOf" srcId="{A0C114AD-994B-45F5-82A0-07DBFC7C7E30}" destId="{C2021CA5-8641-4C8A-84B2-C0A2B81C253F}" srcOrd="2" destOrd="0" presId="urn:microsoft.com/office/officeart/2005/8/layout/process2"/>
    <dgm:cxn modelId="{91AC4B58-F69E-4FA7-B772-4F90EE4D50D2}" type="presParOf" srcId="{A0C114AD-994B-45F5-82A0-07DBFC7C7E30}" destId="{C06F680C-EB95-4834-B61A-D2ADBB28BE09}" srcOrd="3" destOrd="0" presId="urn:microsoft.com/office/officeart/2005/8/layout/process2"/>
    <dgm:cxn modelId="{A134C22F-5D5E-4CD9-A064-80C7ADB37841}" type="presParOf" srcId="{C06F680C-EB95-4834-B61A-D2ADBB28BE09}" destId="{D1FABC6F-DA65-465B-B0B5-8EB5211632E5}" srcOrd="0" destOrd="0" presId="urn:microsoft.com/office/officeart/2005/8/layout/process2"/>
    <dgm:cxn modelId="{398A72F5-A12C-4273-B466-E72A2B180910}" type="presParOf" srcId="{A0C114AD-994B-45F5-82A0-07DBFC7C7E30}" destId="{96264CF7-826D-4CA9-B419-0D7AB190E431}" srcOrd="4" destOrd="0" presId="urn:microsoft.com/office/officeart/2005/8/layout/process2"/>
    <dgm:cxn modelId="{8FDC0D0A-9127-422B-AD75-131C195D5B5E}" type="presParOf" srcId="{A0C114AD-994B-45F5-82A0-07DBFC7C7E30}" destId="{A4E233CE-D40E-4F24-B6D6-EC55410DA542}" srcOrd="5" destOrd="0" presId="urn:microsoft.com/office/officeart/2005/8/layout/process2"/>
    <dgm:cxn modelId="{CD0B7B24-DEEF-4374-ABC8-D5ED5991E947}" type="presParOf" srcId="{A4E233CE-D40E-4F24-B6D6-EC55410DA542}" destId="{B39A68AB-8F5E-4419-B3C6-F17DD9E766D0}" srcOrd="0" destOrd="0" presId="urn:microsoft.com/office/officeart/2005/8/layout/process2"/>
    <dgm:cxn modelId="{0B3BD6E9-3AC4-4870-9A79-C5384A12AB38}" type="presParOf" srcId="{A0C114AD-994B-45F5-82A0-07DBFC7C7E30}" destId="{A6999B08-B26E-4D7C-A2ED-1D6696F4614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0B3C58EC-2F1A-4C87-9A09-D6E9899F93E3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ACF9CF-88CE-4B4B-86B5-86419DDDF06A}" type="parTrans" cxnId="{910D722D-8DA9-4144-A89E-A847C7A59A64}">
      <dgm:prSet/>
      <dgm:spPr/>
      <dgm:t>
        <a:bodyPr/>
        <a:lstStyle/>
        <a:p>
          <a:pPr latinLnBrk="1"/>
          <a:endParaRPr lang="ko-KR" altLang="en-US" sz="1400"/>
        </a:p>
      </dgm:t>
    </dgm:pt>
    <dgm:pt modelId="{26D4BEF3-A0E8-4B5C-A139-B0083BE2A099}" type="sibTrans" cxnId="{910D722D-8DA9-4144-A89E-A847C7A59A64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3A26B3B-11F0-40DE-B938-A17A89C1C2E5}" type="pres">
      <dgm:prSet presAssocID="{0B3C58EC-2F1A-4C87-9A09-D6E9899F93E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8878EF-B4DE-4729-A5BB-F7FBD7B88FA1}" type="pres">
      <dgm:prSet presAssocID="{26D4BEF3-A0E8-4B5C-A139-B0083BE2A099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84B6A2B-0D41-42D2-9E3E-FE6E23D21634}" type="pres">
      <dgm:prSet presAssocID="{26D4BEF3-A0E8-4B5C-A139-B0083BE2A099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CB5FFB88-5C08-4FE4-A79B-E3BEC7DA14D5}" type="presOf" srcId="{26D4BEF3-A0E8-4B5C-A139-B0083BE2A099}" destId="{484B6A2B-0D41-42D2-9E3E-FE6E23D21634}" srcOrd="1" destOrd="0" presId="urn:microsoft.com/office/officeart/2005/8/layout/bProcess3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DF2518EF-60FB-4F67-8087-CB53EA9A1A9F}" type="presOf" srcId="{26D4BEF3-A0E8-4B5C-A139-B0083BE2A099}" destId="{AB8878EF-B4DE-4729-A5BB-F7FBD7B88FA1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910D722D-8DA9-4144-A89E-A847C7A59A64}" srcId="{002D058C-0E6C-4248-B324-B4771D015659}" destId="{0B3C58EC-2F1A-4C87-9A09-D6E9899F93E3}" srcOrd="4" destOrd="0" parTransId="{06ACF9CF-88CE-4B4B-86B5-86419DDDF06A}" sibTransId="{26D4BEF3-A0E8-4B5C-A139-B0083BE2A099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84AC1C7D-2A48-42FA-9DD5-717A63164FC3}" type="presOf" srcId="{0B3C58EC-2F1A-4C87-9A09-D6E9899F93E3}" destId="{63A26B3B-11F0-40DE-B938-A17A89C1C2E5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9B486925-8DCA-41CF-BC02-50F6A9A6F840}" type="presParOf" srcId="{B919A46E-E10E-4676-AB33-462E69534337}" destId="{63A26B3B-11F0-40DE-B938-A17A89C1C2E5}" srcOrd="8" destOrd="0" presId="urn:microsoft.com/office/officeart/2005/8/layout/bProcess3"/>
    <dgm:cxn modelId="{4BF02796-6A61-41CE-84CF-5FBA5AFD9C3E}" type="presParOf" srcId="{B919A46E-E10E-4676-AB33-462E69534337}" destId="{AB8878EF-B4DE-4729-A5BB-F7FBD7B88FA1}" srcOrd="9" destOrd="0" presId="urn:microsoft.com/office/officeart/2005/8/layout/bProcess3"/>
    <dgm:cxn modelId="{214A2358-EA7F-45F6-A5E2-BE5444C73A1D}" type="presParOf" srcId="{AB8878EF-B4DE-4729-A5BB-F7FBD7B88FA1}" destId="{484B6A2B-0D41-42D2-9E3E-FE6E23D21634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DFB22794-0BEE-4E90-8917-189E83996FAF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31C0104-D10E-45AE-8F6A-ED742D46E353}" type="parTrans" cxnId="{B53E52AC-97E5-4D3D-A6D0-3D178ADF8056}">
      <dgm:prSet/>
      <dgm:spPr/>
      <dgm:t>
        <a:bodyPr/>
        <a:lstStyle/>
        <a:p>
          <a:pPr latinLnBrk="1"/>
          <a:endParaRPr lang="ko-KR" altLang="en-US" sz="1400"/>
        </a:p>
      </dgm:t>
    </dgm:pt>
    <dgm:pt modelId="{3CE2413F-9E26-4C7E-B34A-0E71BE74CE8D}" type="sibTrans" cxnId="{B53E52AC-97E5-4D3D-A6D0-3D178ADF805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FC4BF88-166B-4825-86FE-E0639371B55E}" type="pres">
      <dgm:prSet presAssocID="{DFB22794-0BEE-4E90-8917-189E83996FA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A12C89-3328-437C-A53E-9EC335A660B2}" type="pres">
      <dgm:prSet presAssocID="{3CE2413F-9E26-4C7E-B34A-0E71BE74CE8D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D73A27C-80DD-4EFC-B1A1-4FDEB6DBEFB6}" type="pres">
      <dgm:prSet presAssocID="{3CE2413F-9E26-4C7E-B34A-0E71BE74CE8D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AC1019-0F31-4E0C-BAF9-A8FDFB692460}" type="presOf" srcId="{3CE2413F-9E26-4C7E-B34A-0E71BE74CE8D}" destId="{9D73A27C-80DD-4EFC-B1A1-4FDEB6DBEFB6}" srcOrd="1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B53E52AC-97E5-4D3D-A6D0-3D178ADF8056}" srcId="{002D058C-0E6C-4248-B324-B4771D015659}" destId="{DFB22794-0BEE-4E90-8917-189E83996FAF}" srcOrd="4" destOrd="0" parTransId="{831C0104-D10E-45AE-8F6A-ED742D46E353}" sibTransId="{3CE2413F-9E26-4C7E-B34A-0E71BE74CE8D}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3191F82E-BFAC-4ECC-8F6B-53143CDB1246}" type="presOf" srcId="{DFB22794-0BEE-4E90-8917-189E83996FAF}" destId="{5FC4BF88-166B-4825-86FE-E0639371B55E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38E3950-CA80-4CB3-97BC-308FCFFF7318}" type="presOf" srcId="{3CE2413F-9E26-4C7E-B34A-0E71BE74CE8D}" destId="{7EA12C89-3328-437C-A53E-9EC335A660B2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2E99E008-F15B-4EA8-AAED-8D9597ACCDAC}" type="presParOf" srcId="{B919A46E-E10E-4676-AB33-462E69534337}" destId="{5FC4BF88-166B-4825-86FE-E0639371B55E}" srcOrd="8" destOrd="0" presId="urn:microsoft.com/office/officeart/2005/8/layout/bProcess3"/>
    <dgm:cxn modelId="{A42C9E25-1E48-46DF-854F-0F82FBDBBA9D}" type="presParOf" srcId="{B919A46E-E10E-4676-AB33-462E69534337}" destId="{7EA12C89-3328-437C-A53E-9EC335A660B2}" srcOrd="9" destOrd="0" presId="urn:microsoft.com/office/officeart/2005/8/layout/bProcess3"/>
    <dgm:cxn modelId="{6EDE25FD-1A1F-4E6E-98F6-851653122706}" type="presParOf" srcId="{7EA12C89-3328-437C-A53E-9EC335A660B2}" destId="{9D73A27C-80DD-4EFC-B1A1-4FDEB6DBEFB6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1B27AF-B9A0-47A2-B099-5FAF646742CF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7208BB81-7456-472C-99A2-1B45FA8ED92F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DFEB51B-77A5-4D1F-A4AC-AD1163F1FE2A}" type="par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1D2771F-05F7-46B5-96D8-42C9F618D174}" type="sib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23D55E-E8D6-46BF-BBEE-917CD8B6159A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33BF3DC-763E-4E66-B1CF-0A998BD0355B}" type="par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AD0E7DE-D803-4066-BED9-CE4932626117}" type="sib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8C98708-4335-41CB-A8D9-AA9DAC6F3EF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79AB33B-97C0-4B7C-9A5C-32C9F62DAC54}" type="par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537D4C6-CDBC-4F46-8FBE-5CD4BEE948A1}" type="sib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2680F44-74FE-4DC3-A96E-80D84A0DAB26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Doc2Vec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5FA1513-9F37-452A-BB27-049D6AE3B5F1}" type="par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48EB431-AC5A-4621-AF2B-A09480A54240}" type="sib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10D211F-7026-4BCD-AFBF-16ED70A09557}" type="pres">
      <dgm:prSet presAssocID="{E61B27AF-B9A0-47A2-B099-5FAF646742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70D4E7-4A29-4D32-9145-8D0A67E3DDAE}" type="pres">
      <dgm:prSet presAssocID="{7208BB81-7456-472C-99A2-1B45FA8ED92F}" presName="hierRoot1" presStyleCnt="0">
        <dgm:presLayoutVars>
          <dgm:hierBranch val="init"/>
        </dgm:presLayoutVars>
      </dgm:prSet>
      <dgm:spPr/>
    </dgm:pt>
    <dgm:pt modelId="{1810EEAB-9102-4403-9E3F-C7A358A5AD5E}" type="pres">
      <dgm:prSet presAssocID="{7208BB81-7456-472C-99A2-1B45FA8ED92F}" presName="rootComposite1" presStyleCnt="0"/>
      <dgm:spPr/>
    </dgm:pt>
    <dgm:pt modelId="{079D48E6-146C-4ADB-8192-B934BA785FC9}" type="pres">
      <dgm:prSet presAssocID="{7208BB81-7456-472C-99A2-1B45FA8ED92F}" presName="rootText1" presStyleLbl="node0" presStyleIdx="0" presStyleCnt="1" custScaleX="176142" custScaleY="2149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8F0F7-6C80-4548-A8FA-A0729859821F}" type="pres">
      <dgm:prSet presAssocID="{7208BB81-7456-472C-99A2-1B45FA8ED92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1137563-4D1B-48A4-BD57-4B201FA29160}" type="pres">
      <dgm:prSet presAssocID="{7208BB81-7456-472C-99A2-1B45FA8ED92F}" presName="hierChild2" presStyleCnt="0"/>
      <dgm:spPr/>
    </dgm:pt>
    <dgm:pt modelId="{69896EB8-997F-4CD5-8FA7-8500519122DF}" type="pres">
      <dgm:prSet presAssocID="{333BF3DC-763E-4E66-B1CF-0A998BD0355B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D0CD136-3D3B-488F-891B-849E7F9BE7BB}" type="pres">
      <dgm:prSet presAssocID="{AB23D55E-E8D6-46BF-BBEE-917CD8B6159A}" presName="hierRoot2" presStyleCnt="0">
        <dgm:presLayoutVars>
          <dgm:hierBranch val="init"/>
        </dgm:presLayoutVars>
      </dgm:prSet>
      <dgm:spPr/>
    </dgm:pt>
    <dgm:pt modelId="{00FE0EC3-4CC1-42DB-BE00-85284AB66313}" type="pres">
      <dgm:prSet presAssocID="{AB23D55E-E8D6-46BF-BBEE-917CD8B6159A}" presName="rootComposite" presStyleCnt="0"/>
      <dgm:spPr/>
    </dgm:pt>
    <dgm:pt modelId="{C7F8455C-1867-4A3E-A281-03104FED783A}" type="pres">
      <dgm:prSet presAssocID="{AB23D55E-E8D6-46BF-BBEE-917CD8B6159A}" presName="rootText" presStyleLbl="node2" presStyleIdx="0" presStyleCnt="3" custScaleX="138155" custScaleY="2071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3A61F4-3A2C-4EA7-A263-486A5FCB8C45}" type="pres">
      <dgm:prSet presAssocID="{AB23D55E-E8D6-46BF-BBEE-917CD8B6159A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09D8610-8B05-4500-AE83-546E5CA1DB2E}" type="pres">
      <dgm:prSet presAssocID="{AB23D55E-E8D6-46BF-BBEE-917CD8B6159A}" presName="hierChild4" presStyleCnt="0"/>
      <dgm:spPr/>
    </dgm:pt>
    <dgm:pt modelId="{A732FECE-919F-47A4-A0EF-2152AC55192D}" type="pres">
      <dgm:prSet presAssocID="{AB23D55E-E8D6-46BF-BBEE-917CD8B6159A}" presName="hierChild5" presStyleCnt="0"/>
      <dgm:spPr/>
    </dgm:pt>
    <dgm:pt modelId="{F199FB02-A002-45D1-A0CB-79B8E6AAF860}" type="pres">
      <dgm:prSet presAssocID="{C79AB33B-97C0-4B7C-9A5C-32C9F62DAC54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D849F9F-8638-4763-AA01-246839F88B15}" type="pres">
      <dgm:prSet presAssocID="{08C98708-4335-41CB-A8D9-AA9DAC6F3EFF}" presName="hierRoot2" presStyleCnt="0">
        <dgm:presLayoutVars>
          <dgm:hierBranch val="init"/>
        </dgm:presLayoutVars>
      </dgm:prSet>
      <dgm:spPr/>
    </dgm:pt>
    <dgm:pt modelId="{68010F16-B96F-4374-8803-C93C22F4166A}" type="pres">
      <dgm:prSet presAssocID="{08C98708-4335-41CB-A8D9-AA9DAC6F3EFF}" presName="rootComposite" presStyleCnt="0"/>
      <dgm:spPr/>
    </dgm:pt>
    <dgm:pt modelId="{90F89110-B2F4-4007-B616-3F3E25F138BE}" type="pres">
      <dgm:prSet presAssocID="{08C98708-4335-41CB-A8D9-AA9DAC6F3EFF}" presName="rootText" presStyleLbl="node2" presStyleIdx="1" presStyleCnt="3" custScaleX="129114" custScaleY="211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82FC0-1F1D-4E5F-A96C-DA00A0D1E2BE}" type="pres">
      <dgm:prSet presAssocID="{08C98708-4335-41CB-A8D9-AA9DAC6F3EF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AB122D1-0A26-4C8C-A4B7-BAD36C45CD06}" type="pres">
      <dgm:prSet presAssocID="{08C98708-4335-41CB-A8D9-AA9DAC6F3EFF}" presName="hierChild4" presStyleCnt="0"/>
      <dgm:spPr/>
    </dgm:pt>
    <dgm:pt modelId="{95B125D9-AD16-4F97-8736-154C55B4B4F0}" type="pres">
      <dgm:prSet presAssocID="{08C98708-4335-41CB-A8D9-AA9DAC6F3EFF}" presName="hierChild5" presStyleCnt="0"/>
      <dgm:spPr/>
    </dgm:pt>
    <dgm:pt modelId="{5C71928F-19AF-47E8-8F57-75BADD5D12F3}" type="pres">
      <dgm:prSet presAssocID="{A5FA1513-9F37-452A-BB27-049D6AE3B5F1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C527ABA-4C69-4C10-A00D-D3D5DD47EF5C}" type="pres">
      <dgm:prSet presAssocID="{62680F44-74FE-4DC3-A96E-80D84A0DAB26}" presName="hierRoot2" presStyleCnt="0">
        <dgm:presLayoutVars>
          <dgm:hierBranch val="init"/>
        </dgm:presLayoutVars>
      </dgm:prSet>
      <dgm:spPr/>
    </dgm:pt>
    <dgm:pt modelId="{F0127276-2A8F-4100-9882-AC839D3965DD}" type="pres">
      <dgm:prSet presAssocID="{62680F44-74FE-4DC3-A96E-80D84A0DAB26}" presName="rootComposite" presStyleCnt="0"/>
      <dgm:spPr/>
    </dgm:pt>
    <dgm:pt modelId="{4EFFE216-6E3B-4E0C-A702-5DC0B0719CBF}" type="pres">
      <dgm:prSet presAssocID="{62680F44-74FE-4DC3-A96E-80D84A0DAB26}" presName="rootText" presStyleLbl="node2" presStyleIdx="2" presStyleCnt="3" custScaleX="144289" custScaleY="2085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E1992B-0FC5-4B66-8702-8A164866EACE}" type="pres">
      <dgm:prSet presAssocID="{62680F44-74FE-4DC3-A96E-80D84A0DAB26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84E6A52-9268-41D7-800D-27A4B86BAFAA}" type="pres">
      <dgm:prSet presAssocID="{62680F44-74FE-4DC3-A96E-80D84A0DAB26}" presName="hierChild4" presStyleCnt="0"/>
      <dgm:spPr/>
    </dgm:pt>
    <dgm:pt modelId="{BC5EEE49-DE10-4B83-BD91-E9C6103DA875}" type="pres">
      <dgm:prSet presAssocID="{62680F44-74FE-4DC3-A96E-80D84A0DAB26}" presName="hierChild5" presStyleCnt="0"/>
      <dgm:spPr/>
    </dgm:pt>
    <dgm:pt modelId="{50C10DB6-5938-489E-86C0-BA46EA8CF8C2}" type="pres">
      <dgm:prSet presAssocID="{7208BB81-7456-472C-99A2-1B45FA8ED92F}" presName="hierChild3" presStyleCnt="0"/>
      <dgm:spPr/>
    </dgm:pt>
  </dgm:ptLst>
  <dgm:cxnLst>
    <dgm:cxn modelId="{EF3DC926-702C-47C5-8D95-727ACF69CE59}" type="presOf" srcId="{7208BB81-7456-472C-99A2-1B45FA8ED92F}" destId="{0518F0F7-6C80-4548-A8FA-A0729859821F}" srcOrd="1" destOrd="0" presId="urn:microsoft.com/office/officeart/2005/8/layout/orgChart1"/>
    <dgm:cxn modelId="{1820C88F-680B-4729-ADBC-565A835C0D4C}" type="presOf" srcId="{333BF3DC-763E-4E66-B1CF-0A998BD0355B}" destId="{69896EB8-997F-4CD5-8FA7-8500519122DF}" srcOrd="0" destOrd="0" presId="urn:microsoft.com/office/officeart/2005/8/layout/orgChart1"/>
    <dgm:cxn modelId="{B03F1F86-A4B0-4B11-8FBE-51ABE2C0BCFA}" srcId="{E61B27AF-B9A0-47A2-B099-5FAF646742CF}" destId="{7208BB81-7456-472C-99A2-1B45FA8ED92F}" srcOrd="0" destOrd="0" parTransId="{7DFEB51B-77A5-4D1F-A4AC-AD1163F1FE2A}" sibTransId="{91D2771F-05F7-46B5-96D8-42C9F618D174}"/>
    <dgm:cxn modelId="{0D1881AC-1E8C-472D-B6A1-B68339039F2E}" type="presOf" srcId="{E61B27AF-B9A0-47A2-B099-5FAF646742CF}" destId="{E10D211F-7026-4BCD-AFBF-16ED70A09557}" srcOrd="0" destOrd="0" presId="urn:microsoft.com/office/officeart/2005/8/layout/orgChart1"/>
    <dgm:cxn modelId="{BC500253-2953-4CBD-8D81-BF26220AD682}" type="presOf" srcId="{08C98708-4335-41CB-A8D9-AA9DAC6F3EFF}" destId="{7B182FC0-1F1D-4E5F-A96C-DA00A0D1E2BE}" srcOrd="1" destOrd="0" presId="urn:microsoft.com/office/officeart/2005/8/layout/orgChart1"/>
    <dgm:cxn modelId="{8AD80525-D76A-4DBD-88F8-2750C4307EE1}" srcId="{7208BB81-7456-472C-99A2-1B45FA8ED92F}" destId="{AB23D55E-E8D6-46BF-BBEE-917CD8B6159A}" srcOrd="0" destOrd="0" parTransId="{333BF3DC-763E-4E66-B1CF-0A998BD0355B}" sibTransId="{5AD0E7DE-D803-4066-BED9-CE4932626117}"/>
    <dgm:cxn modelId="{1D051EF0-2A78-4EBF-8CCD-63AB31F7FC67}" type="presOf" srcId="{62680F44-74FE-4DC3-A96E-80D84A0DAB26}" destId="{DCE1992B-0FC5-4B66-8702-8A164866EACE}" srcOrd="1" destOrd="0" presId="urn:microsoft.com/office/officeart/2005/8/layout/orgChart1"/>
    <dgm:cxn modelId="{BD4BFBCE-5A24-44C3-9DEA-ADAD12C7890A}" type="presOf" srcId="{62680F44-74FE-4DC3-A96E-80D84A0DAB26}" destId="{4EFFE216-6E3B-4E0C-A702-5DC0B0719CBF}" srcOrd="0" destOrd="0" presId="urn:microsoft.com/office/officeart/2005/8/layout/orgChart1"/>
    <dgm:cxn modelId="{E0459FB0-61EA-41F3-B0E6-F969B3FBB7AE}" type="presOf" srcId="{08C98708-4335-41CB-A8D9-AA9DAC6F3EFF}" destId="{90F89110-B2F4-4007-B616-3F3E25F138BE}" srcOrd="0" destOrd="0" presId="urn:microsoft.com/office/officeart/2005/8/layout/orgChart1"/>
    <dgm:cxn modelId="{CD08C647-13F3-4254-B9AA-8BC8455E8A80}" type="presOf" srcId="{C79AB33B-97C0-4B7C-9A5C-32C9F62DAC54}" destId="{F199FB02-A002-45D1-A0CB-79B8E6AAF860}" srcOrd="0" destOrd="0" presId="urn:microsoft.com/office/officeart/2005/8/layout/orgChart1"/>
    <dgm:cxn modelId="{CF87B3B3-BD4E-408A-A4A9-28483D894871}" type="presOf" srcId="{A5FA1513-9F37-452A-BB27-049D6AE3B5F1}" destId="{5C71928F-19AF-47E8-8F57-75BADD5D12F3}" srcOrd="0" destOrd="0" presId="urn:microsoft.com/office/officeart/2005/8/layout/orgChart1"/>
    <dgm:cxn modelId="{9DA1C29E-A312-402C-AA83-9D8A090F8770}" type="presOf" srcId="{AB23D55E-E8D6-46BF-BBEE-917CD8B6159A}" destId="{0E3A61F4-3A2C-4EA7-A263-486A5FCB8C45}" srcOrd="1" destOrd="0" presId="urn:microsoft.com/office/officeart/2005/8/layout/orgChart1"/>
    <dgm:cxn modelId="{8717E116-FDEB-48AD-8904-87A22290CD8D}" srcId="{7208BB81-7456-472C-99A2-1B45FA8ED92F}" destId="{08C98708-4335-41CB-A8D9-AA9DAC6F3EFF}" srcOrd="1" destOrd="0" parTransId="{C79AB33B-97C0-4B7C-9A5C-32C9F62DAC54}" sibTransId="{9537D4C6-CDBC-4F46-8FBE-5CD4BEE948A1}"/>
    <dgm:cxn modelId="{9155FC9B-CD86-4968-B7BD-12FEDA9E30CB}" type="presOf" srcId="{7208BB81-7456-472C-99A2-1B45FA8ED92F}" destId="{079D48E6-146C-4ADB-8192-B934BA785FC9}" srcOrd="0" destOrd="0" presId="urn:microsoft.com/office/officeart/2005/8/layout/orgChart1"/>
    <dgm:cxn modelId="{FD11DC11-43FA-4337-AE4C-3DB73BC5AE20}" srcId="{7208BB81-7456-472C-99A2-1B45FA8ED92F}" destId="{62680F44-74FE-4DC3-A96E-80D84A0DAB26}" srcOrd="2" destOrd="0" parTransId="{A5FA1513-9F37-452A-BB27-049D6AE3B5F1}" sibTransId="{148EB431-AC5A-4621-AF2B-A09480A54240}"/>
    <dgm:cxn modelId="{0A375E25-2DE5-40E6-98AB-28F79EC0E965}" type="presOf" srcId="{AB23D55E-E8D6-46BF-BBEE-917CD8B6159A}" destId="{C7F8455C-1867-4A3E-A281-03104FED783A}" srcOrd="0" destOrd="0" presId="urn:microsoft.com/office/officeart/2005/8/layout/orgChart1"/>
    <dgm:cxn modelId="{971E73DC-E76F-43EB-A1E0-F7CC13FEF601}" type="presParOf" srcId="{E10D211F-7026-4BCD-AFBF-16ED70A09557}" destId="{7870D4E7-4A29-4D32-9145-8D0A67E3DDAE}" srcOrd="0" destOrd="0" presId="urn:microsoft.com/office/officeart/2005/8/layout/orgChart1"/>
    <dgm:cxn modelId="{2735857D-B88D-493C-9C08-FD8CD1CB9819}" type="presParOf" srcId="{7870D4E7-4A29-4D32-9145-8D0A67E3DDAE}" destId="{1810EEAB-9102-4403-9E3F-C7A358A5AD5E}" srcOrd="0" destOrd="0" presId="urn:microsoft.com/office/officeart/2005/8/layout/orgChart1"/>
    <dgm:cxn modelId="{C980B332-9AC6-4A67-9AF9-42DED8CE09E3}" type="presParOf" srcId="{1810EEAB-9102-4403-9E3F-C7A358A5AD5E}" destId="{079D48E6-146C-4ADB-8192-B934BA785FC9}" srcOrd="0" destOrd="0" presId="urn:microsoft.com/office/officeart/2005/8/layout/orgChart1"/>
    <dgm:cxn modelId="{2DEF0329-752F-46BC-9CD7-F39B530B5A73}" type="presParOf" srcId="{1810EEAB-9102-4403-9E3F-C7A358A5AD5E}" destId="{0518F0F7-6C80-4548-A8FA-A0729859821F}" srcOrd="1" destOrd="0" presId="urn:microsoft.com/office/officeart/2005/8/layout/orgChart1"/>
    <dgm:cxn modelId="{9A75A079-7B0E-4CC4-8E1C-1D4DFE0F4979}" type="presParOf" srcId="{7870D4E7-4A29-4D32-9145-8D0A67E3DDAE}" destId="{71137563-4D1B-48A4-BD57-4B201FA29160}" srcOrd="1" destOrd="0" presId="urn:microsoft.com/office/officeart/2005/8/layout/orgChart1"/>
    <dgm:cxn modelId="{34756483-1982-4F67-AE5E-C98A806B6D50}" type="presParOf" srcId="{71137563-4D1B-48A4-BD57-4B201FA29160}" destId="{69896EB8-997F-4CD5-8FA7-8500519122DF}" srcOrd="0" destOrd="0" presId="urn:microsoft.com/office/officeart/2005/8/layout/orgChart1"/>
    <dgm:cxn modelId="{A02C0D06-E86C-4CC7-8FFE-5D8D146D3621}" type="presParOf" srcId="{71137563-4D1B-48A4-BD57-4B201FA29160}" destId="{3D0CD136-3D3B-488F-891B-849E7F9BE7BB}" srcOrd="1" destOrd="0" presId="urn:microsoft.com/office/officeart/2005/8/layout/orgChart1"/>
    <dgm:cxn modelId="{4BC82896-EF81-4ED5-BB66-2683E7FC6985}" type="presParOf" srcId="{3D0CD136-3D3B-488F-891B-849E7F9BE7BB}" destId="{00FE0EC3-4CC1-42DB-BE00-85284AB66313}" srcOrd="0" destOrd="0" presId="urn:microsoft.com/office/officeart/2005/8/layout/orgChart1"/>
    <dgm:cxn modelId="{9BAEC4EF-7338-4C7F-9ADD-E3F2FEFAB2C4}" type="presParOf" srcId="{00FE0EC3-4CC1-42DB-BE00-85284AB66313}" destId="{C7F8455C-1867-4A3E-A281-03104FED783A}" srcOrd="0" destOrd="0" presId="urn:microsoft.com/office/officeart/2005/8/layout/orgChart1"/>
    <dgm:cxn modelId="{2BCB5DED-32E3-4F2E-9293-C03123F7F4DF}" type="presParOf" srcId="{00FE0EC3-4CC1-42DB-BE00-85284AB66313}" destId="{0E3A61F4-3A2C-4EA7-A263-486A5FCB8C45}" srcOrd="1" destOrd="0" presId="urn:microsoft.com/office/officeart/2005/8/layout/orgChart1"/>
    <dgm:cxn modelId="{E550C1DF-56C8-4A3C-98A7-1995EC39B2EB}" type="presParOf" srcId="{3D0CD136-3D3B-488F-891B-849E7F9BE7BB}" destId="{809D8610-8B05-4500-AE83-546E5CA1DB2E}" srcOrd="1" destOrd="0" presId="urn:microsoft.com/office/officeart/2005/8/layout/orgChart1"/>
    <dgm:cxn modelId="{E057C6C8-70A1-4AB1-9B42-F6C05D029C64}" type="presParOf" srcId="{3D0CD136-3D3B-488F-891B-849E7F9BE7BB}" destId="{A732FECE-919F-47A4-A0EF-2152AC55192D}" srcOrd="2" destOrd="0" presId="urn:microsoft.com/office/officeart/2005/8/layout/orgChart1"/>
    <dgm:cxn modelId="{FE03A73E-BCF5-4AA3-A2EC-13B5502A8476}" type="presParOf" srcId="{71137563-4D1B-48A4-BD57-4B201FA29160}" destId="{F199FB02-A002-45D1-A0CB-79B8E6AAF860}" srcOrd="2" destOrd="0" presId="urn:microsoft.com/office/officeart/2005/8/layout/orgChart1"/>
    <dgm:cxn modelId="{D60CA8C0-C950-404F-B15A-EFF319962F0B}" type="presParOf" srcId="{71137563-4D1B-48A4-BD57-4B201FA29160}" destId="{DD849F9F-8638-4763-AA01-246839F88B15}" srcOrd="3" destOrd="0" presId="urn:microsoft.com/office/officeart/2005/8/layout/orgChart1"/>
    <dgm:cxn modelId="{EE85F6C7-1B93-4A0E-AAE3-0901A330B418}" type="presParOf" srcId="{DD849F9F-8638-4763-AA01-246839F88B15}" destId="{68010F16-B96F-4374-8803-C93C22F4166A}" srcOrd="0" destOrd="0" presId="urn:microsoft.com/office/officeart/2005/8/layout/orgChart1"/>
    <dgm:cxn modelId="{56BEC37E-1D88-46B9-8410-E0C518FAC7A2}" type="presParOf" srcId="{68010F16-B96F-4374-8803-C93C22F4166A}" destId="{90F89110-B2F4-4007-B616-3F3E25F138BE}" srcOrd="0" destOrd="0" presId="urn:microsoft.com/office/officeart/2005/8/layout/orgChart1"/>
    <dgm:cxn modelId="{D4D8DEFA-8935-464C-B060-505F3F7C0951}" type="presParOf" srcId="{68010F16-B96F-4374-8803-C93C22F4166A}" destId="{7B182FC0-1F1D-4E5F-A96C-DA00A0D1E2BE}" srcOrd="1" destOrd="0" presId="urn:microsoft.com/office/officeart/2005/8/layout/orgChart1"/>
    <dgm:cxn modelId="{4A8C4818-4C2A-4C1B-9E46-61626A535D98}" type="presParOf" srcId="{DD849F9F-8638-4763-AA01-246839F88B15}" destId="{6AB122D1-0A26-4C8C-A4B7-BAD36C45CD06}" srcOrd="1" destOrd="0" presId="urn:microsoft.com/office/officeart/2005/8/layout/orgChart1"/>
    <dgm:cxn modelId="{C542B63E-4333-4678-A02D-5A40D360458A}" type="presParOf" srcId="{DD849F9F-8638-4763-AA01-246839F88B15}" destId="{95B125D9-AD16-4F97-8736-154C55B4B4F0}" srcOrd="2" destOrd="0" presId="urn:microsoft.com/office/officeart/2005/8/layout/orgChart1"/>
    <dgm:cxn modelId="{A7BD4022-DAEC-43CA-A91E-C56FA7BA24DF}" type="presParOf" srcId="{71137563-4D1B-48A4-BD57-4B201FA29160}" destId="{5C71928F-19AF-47E8-8F57-75BADD5D12F3}" srcOrd="4" destOrd="0" presId="urn:microsoft.com/office/officeart/2005/8/layout/orgChart1"/>
    <dgm:cxn modelId="{DDCD3ACF-ABB2-4DE2-B15A-44E5B45BB935}" type="presParOf" srcId="{71137563-4D1B-48A4-BD57-4B201FA29160}" destId="{8C527ABA-4C69-4C10-A00D-D3D5DD47EF5C}" srcOrd="5" destOrd="0" presId="urn:microsoft.com/office/officeart/2005/8/layout/orgChart1"/>
    <dgm:cxn modelId="{A6CD6EC2-BDC3-4466-844D-A59AAA046941}" type="presParOf" srcId="{8C527ABA-4C69-4C10-A00D-D3D5DD47EF5C}" destId="{F0127276-2A8F-4100-9882-AC839D3965DD}" srcOrd="0" destOrd="0" presId="urn:microsoft.com/office/officeart/2005/8/layout/orgChart1"/>
    <dgm:cxn modelId="{8D473432-A558-4738-8D28-A8357611D9B5}" type="presParOf" srcId="{F0127276-2A8F-4100-9882-AC839D3965DD}" destId="{4EFFE216-6E3B-4E0C-A702-5DC0B0719CBF}" srcOrd="0" destOrd="0" presId="urn:microsoft.com/office/officeart/2005/8/layout/orgChart1"/>
    <dgm:cxn modelId="{7055E879-303E-48D6-B52E-1C7415A3905E}" type="presParOf" srcId="{F0127276-2A8F-4100-9882-AC839D3965DD}" destId="{DCE1992B-0FC5-4B66-8702-8A164866EACE}" srcOrd="1" destOrd="0" presId="urn:microsoft.com/office/officeart/2005/8/layout/orgChart1"/>
    <dgm:cxn modelId="{495A3999-E4CE-474A-B1F8-196BC0EC554E}" type="presParOf" srcId="{8C527ABA-4C69-4C10-A00D-D3D5DD47EF5C}" destId="{284E6A52-9268-41D7-800D-27A4B86BAFAA}" srcOrd="1" destOrd="0" presId="urn:microsoft.com/office/officeart/2005/8/layout/orgChart1"/>
    <dgm:cxn modelId="{7D0F9CCA-307F-4F3C-97C1-7F0360B8DEB2}" type="presParOf" srcId="{8C527ABA-4C69-4C10-A00D-D3D5DD47EF5C}" destId="{BC5EEE49-DE10-4B83-BD91-E9C6103DA875}" srcOrd="2" destOrd="0" presId="urn:microsoft.com/office/officeart/2005/8/layout/orgChart1"/>
    <dgm:cxn modelId="{D9060D85-46CD-4B74-AFB5-FA67CBD73E9A}" type="presParOf" srcId="{7870D4E7-4A29-4D32-9145-8D0A67E3DDAE}" destId="{50C10DB6-5938-489E-86C0-BA46EA8CF8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7595A0-168B-4ED8-8F9A-DD4B309C392D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41D6678B-148E-4850-9838-C39209648C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5C25774D-D6FC-4742-882C-3361F2957958}" type="par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3865AD1-EB6D-4B6A-A642-DBAB718ABD9E}" type="sib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9A2F1192-90DB-43A9-AD10-310BFC3F5870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C99ADA21-55E0-4BDC-AF42-360E416AA61A}" type="par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BBE505-3966-47C5-8914-A89B65D8BA8D}" type="sib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B4292E1E-8859-4C4F-9D30-A0266F028A05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DD2EB078-E848-4862-8202-D2F6DBB40904}" type="par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6A7B9181-BEAA-4012-BD23-08684FCCBA73}" type="sib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24B433-46B7-4882-82E8-998C9C9712C2}" type="pres">
      <dgm:prSet presAssocID="{1C7595A0-168B-4ED8-8F9A-DD4B309C39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FA4CF3-8829-4F20-B289-CF56E111F740}" type="pres">
      <dgm:prSet presAssocID="{1C7595A0-168B-4ED8-8F9A-DD4B309C392D}" presName="dummyMaxCanvas" presStyleCnt="0">
        <dgm:presLayoutVars/>
      </dgm:prSet>
      <dgm:spPr/>
    </dgm:pt>
    <dgm:pt modelId="{546CBFFE-C78C-431A-91E7-14AC0A1FA463}" type="pres">
      <dgm:prSet presAssocID="{1C7595A0-168B-4ED8-8F9A-DD4B309C392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6531F3-1A7F-436C-AE79-AA01CF23B09B}" type="pres">
      <dgm:prSet presAssocID="{1C7595A0-168B-4ED8-8F9A-DD4B309C392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A954AB-8E38-4317-85D9-6D1626FE9EFF}" type="pres">
      <dgm:prSet presAssocID="{1C7595A0-168B-4ED8-8F9A-DD4B309C392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5D4D8B-7305-42EF-800B-5D2FC7F0230E}" type="pres">
      <dgm:prSet presAssocID="{1C7595A0-168B-4ED8-8F9A-DD4B309C392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B58122-2F19-4122-972F-63EA0746CB14}" type="pres">
      <dgm:prSet presAssocID="{1C7595A0-168B-4ED8-8F9A-DD4B309C392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CE6FA8-822A-41E5-A0DB-752087267055}" type="pres">
      <dgm:prSet presAssocID="{1C7595A0-168B-4ED8-8F9A-DD4B309C392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66863F-0B01-46ED-A88F-E1D5611C6F2B}" type="pres">
      <dgm:prSet presAssocID="{1C7595A0-168B-4ED8-8F9A-DD4B309C392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671117-7DC0-4BBE-A1DB-707CA9ECF8FE}" type="pres">
      <dgm:prSet presAssocID="{1C7595A0-168B-4ED8-8F9A-DD4B309C392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F07DAC-B9B4-4F73-A69F-DD7E4623FD41}" type="presOf" srcId="{41D6678B-148E-4850-9838-C39209648C96}" destId="{13CE6FA8-822A-41E5-A0DB-752087267055}" srcOrd="1" destOrd="0" presId="urn:microsoft.com/office/officeart/2005/8/layout/vProcess5"/>
    <dgm:cxn modelId="{4EF9C6C7-3E18-4B4F-9415-83B88BD5CC84}" type="presOf" srcId="{1C7595A0-168B-4ED8-8F9A-DD4B309C392D}" destId="{2224B433-46B7-4882-82E8-998C9C9712C2}" srcOrd="0" destOrd="0" presId="urn:microsoft.com/office/officeart/2005/8/layout/vProcess5"/>
    <dgm:cxn modelId="{65A5F4D6-C51B-42AE-92C4-CC9022235335}" srcId="{1C7595A0-168B-4ED8-8F9A-DD4B309C392D}" destId="{41D6678B-148E-4850-9838-C39209648C96}" srcOrd="0" destOrd="0" parTransId="{5C25774D-D6FC-4742-882C-3361F2957958}" sibTransId="{E3865AD1-EB6D-4B6A-A642-DBAB718ABD9E}"/>
    <dgm:cxn modelId="{EBDB248D-CE58-4450-B1EB-C9E4F9A09E80}" type="presOf" srcId="{9A2F1192-90DB-43A9-AD10-310BFC3F5870}" destId="{126531F3-1A7F-436C-AE79-AA01CF23B09B}" srcOrd="0" destOrd="0" presId="urn:microsoft.com/office/officeart/2005/8/layout/vProcess5"/>
    <dgm:cxn modelId="{548AB5EF-72C6-42EF-973F-B6D28337CAD6}" type="presOf" srcId="{B4292E1E-8859-4C4F-9D30-A0266F028A05}" destId="{39A954AB-8E38-4317-85D9-6D1626FE9EFF}" srcOrd="0" destOrd="0" presId="urn:microsoft.com/office/officeart/2005/8/layout/vProcess5"/>
    <dgm:cxn modelId="{F2257F25-C79E-45F7-B103-97F2B979E538}" srcId="{1C7595A0-168B-4ED8-8F9A-DD4B309C392D}" destId="{9A2F1192-90DB-43A9-AD10-310BFC3F5870}" srcOrd="1" destOrd="0" parTransId="{C99ADA21-55E0-4BDC-AF42-360E416AA61A}" sibTransId="{22BBE505-3966-47C5-8914-A89B65D8BA8D}"/>
    <dgm:cxn modelId="{4550167C-3C51-4671-BEFB-F84851674DE7}" type="presOf" srcId="{41D6678B-148E-4850-9838-C39209648C96}" destId="{546CBFFE-C78C-431A-91E7-14AC0A1FA463}" srcOrd="0" destOrd="0" presId="urn:microsoft.com/office/officeart/2005/8/layout/vProcess5"/>
    <dgm:cxn modelId="{11BE0308-B3F7-48DA-86E7-DC68B3255A05}" srcId="{1C7595A0-168B-4ED8-8F9A-DD4B309C392D}" destId="{B4292E1E-8859-4C4F-9D30-A0266F028A05}" srcOrd="2" destOrd="0" parTransId="{DD2EB078-E848-4862-8202-D2F6DBB40904}" sibTransId="{6A7B9181-BEAA-4012-BD23-08684FCCBA73}"/>
    <dgm:cxn modelId="{D7EDCE08-CCF2-4FCE-8BBA-EAB130D11030}" type="presOf" srcId="{22BBE505-3966-47C5-8914-A89B65D8BA8D}" destId="{32B58122-2F19-4122-972F-63EA0746CB14}" srcOrd="0" destOrd="0" presId="urn:microsoft.com/office/officeart/2005/8/layout/vProcess5"/>
    <dgm:cxn modelId="{1AA811F4-9DCC-4698-9B6F-568B8B71F003}" type="presOf" srcId="{B4292E1E-8859-4C4F-9D30-A0266F028A05}" destId="{67671117-7DC0-4BBE-A1DB-707CA9ECF8FE}" srcOrd="1" destOrd="0" presId="urn:microsoft.com/office/officeart/2005/8/layout/vProcess5"/>
    <dgm:cxn modelId="{2BBB6988-CBD4-4AC4-BF41-6FDC62B9720C}" type="presOf" srcId="{E3865AD1-EB6D-4B6A-A642-DBAB718ABD9E}" destId="{9B5D4D8B-7305-42EF-800B-5D2FC7F0230E}" srcOrd="0" destOrd="0" presId="urn:microsoft.com/office/officeart/2005/8/layout/vProcess5"/>
    <dgm:cxn modelId="{A483C460-199B-46E6-98FB-820094F9F586}" type="presOf" srcId="{9A2F1192-90DB-43A9-AD10-310BFC3F5870}" destId="{6666863F-0B01-46ED-A88F-E1D5611C6F2B}" srcOrd="1" destOrd="0" presId="urn:microsoft.com/office/officeart/2005/8/layout/vProcess5"/>
    <dgm:cxn modelId="{DA48557B-C381-4B9E-A531-2BAE70C0E4B7}" type="presParOf" srcId="{2224B433-46B7-4882-82E8-998C9C9712C2}" destId="{D9FA4CF3-8829-4F20-B289-CF56E111F740}" srcOrd="0" destOrd="0" presId="urn:microsoft.com/office/officeart/2005/8/layout/vProcess5"/>
    <dgm:cxn modelId="{C58A2F99-912C-42E8-9FDE-786F081385BF}" type="presParOf" srcId="{2224B433-46B7-4882-82E8-998C9C9712C2}" destId="{546CBFFE-C78C-431A-91E7-14AC0A1FA463}" srcOrd="1" destOrd="0" presId="urn:microsoft.com/office/officeart/2005/8/layout/vProcess5"/>
    <dgm:cxn modelId="{7E5CB847-FB2E-4F68-A143-9CF497ECD19A}" type="presParOf" srcId="{2224B433-46B7-4882-82E8-998C9C9712C2}" destId="{126531F3-1A7F-436C-AE79-AA01CF23B09B}" srcOrd="2" destOrd="0" presId="urn:microsoft.com/office/officeart/2005/8/layout/vProcess5"/>
    <dgm:cxn modelId="{DC6C4FCC-0A38-4E08-AF94-5347537AA850}" type="presParOf" srcId="{2224B433-46B7-4882-82E8-998C9C9712C2}" destId="{39A954AB-8E38-4317-85D9-6D1626FE9EFF}" srcOrd="3" destOrd="0" presId="urn:microsoft.com/office/officeart/2005/8/layout/vProcess5"/>
    <dgm:cxn modelId="{998F119D-5FE2-4041-AE97-1953D0486F22}" type="presParOf" srcId="{2224B433-46B7-4882-82E8-998C9C9712C2}" destId="{9B5D4D8B-7305-42EF-800B-5D2FC7F0230E}" srcOrd="4" destOrd="0" presId="urn:microsoft.com/office/officeart/2005/8/layout/vProcess5"/>
    <dgm:cxn modelId="{507826DC-7711-4F80-A847-C9149A878C14}" type="presParOf" srcId="{2224B433-46B7-4882-82E8-998C9C9712C2}" destId="{32B58122-2F19-4122-972F-63EA0746CB14}" srcOrd="5" destOrd="0" presId="urn:microsoft.com/office/officeart/2005/8/layout/vProcess5"/>
    <dgm:cxn modelId="{5BFDCD85-D92A-4080-94D2-9F021A9171FA}" type="presParOf" srcId="{2224B433-46B7-4882-82E8-998C9C9712C2}" destId="{13CE6FA8-822A-41E5-A0DB-752087267055}" srcOrd="6" destOrd="0" presId="urn:microsoft.com/office/officeart/2005/8/layout/vProcess5"/>
    <dgm:cxn modelId="{6763864D-D8B7-4601-B080-E5ECE7EEC1B8}" type="presParOf" srcId="{2224B433-46B7-4882-82E8-998C9C9712C2}" destId="{6666863F-0B01-46ED-A88F-E1D5611C6F2B}" srcOrd="7" destOrd="0" presId="urn:microsoft.com/office/officeart/2005/8/layout/vProcess5"/>
    <dgm:cxn modelId="{DDB0AA69-3CBE-4E5F-ACF7-EF2628B247B9}" type="presParOf" srcId="{2224B433-46B7-4882-82E8-998C9C9712C2}" destId="{67671117-7DC0-4BBE-A1DB-707CA9ECF8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169265" y="430267"/>
          <a:ext cx="4272954" cy="148394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2898322" y="4063934"/>
          <a:ext cx="828092" cy="529978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324947" y="4487917"/>
          <a:ext cx="3974841" cy="99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이슈왓슈</a:t>
          </a:r>
          <a:endParaRPr lang="ko-KR" altLang="en-US" sz="4400" b="1" kern="1200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324947" y="4487917"/>
        <a:ext cx="3974841" cy="993710"/>
      </dsp:txXfrm>
    </dsp:sp>
    <dsp:sp modelId="{07DB2C96-0F8E-43AA-B001-AAF622506325}">
      <dsp:nvSpPr>
        <dsp:cNvPr id="0" name=""/>
        <dsp:cNvSpPr/>
      </dsp:nvSpPr>
      <dsp:spPr>
        <a:xfrm>
          <a:off x="2722766" y="2028815"/>
          <a:ext cx="1490565" cy="14905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41054" y="2247103"/>
        <a:ext cx="1053989" cy="1053989"/>
      </dsp:txXfrm>
    </dsp:sp>
    <dsp:sp modelId="{789C89A2-4CD2-41CD-9570-769BA6D430EF}">
      <dsp:nvSpPr>
        <dsp:cNvPr id="0" name=""/>
        <dsp:cNvSpPr/>
      </dsp:nvSpPr>
      <dsp:spPr>
        <a:xfrm>
          <a:off x="1656183" y="910560"/>
          <a:ext cx="1490565" cy="14905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874471" y="1128848"/>
        <a:ext cx="1053989" cy="1053989"/>
      </dsp:txXfrm>
    </dsp:sp>
    <dsp:sp modelId="{3B6E5240-F008-438B-AD58-1195A692FCD4}">
      <dsp:nvSpPr>
        <dsp:cNvPr id="0" name=""/>
        <dsp:cNvSpPr/>
      </dsp:nvSpPr>
      <dsp:spPr>
        <a:xfrm>
          <a:off x="3179873" y="550174"/>
          <a:ext cx="1490565" cy="14905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sz="37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398161" y="768462"/>
        <a:ext cx="1053989" cy="1053989"/>
      </dsp:txXfrm>
    </dsp:sp>
    <dsp:sp modelId="{6A21A7AA-4EFE-4957-8E93-8ACD5CA124DD}">
      <dsp:nvSpPr>
        <dsp:cNvPr id="0" name=""/>
        <dsp:cNvSpPr/>
      </dsp:nvSpPr>
      <dsp:spPr>
        <a:xfrm>
          <a:off x="993710" y="248086"/>
          <a:ext cx="4637315" cy="37098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rgbClr val="C0C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0534860-D6B5-4340-9946-D15A1411E88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F079E0B7-930F-467C-BB56-368230D2F34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C624-3F9C-439D-B4B8-9707C06C9750}">
      <dsp:nvSpPr>
        <dsp:cNvPr id="0" name=""/>
        <dsp:cNvSpPr/>
      </dsp:nvSpPr>
      <dsp:spPr>
        <a:xfrm>
          <a:off x="610267" y="0"/>
          <a:ext cx="6916368" cy="59046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576D0-DBE7-48BE-9832-516F7FCAF808}">
      <dsp:nvSpPr>
        <dsp:cNvPr id="0" name=""/>
        <dsp:cNvSpPr/>
      </dsp:nvSpPr>
      <dsp:spPr>
        <a:xfrm>
          <a:off x="357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분석 결과 </a:t>
          </a:r>
          <a:endParaRPr lang="ko-KR" altLang="en-US" sz="2100" kern="1200" dirty="0"/>
        </a:p>
      </dsp:txBody>
      <dsp:txXfrm>
        <a:off x="79895" y="1847716"/>
        <a:ext cx="1410773" cy="2209222"/>
      </dsp:txXfrm>
    </dsp:sp>
    <dsp:sp modelId="{53F3A3D8-2613-46B0-86C7-86F2AFB509DC}">
      <dsp:nvSpPr>
        <dsp:cNvPr id="0" name=""/>
        <dsp:cNvSpPr/>
      </dsp:nvSpPr>
      <dsp:spPr>
        <a:xfrm>
          <a:off x="1645160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파일형식을</a:t>
          </a:r>
          <a:r>
            <a:rPr lang="ko-KR" altLang="en-US" sz="1800" kern="1200" dirty="0" smtClean="0"/>
            <a:t> </a:t>
          </a:r>
          <a:r>
            <a:rPr lang="en-US" altLang="ko-KR" sz="1800" kern="1200" dirty="0" err="1" smtClean="0"/>
            <a:t>Json</a:t>
          </a:r>
          <a:r>
            <a:rPr lang="en-US" altLang="ko-KR" sz="1800" kern="1200" dirty="0" smtClean="0"/>
            <a:t> </a:t>
          </a:r>
          <a:r>
            <a:rPr lang="ko-KR" altLang="en-US" sz="1800" kern="1200" dirty="0" smtClean="0"/>
            <a:t>형식으로 </a:t>
          </a:r>
          <a:r>
            <a:rPr lang="en-US" altLang="ko-KR" sz="1800" kern="1200" dirty="0" smtClean="0"/>
            <a:t>Input</a:t>
          </a:r>
          <a:endParaRPr lang="ko-KR" altLang="en-US" sz="1800" kern="1200" dirty="0"/>
        </a:p>
      </dsp:txBody>
      <dsp:txXfrm>
        <a:off x="1721480" y="1847716"/>
        <a:ext cx="1410773" cy="2209222"/>
      </dsp:txXfrm>
    </dsp:sp>
    <dsp:sp modelId="{AADC6C69-12EB-4CF2-81B4-307C90FDFF7B}">
      <dsp:nvSpPr>
        <dsp:cNvPr id="0" name=""/>
        <dsp:cNvSpPr/>
      </dsp:nvSpPr>
      <dsp:spPr>
        <a:xfrm>
          <a:off x="328674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Java Script</a:t>
          </a:r>
          <a:r>
            <a:rPr lang="ko-KR" altLang="en-US" sz="1800" kern="1200" dirty="0" smtClean="0"/>
            <a:t>의 라이브러리를 이용하여 구현</a:t>
          </a:r>
          <a:endParaRPr lang="ko-KR" altLang="en-US" sz="1800" kern="1200" dirty="0"/>
        </a:p>
      </dsp:txBody>
      <dsp:txXfrm>
        <a:off x="3363065" y="1847716"/>
        <a:ext cx="1410773" cy="2209222"/>
      </dsp:txXfrm>
    </dsp:sp>
    <dsp:sp modelId="{34EC45EC-490C-48D8-9C3C-8E985F052E30}">
      <dsp:nvSpPr>
        <dsp:cNvPr id="0" name=""/>
        <dsp:cNvSpPr/>
      </dsp:nvSpPr>
      <dsp:spPr>
        <a:xfrm>
          <a:off x="4928329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Three.js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3D-Force-Graph.js </a:t>
          </a:r>
          <a:r>
            <a:rPr lang="ko-KR" altLang="en-US" sz="2100" kern="1200" dirty="0" smtClean="0"/>
            <a:t>이용</a:t>
          </a:r>
          <a:endParaRPr lang="ko-KR" altLang="en-US" sz="2100" kern="1200" dirty="0"/>
        </a:p>
      </dsp:txBody>
      <dsp:txXfrm>
        <a:off x="5004649" y="1847716"/>
        <a:ext cx="1410773" cy="2209222"/>
      </dsp:txXfrm>
    </dsp:sp>
    <dsp:sp modelId="{13E20703-ABA6-4BDE-8075-7BA97BC38FDF}">
      <dsp:nvSpPr>
        <dsp:cNvPr id="0" name=""/>
        <dsp:cNvSpPr/>
      </dsp:nvSpPr>
      <dsp:spPr>
        <a:xfrm>
          <a:off x="6569914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서비스 </a:t>
          </a:r>
          <a:r>
            <a:rPr lang="en-US" altLang="ko-KR" sz="2100" kern="1200" dirty="0" smtClean="0"/>
            <a:t>UI</a:t>
          </a: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구현</a:t>
          </a:r>
          <a:endParaRPr lang="en-US" altLang="ko-KR" sz="2100" kern="1200" dirty="0" smtClean="0"/>
        </a:p>
      </dsp:txBody>
      <dsp:txXfrm>
        <a:off x="6646234" y="1847716"/>
        <a:ext cx="1410773" cy="220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7366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2213" y="576920"/>
        <a:ext cx="22120" cy="4424"/>
      </dsp:txXfrm>
    </dsp:sp>
    <dsp:sp modelId="{F6364AA3-CD4E-4EDA-A0A4-3C02BF50A683}">
      <dsp:nvSpPr>
        <dsp:cNvPr id="0" name=""/>
        <dsp:cNvSpPr/>
      </dsp:nvSpPr>
      <dsp:spPr>
        <a:xfrm>
          <a:off x="615628" y="2070"/>
          <a:ext cx="1923538" cy="1154123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ECEC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err="1" smtClean="0">
              <a:solidFill>
                <a:schemeClr val="bg1">
                  <a:lumMod val="8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b="1" kern="1200" spc="300" dirty="0" smtClean="0">
            <a:solidFill>
              <a:schemeClr val="bg1">
                <a:lumMod val="8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5628" y="2070"/>
        <a:ext cx="1923538" cy="1154123"/>
      </dsp:txXfrm>
    </dsp:sp>
    <dsp:sp modelId="{68C1F0CF-EE9B-4D83-BA20-E4218C41A67C}">
      <dsp:nvSpPr>
        <dsp:cNvPr id="0" name=""/>
        <dsp:cNvSpPr/>
      </dsp:nvSpPr>
      <dsp:spPr>
        <a:xfrm>
          <a:off x="4903319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8165" y="576920"/>
        <a:ext cx="22120" cy="4424"/>
      </dsp:txXfrm>
    </dsp:sp>
    <dsp:sp modelId="{28CA22D3-05B2-48A5-A749-B15B59C1B352}">
      <dsp:nvSpPr>
        <dsp:cNvPr id="0" name=""/>
        <dsp:cNvSpPr/>
      </dsp:nvSpPr>
      <dsp:spPr>
        <a:xfrm>
          <a:off x="2981580" y="2070"/>
          <a:ext cx="1923538" cy="1154123"/>
        </a:xfrm>
        <a:prstGeom prst="rect">
          <a:avLst/>
        </a:prstGeom>
        <a:noFill/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1580" y="2070"/>
        <a:ext cx="1923538" cy="1154123"/>
      </dsp:txXfrm>
    </dsp:sp>
    <dsp:sp modelId="{D43A9753-3136-41FC-8A6E-0031597BB5A9}">
      <dsp:nvSpPr>
        <dsp:cNvPr id="0" name=""/>
        <dsp:cNvSpPr/>
      </dsp:nvSpPr>
      <dsp:spPr>
        <a:xfrm>
          <a:off x="1577397" y="1154393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536" y="1358088"/>
        <a:ext cx="237627" cy="4424"/>
      </dsp:txXfrm>
    </dsp:sp>
    <dsp:sp modelId="{296F2DDA-20CB-4DE6-96A1-E6F7F52C975C}">
      <dsp:nvSpPr>
        <dsp:cNvPr id="0" name=""/>
        <dsp:cNvSpPr/>
      </dsp:nvSpPr>
      <dsp:spPr>
        <a:xfrm>
          <a:off x="5347533" y="2070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b="1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7533" y="2070"/>
        <a:ext cx="1923538" cy="1154123"/>
      </dsp:txXfrm>
    </dsp:sp>
    <dsp:sp modelId="{0896178F-20DA-4169-9A6A-55AFB95610B4}">
      <dsp:nvSpPr>
        <dsp:cNvPr id="0" name=""/>
        <dsp:cNvSpPr/>
      </dsp:nvSpPr>
      <dsp:spPr>
        <a:xfrm>
          <a:off x="2537366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2213" y="2173456"/>
        <a:ext cx="22120" cy="4424"/>
      </dsp:txXfrm>
    </dsp:sp>
    <dsp:sp modelId="{4258BAB0-FBF4-49CF-B4E3-3ECF4110C1B8}">
      <dsp:nvSpPr>
        <dsp:cNvPr id="0" name=""/>
        <dsp:cNvSpPr/>
      </dsp:nvSpPr>
      <dsp:spPr>
        <a:xfrm>
          <a:off x="615628" y="1598607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5628" y="1598607"/>
        <a:ext cx="1923538" cy="1154123"/>
      </dsp:txXfrm>
    </dsp:sp>
    <dsp:sp modelId="{C4252C37-DF84-4729-8D2C-671EC3666B05}">
      <dsp:nvSpPr>
        <dsp:cNvPr id="0" name=""/>
        <dsp:cNvSpPr/>
      </dsp:nvSpPr>
      <dsp:spPr>
        <a:xfrm>
          <a:off x="4903319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/>
        </a:p>
      </dsp:txBody>
      <dsp:txXfrm>
        <a:off x="5098165" y="2173456"/>
        <a:ext cx="22120" cy="4424"/>
      </dsp:txXfrm>
    </dsp:sp>
    <dsp:sp modelId="{D2CFBC5C-EF21-4DD1-BB80-7CAA4940D751}">
      <dsp:nvSpPr>
        <dsp:cNvPr id="0" name=""/>
        <dsp:cNvSpPr/>
      </dsp:nvSpPr>
      <dsp:spPr>
        <a:xfrm>
          <a:off x="2981580" y="1598607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1580" y="1598607"/>
        <a:ext cx="1923538" cy="1154123"/>
      </dsp:txXfrm>
    </dsp:sp>
    <dsp:sp modelId="{4AD3A5CA-AAB3-48E1-B52F-C792214828EA}">
      <dsp:nvSpPr>
        <dsp:cNvPr id="0" name=""/>
        <dsp:cNvSpPr/>
      </dsp:nvSpPr>
      <dsp:spPr>
        <a:xfrm>
          <a:off x="1577397" y="2750930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b="1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536" y="2954625"/>
        <a:ext cx="237627" cy="4424"/>
      </dsp:txXfrm>
    </dsp:sp>
    <dsp:sp modelId="{AD45548B-580F-49E1-877E-CFBC27607480}">
      <dsp:nvSpPr>
        <dsp:cNvPr id="0" name=""/>
        <dsp:cNvSpPr/>
      </dsp:nvSpPr>
      <dsp:spPr>
        <a:xfrm>
          <a:off x="5347533" y="1598607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b="1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7533" y="1598607"/>
        <a:ext cx="1923538" cy="1154123"/>
      </dsp:txXfrm>
    </dsp:sp>
    <dsp:sp modelId="{89172825-F34B-4771-9088-171A6F106361}">
      <dsp:nvSpPr>
        <dsp:cNvPr id="0" name=""/>
        <dsp:cNvSpPr/>
      </dsp:nvSpPr>
      <dsp:spPr>
        <a:xfrm>
          <a:off x="615628" y="3195144"/>
          <a:ext cx="1923538" cy="1154123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b="1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5628" y="3195144"/>
        <a:ext cx="1923538" cy="1154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4004-FADB-48B1-9083-0975AF696CE1}">
      <dsp:nvSpPr>
        <dsp:cNvPr id="0" name=""/>
        <dsp:cNvSpPr/>
      </dsp:nvSpPr>
      <dsp:spPr>
        <a:xfrm>
          <a:off x="0" y="5120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크롤링한</a:t>
          </a:r>
          <a:r>
            <a:rPr lang="ko-KR" altLang="en-US" sz="2000" kern="1200" dirty="0" smtClean="0"/>
            <a:t> 기사 입력</a:t>
          </a:r>
          <a:endParaRPr lang="ko-KR" altLang="en-US" sz="2000" kern="1200" dirty="0"/>
        </a:p>
      </dsp:txBody>
      <dsp:txXfrm>
        <a:off x="27882" y="33002"/>
        <a:ext cx="2623443" cy="896209"/>
      </dsp:txXfrm>
    </dsp:sp>
    <dsp:sp modelId="{8C11C9FC-B2A1-455B-8CF4-3E1C8356B295}">
      <dsp:nvSpPr>
        <dsp:cNvPr id="0" name=""/>
        <dsp:cNvSpPr/>
      </dsp:nvSpPr>
      <dsp:spPr>
        <a:xfrm rot="5400000">
          <a:off x="1161108" y="980893"/>
          <a:ext cx="356990" cy="428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1211088" y="1016592"/>
        <a:ext cx="257032" cy="249893"/>
      </dsp:txXfrm>
    </dsp:sp>
    <dsp:sp modelId="{C2021CA5-8641-4C8A-84B2-C0A2B81C253F}">
      <dsp:nvSpPr>
        <dsp:cNvPr id="0" name=""/>
        <dsp:cNvSpPr/>
      </dsp:nvSpPr>
      <dsp:spPr>
        <a:xfrm>
          <a:off x="0" y="1433081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White List</a:t>
          </a:r>
          <a:r>
            <a:rPr lang="ko-KR" altLang="en-US" sz="2000" kern="1200" dirty="0" smtClean="0"/>
            <a:t>로 가지고 올 기사 선정 </a:t>
          </a:r>
          <a:endParaRPr lang="ko-KR" altLang="en-US" sz="2000" kern="1200" dirty="0"/>
        </a:p>
      </dsp:txBody>
      <dsp:txXfrm>
        <a:off x="27882" y="1460963"/>
        <a:ext cx="2623443" cy="896209"/>
      </dsp:txXfrm>
    </dsp:sp>
    <dsp:sp modelId="{C06F680C-EB95-4834-B61A-D2ADBB28BE09}">
      <dsp:nvSpPr>
        <dsp:cNvPr id="0" name=""/>
        <dsp:cNvSpPr/>
      </dsp:nvSpPr>
      <dsp:spPr>
        <a:xfrm rot="5400000">
          <a:off x="1161108" y="2408854"/>
          <a:ext cx="356990" cy="428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1211088" y="2444553"/>
        <a:ext cx="257032" cy="249893"/>
      </dsp:txXfrm>
    </dsp:sp>
    <dsp:sp modelId="{96264CF7-826D-4CA9-B419-0D7AB190E431}">
      <dsp:nvSpPr>
        <dsp:cNvPr id="0" name=""/>
        <dsp:cNvSpPr/>
      </dsp:nvSpPr>
      <dsp:spPr>
        <a:xfrm>
          <a:off x="0" y="2861041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Black List</a:t>
          </a:r>
          <a:r>
            <a:rPr lang="ko-KR" altLang="en-US" sz="1300" kern="1200" dirty="0" smtClean="0"/>
            <a:t>로 기사에서 기사 자체만 추출</a:t>
          </a:r>
          <a:endParaRPr lang="ko-KR" altLang="en-US" sz="1300" kern="1200" dirty="0"/>
        </a:p>
      </dsp:txBody>
      <dsp:txXfrm>
        <a:off x="27882" y="2888923"/>
        <a:ext cx="2623443" cy="896209"/>
      </dsp:txXfrm>
    </dsp:sp>
    <dsp:sp modelId="{A4E233CE-D40E-4F24-B6D6-EC55410DA542}">
      <dsp:nvSpPr>
        <dsp:cNvPr id="0" name=""/>
        <dsp:cNvSpPr/>
      </dsp:nvSpPr>
      <dsp:spPr>
        <a:xfrm rot="5400000">
          <a:off x="1161108" y="3836815"/>
          <a:ext cx="356990" cy="428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1211088" y="3872514"/>
        <a:ext cx="257032" cy="249893"/>
      </dsp:txXfrm>
    </dsp:sp>
    <dsp:sp modelId="{A6999B08-B26E-4D7C-A2ED-1D6696F4614E}">
      <dsp:nvSpPr>
        <dsp:cNvPr id="0" name=""/>
        <dsp:cNvSpPr/>
      </dsp:nvSpPr>
      <dsp:spPr>
        <a:xfrm>
          <a:off x="0" y="4289002"/>
          <a:ext cx="2679207" cy="951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just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White list</a:t>
          </a:r>
          <a:r>
            <a:rPr lang="ko-KR" altLang="en-US" sz="1300" kern="1200" dirty="0" smtClean="0"/>
            <a:t>에서 추출해온 문서에서 불필요한 부분들을 제거해주는 작업</a:t>
          </a:r>
          <a:r>
            <a:rPr lang="en-US" altLang="ko-KR" sz="1300" kern="1200" dirty="0" smtClean="0"/>
            <a:t>. </a:t>
          </a:r>
          <a:endParaRPr lang="ko-KR" altLang="en-US" sz="1300" kern="1200" dirty="0"/>
        </a:p>
      </dsp:txBody>
      <dsp:txXfrm>
        <a:off x="27882" y="4316884"/>
        <a:ext cx="2623443" cy="896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AB8878EF-B4DE-4729-A5BB-F7FBD7B88FA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63A26B3B-11F0-40DE-B938-A17A89C1C2E5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EA12C89-3328-437C-A53E-9EC335A660B2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5FC4BF88-166B-4825-86FE-E0639371B55E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0" y="771427"/>
          <a:ext cx="8067199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kern="12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0" y="1065150"/>
        <a:ext cx="7773476" cy="587445"/>
      </dsp:txXfrm>
    </dsp:sp>
    <dsp:sp modelId="{B8851F7C-EFBA-43D0-A67D-809BF2817AF8}">
      <dsp:nvSpPr>
        <dsp:cNvPr id="0" name=""/>
        <dsp:cNvSpPr/>
      </dsp:nvSpPr>
      <dsp:spPr>
        <a:xfrm>
          <a:off x="2484697" y="1163058"/>
          <a:ext cx="5582502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484697" y="1456781"/>
        <a:ext cx="5288779" cy="587445"/>
      </dsp:txXfrm>
    </dsp:sp>
    <dsp:sp modelId="{B06FE3BA-3938-48D0-92F9-5A14C63AB129}">
      <dsp:nvSpPr>
        <dsp:cNvPr id="0" name=""/>
        <dsp:cNvSpPr/>
      </dsp:nvSpPr>
      <dsp:spPr>
        <a:xfrm>
          <a:off x="4969395" y="1554688"/>
          <a:ext cx="3097804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969395" y="1848411"/>
        <a:ext cx="2804081" cy="5874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1928F-19AF-47E8-8F57-75BADD5D12F3}">
      <dsp:nvSpPr>
        <dsp:cNvPr id="0" name=""/>
        <dsp:cNvSpPr/>
      </dsp:nvSpPr>
      <dsp:spPr>
        <a:xfrm>
          <a:off x="3858344" y="2988858"/>
          <a:ext cx="2629205" cy="357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28"/>
              </a:lnTo>
              <a:lnTo>
                <a:pt x="2629205" y="178528"/>
              </a:lnTo>
              <a:lnTo>
                <a:pt x="2629205" y="35705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9FB02-A002-45D1-A0CB-79B8E6AAF860}">
      <dsp:nvSpPr>
        <dsp:cNvPr id="0" name=""/>
        <dsp:cNvSpPr/>
      </dsp:nvSpPr>
      <dsp:spPr>
        <a:xfrm>
          <a:off x="3760476" y="2988858"/>
          <a:ext cx="91440" cy="357056"/>
        </a:xfrm>
        <a:custGeom>
          <a:avLst/>
          <a:gdLst/>
          <a:ahLst/>
          <a:cxnLst/>
          <a:rect l="0" t="0" r="0" b="0"/>
          <a:pathLst>
            <a:path>
              <a:moveTo>
                <a:pt x="97867" y="0"/>
              </a:moveTo>
              <a:lnTo>
                <a:pt x="97867" y="178528"/>
              </a:lnTo>
              <a:lnTo>
                <a:pt x="45720" y="178528"/>
              </a:lnTo>
              <a:lnTo>
                <a:pt x="45720" y="35705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6EB8-997F-4CD5-8FA7-8500519122DF}">
      <dsp:nvSpPr>
        <dsp:cNvPr id="0" name=""/>
        <dsp:cNvSpPr/>
      </dsp:nvSpPr>
      <dsp:spPr>
        <a:xfrm>
          <a:off x="1176990" y="2988858"/>
          <a:ext cx="2681353" cy="357056"/>
        </a:xfrm>
        <a:custGeom>
          <a:avLst/>
          <a:gdLst/>
          <a:ahLst/>
          <a:cxnLst/>
          <a:rect l="0" t="0" r="0" b="0"/>
          <a:pathLst>
            <a:path>
              <a:moveTo>
                <a:pt x="2681353" y="0"/>
              </a:moveTo>
              <a:lnTo>
                <a:pt x="2681353" y="178528"/>
              </a:lnTo>
              <a:lnTo>
                <a:pt x="0" y="178528"/>
              </a:lnTo>
              <a:lnTo>
                <a:pt x="0" y="35705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48E6-146C-4ADB-8192-B934BA785FC9}">
      <dsp:nvSpPr>
        <dsp:cNvPr id="0" name=""/>
        <dsp:cNvSpPr/>
      </dsp:nvSpPr>
      <dsp:spPr>
        <a:xfrm>
          <a:off x="2360898" y="1161713"/>
          <a:ext cx="2994891" cy="182714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360898" y="1161713"/>
        <a:ext cx="2994891" cy="1827145"/>
      </dsp:txXfrm>
    </dsp:sp>
    <dsp:sp modelId="{C7F8455C-1867-4A3E-A281-03104FED783A}">
      <dsp:nvSpPr>
        <dsp:cNvPr id="0" name=""/>
        <dsp:cNvSpPr/>
      </dsp:nvSpPr>
      <dsp:spPr>
        <a:xfrm>
          <a:off x="2485" y="3345915"/>
          <a:ext cx="2349009" cy="1760783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485" y="3345915"/>
        <a:ext cx="2349009" cy="1760783"/>
      </dsp:txXfrm>
    </dsp:sp>
    <dsp:sp modelId="{90F89110-B2F4-4007-B616-3F3E25F138BE}">
      <dsp:nvSpPr>
        <dsp:cNvPr id="0" name=""/>
        <dsp:cNvSpPr/>
      </dsp:nvSpPr>
      <dsp:spPr>
        <a:xfrm>
          <a:off x="2708552" y="3345915"/>
          <a:ext cx="2195288" cy="179469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08552" y="3345915"/>
        <a:ext cx="2195288" cy="1794695"/>
      </dsp:txXfrm>
    </dsp:sp>
    <dsp:sp modelId="{4EFFE216-6E3B-4E0C-A702-5DC0B0719CBF}">
      <dsp:nvSpPr>
        <dsp:cNvPr id="0" name=""/>
        <dsp:cNvSpPr/>
      </dsp:nvSpPr>
      <dsp:spPr>
        <a:xfrm>
          <a:off x="5260897" y="3345915"/>
          <a:ext cx="2453304" cy="1772643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Doc2Vec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260897" y="3345915"/>
        <a:ext cx="2453304" cy="1772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CBFFE-C78C-431A-91E7-14AC0A1FA463}">
      <dsp:nvSpPr>
        <dsp:cNvPr id="0" name=""/>
        <dsp:cNvSpPr/>
      </dsp:nvSpPr>
      <dsp:spPr>
        <a:xfrm>
          <a:off x="0" y="0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sz="18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35709" y="35709"/>
        <a:ext cx="4805068" cy="1147782"/>
      </dsp:txXfrm>
    </dsp:sp>
    <dsp:sp modelId="{126531F3-1A7F-436C-AE79-AA01CF23B09B}">
      <dsp:nvSpPr>
        <dsp:cNvPr id="0" name=""/>
        <dsp:cNvSpPr/>
      </dsp:nvSpPr>
      <dsp:spPr>
        <a:xfrm>
          <a:off x="540059" y="14223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sz="18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75768" y="1458108"/>
        <a:ext cx="4716722" cy="1147782"/>
      </dsp:txXfrm>
    </dsp:sp>
    <dsp:sp modelId="{39A954AB-8E38-4317-85D9-6D1626FE9EFF}">
      <dsp:nvSpPr>
        <dsp:cNvPr id="0" name=""/>
        <dsp:cNvSpPr/>
      </dsp:nvSpPr>
      <dsp:spPr>
        <a:xfrm>
          <a:off x="1080119" y="28447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sz="18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1115828" y="2880508"/>
        <a:ext cx="4716722" cy="1147782"/>
      </dsp:txXfrm>
    </dsp:sp>
    <dsp:sp modelId="{9B5D4D8B-7305-42EF-800B-5D2FC7F0230E}">
      <dsp:nvSpPr>
        <dsp:cNvPr id="0" name=""/>
        <dsp:cNvSpPr/>
      </dsp:nvSpPr>
      <dsp:spPr>
        <a:xfrm>
          <a:off x="532820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1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506508" y="924560"/>
        <a:ext cx="435864" cy="596341"/>
      </dsp:txXfrm>
    </dsp:sp>
    <dsp:sp modelId="{32B58122-2F19-4122-972F-63EA0746CB14}">
      <dsp:nvSpPr>
        <dsp:cNvPr id="0" name=""/>
        <dsp:cNvSpPr/>
      </dsp:nvSpPr>
      <dsp:spPr>
        <a:xfrm>
          <a:off x="586826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1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604656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err="1" smtClean="0"/>
              <a:t>코모란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/NNP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/NNP '/SS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 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 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 '/SS </a:t>
            </a:r>
          </a:p>
          <a:p>
            <a:pPr marL="0" indent="0">
              <a:buNone/>
            </a:pPr>
            <a:r>
              <a:rPr lang="ko-KR" altLang="en-US" sz="1200" dirty="0" smtClean="0"/>
              <a:t>아리랑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형태소 분석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여자화장실서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(N),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(j)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(V),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(e)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(N)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‘</a:t>
            </a:r>
          </a:p>
          <a:p>
            <a:pPr marL="0" indent="0">
              <a:buNone/>
            </a:pPr>
            <a:r>
              <a:rPr lang="ko-KR" altLang="en-US" sz="1200" dirty="0" smtClean="0"/>
              <a:t>다온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 '/SP+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/NNG+'/SP</a:t>
            </a:r>
          </a:p>
          <a:p>
            <a:pPr marL="0" indent="0">
              <a:buNone/>
            </a:pPr>
            <a:r>
              <a:rPr lang="ko-KR" altLang="en-US" sz="1200" dirty="0" err="1" smtClean="0"/>
              <a:t>꼬꼬마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=&gt; [0/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=&gt; [2/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/NNG+5/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/JKM]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=&gt; [7/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/NNG+10/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/JX]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=&gt; [12/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/VA+13/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/ETD]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=&gt; [15/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/NNG] '=&gt; [18/'/SS] </a:t>
            </a:r>
            <a:r>
              <a:rPr lang="ko-KR" altLang="en-US" sz="1200" dirty="0" smtClean="0"/>
              <a:t>묻지</a:t>
            </a:r>
            <a:r>
              <a:rPr lang="en-US" altLang="ko-KR" sz="1200" dirty="0" smtClean="0"/>
              <a:t>=&gt; [19/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/VV+20/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/ECD]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=&gt; [21/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'=&gt; [23/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/NNG+25/'/SS]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라이노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(JKB)+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(JX)+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(VA)+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(ETM)+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(NNG)+'(SS)+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(VV)+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(VX)+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(NNG)+'(SS)</a:t>
            </a:r>
          </a:p>
          <a:p>
            <a:pPr marL="0" indent="0">
              <a:buNone/>
            </a:pPr>
            <a:r>
              <a:rPr lang="en-US" altLang="ko-KR" sz="1200" dirty="0" smtClean="0"/>
              <a:t>Open Korea Text: [﻿(Foreign: 0, 1),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Josa</a:t>
            </a:r>
            <a:r>
              <a:rPr lang="en-US" altLang="ko-KR" sz="1200" dirty="0" smtClean="0"/>
              <a:t>: 6, 1),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(Adjective(</a:t>
            </a:r>
            <a:r>
              <a:rPr lang="ko-KR" altLang="en-US" sz="1200" dirty="0" smtClean="0"/>
              <a:t>없다</a:t>
            </a:r>
            <a:r>
              <a:rPr lang="en-US" altLang="ko-KR" sz="1200" dirty="0" smtClean="0"/>
              <a:t>): 13,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2), '(Punctuation: 19, 1), 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(Verb(</a:t>
            </a:r>
            <a:r>
              <a:rPr lang="ko-KR" altLang="en-US" sz="1200" dirty="0" smtClean="0"/>
              <a:t>묻다</a:t>
            </a:r>
            <a:r>
              <a:rPr lang="en-US" altLang="ko-KR" sz="1200" dirty="0" smtClean="0"/>
              <a:t>): 20, 3),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'(Punctuation: 26, 1)]</a:t>
            </a:r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여자화장실</a:t>
            </a:r>
            <a:r>
              <a:rPr lang="en-US" altLang="ko-KR" sz="1200" dirty="0" smtClean="0"/>
              <a:t>(Noun: 1, 5),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(Noun: 8, 4), </a:t>
            </a:r>
            <a:r>
              <a:rPr lang="ko-KR" altLang="en-US" sz="1200" dirty="0" smtClean="0"/>
              <a:t>일면식도 없는 남성</a:t>
            </a:r>
            <a:r>
              <a:rPr lang="en-US" altLang="ko-KR" sz="1200" dirty="0" smtClean="0"/>
              <a:t>(Noun: 8, 10),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한나눔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jca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jxc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paa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etm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ncpa</a:t>
            </a:r>
            <a:r>
              <a:rPr lang="en-US" altLang="ko-KR" sz="1200" dirty="0" smtClean="0"/>
              <a:t>+'/</a:t>
            </a:r>
            <a:r>
              <a:rPr lang="en-US" altLang="ko-KR" sz="1200" dirty="0" err="1" smtClean="0"/>
              <a:t>sr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은전한잎</a:t>
            </a:r>
            <a:r>
              <a:rPr lang="en-US" altLang="ko-KR" sz="1200" dirty="0" smtClean="0"/>
              <a:t>: [# 1] 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/NNG(NNG)[# 2]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화장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실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/JKB(JKB)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면식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/JX(JX) </a:t>
            </a:r>
            <a:r>
              <a:rPr lang="ko-KR" altLang="en-US" sz="1200" dirty="0" smtClean="0"/>
              <a:t>없는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/VA(VA)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/ETM(ETM)  </a:t>
            </a:r>
            <a:r>
              <a:rPr lang="ko-KR" altLang="en-US" sz="1200" dirty="0" smtClean="0"/>
              <a:t>남성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/NNG(NNG) '	= '/SW(SY) </a:t>
            </a:r>
            <a:r>
              <a:rPr lang="ko-KR" altLang="en-US" sz="1200" dirty="0" smtClean="0"/>
              <a:t>묻지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/VV(VV)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마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/VX(VX)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폭행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/NNG(NNG)='	= '/SW(SY)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00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37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더 </a:t>
            </a:r>
            <a:r>
              <a:rPr lang="ko-KR" altLang="en-US" dirty="0" smtClean="0"/>
              <a:t>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1183</a:t>
            </a:r>
            <a:r>
              <a:rPr lang="ko-KR" altLang="en-US" dirty="0" smtClean="0"/>
              <a:t>개는 </a:t>
            </a:r>
            <a:r>
              <a:rPr lang="en-US" altLang="ko-KR" dirty="0" smtClean="0"/>
              <a:t>timeout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되거나 중간에 링크가 사라지는 문서가 존재하여서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3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8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5442" y="880790"/>
            <a:ext cx="6858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Issue what show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/>
            </a:r>
            <a:b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이슈왓슈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en-US" altLang="ko-KR" sz="4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5442" y="4149080"/>
            <a:ext cx="6858000" cy="1655762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말 이야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86700" cy="1325563"/>
          </a:xfrm>
        </p:spPr>
        <p:txBody>
          <a:bodyPr/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전처리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61786442"/>
              </p:ext>
            </p:extLst>
          </p:nvPr>
        </p:nvGraphicFramePr>
        <p:xfrm>
          <a:off x="3357133" y="574115"/>
          <a:ext cx="2679207" cy="524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452467" y="4689188"/>
            <a:ext cx="3748882" cy="1880186"/>
            <a:chOff x="4346991" y="5222546"/>
            <a:chExt cx="4906376" cy="168592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991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178534" y="6236713"/>
              <a:ext cx="3074833" cy="303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80</a:t>
              </a:r>
              <a:r>
                <a:rPr lang="en-US" altLang="ko-KR" sz="1600" dirty="0">
                  <a:solidFill>
                    <a:srgbClr val="FF0000"/>
                  </a:solidFill>
                </a:rPr>
                <a:t>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  <p:sp>
        <p:nvSpPr>
          <p:cNvPr id="5" name="설명선 3 4"/>
          <p:cNvSpPr/>
          <p:nvPr/>
        </p:nvSpPr>
        <p:spPr>
          <a:xfrm>
            <a:off x="6588224" y="149747"/>
            <a:ext cx="2088232" cy="2256455"/>
          </a:xfrm>
          <a:prstGeom prst="borderCallout3">
            <a:avLst>
              <a:gd name="adj1" fmla="val 50614"/>
              <a:gd name="adj2" fmla="val 334"/>
              <a:gd name="adj3" fmla="val 76959"/>
              <a:gd name="adj4" fmla="val -8913"/>
              <a:gd name="adj5" fmla="val 79946"/>
              <a:gd name="adj6" fmla="val -17123"/>
              <a:gd name="adj7" fmla="val 96717"/>
              <a:gd name="adj8" fmla="val -270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White list </a:t>
            </a:r>
            <a:r>
              <a:rPr lang="ko-KR" altLang="en-US" dirty="0" smtClean="0">
                <a:solidFill>
                  <a:schemeClr val="tx1"/>
                </a:solidFill>
              </a:rPr>
              <a:t>방식은 </a:t>
            </a:r>
            <a:r>
              <a:rPr lang="en-US" altLang="ko-KR" dirty="0" err="1" smtClean="0">
                <a:solidFill>
                  <a:schemeClr val="tx1"/>
                </a:solidFill>
              </a:rPr>
              <a:t>naver</a:t>
            </a:r>
            <a:r>
              <a:rPr lang="en-US" altLang="ko-KR" dirty="0" smtClean="0">
                <a:solidFill>
                  <a:schemeClr val="tx1"/>
                </a:solidFill>
              </a:rPr>
              <a:t> ,</a:t>
            </a:r>
            <a:r>
              <a:rPr lang="en-US" altLang="ko-KR" dirty="0" err="1" smtClean="0">
                <a:solidFill>
                  <a:schemeClr val="tx1"/>
                </a:solidFill>
              </a:rPr>
              <a:t>daum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기타 뉴스 사이트에서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JavaScript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필요한 영역의 정보를 추출하는 것을 말합니다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220630" y="2661868"/>
            <a:ext cx="1872208" cy="1719876"/>
          </a:xfrm>
          <a:prstGeom prst="borderCallout2">
            <a:avLst>
              <a:gd name="adj1" fmla="val 50943"/>
              <a:gd name="adj2" fmla="val 100033"/>
              <a:gd name="adj3" fmla="val 49990"/>
              <a:gd name="adj4" fmla="val 133416"/>
              <a:gd name="adj5" fmla="val 56604"/>
              <a:gd name="adj6" fmla="val 1671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lack list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애초에 가지고 올 수 없는 기사들을 사전에 잘라주는 것을 말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224" y="2573220"/>
            <a:ext cx="2408237" cy="205235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630" y="1232236"/>
            <a:ext cx="2446105" cy="11739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394" y="4954578"/>
            <a:ext cx="3213062" cy="17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283094"/>
            <a:ext cx="3960440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Crawllica</a:t>
            </a:r>
            <a:r>
              <a:rPr lang="en-US" altLang="ko-KR" sz="2800" b="1" spc="3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r>
              <a:rPr lang="en-US" altLang="ko-KR" sz="2800" b="1" spc="3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ko-KR" altLang="en-US" sz="2800" b="1" spc="300" dirty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8171" y="1196752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H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arvesta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1" y="4149080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reproca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0" y="1890566"/>
            <a:ext cx="4438650" cy="18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05894" y="166661"/>
            <a:ext cx="33784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팀에서 자체 개발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</a:t>
            </a:r>
            <a:endParaRPr lang="en-US" altLang="ko-KR" sz="1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전처리 최상위 모듈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8952" y="1250170"/>
            <a:ext cx="356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저장을 </a:t>
            </a:r>
            <a:r>
              <a:rPr lang="ko-KR" altLang="en-US" sz="12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담당하는 하위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8952" y="4180438"/>
            <a:ext cx="503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저장된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정제된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TEXT </a:t>
            </a:r>
            <a:r>
              <a:rPr lang="ko-KR" altLang="en-US" sz="1200" b="1" dirty="0" smtClean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 바꾸는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작업을 담당하는 하위 모듈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18170" y="4844919"/>
            <a:ext cx="4726683" cy="1674942"/>
            <a:chOff x="4065215" y="5222546"/>
            <a:chExt cx="4386360" cy="16859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215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24128" y="6193982"/>
              <a:ext cx="272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약 </a:t>
              </a:r>
              <a:r>
                <a:rPr lang="en-US" altLang="ko-KR" sz="1600" dirty="0">
                  <a:solidFill>
                    <a:srgbClr val="FF0000"/>
                  </a:solidFill>
                </a:rPr>
                <a:t>80%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065887"/>
              </p:ext>
            </p:extLst>
          </p:nvPr>
        </p:nvGraphicFramePr>
        <p:xfrm>
          <a:off x="539552" y="13407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90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7258"/>
              </p:ext>
            </p:extLst>
          </p:nvPr>
        </p:nvGraphicFramePr>
        <p:xfrm>
          <a:off x="427179" y="1435138"/>
          <a:ext cx="3947110" cy="3847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2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1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형태소 분석기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18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Khaiii</a:t>
                      </a: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kakao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hangul</a:t>
                      </a:r>
                      <a:r>
                        <a:rPr lang="en-US" altLang="ko-KR" sz="14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analyzer 3</a:t>
                      </a:r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18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라이노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</a:p>
                    <a:p>
                      <a:pPr algn="l" latinLnBrk="1"/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한나눔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6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18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다온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</a:p>
                    <a:p>
                      <a:pPr algn="l" latinLnBrk="1"/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코모란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  <a:r>
                        <a:rPr lang="en-US" altLang="ko-KR" sz="16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java </a:t>
                      </a:r>
                      <a:r>
                        <a:rPr lang="ko-KR" altLang="en-US" sz="1600" baseline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기반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ETRI: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18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아리랑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</a:p>
                    <a:p>
                      <a:pPr algn="l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꼬마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: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188779" y="1378781"/>
            <a:ext cx="3682752" cy="4233537"/>
            <a:chOff x="479437" y="1064024"/>
            <a:chExt cx="4286962" cy="52354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9532" y="2492284"/>
              <a:ext cx="2109374" cy="190045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6859" y="1692891"/>
              <a:ext cx="1301648" cy="14559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96" y="3685728"/>
              <a:ext cx="3005382" cy="261375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1452" y="3258679"/>
              <a:ext cx="1804940" cy="144016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8620" y="3893136"/>
              <a:ext cx="2548806" cy="24063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561" y="4546906"/>
              <a:ext cx="1680556" cy="10479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37" y="2486399"/>
              <a:ext cx="1583750" cy="2317600"/>
            </a:xfrm>
            <a:prstGeom prst="rect">
              <a:avLst/>
            </a:prstGeom>
          </p:spPr>
        </p:pic>
      </p:grpSp>
      <p:sp>
        <p:nvSpPr>
          <p:cNvPr id="22" name="오른쪽 화살표 21"/>
          <p:cNvSpPr/>
          <p:nvPr/>
        </p:nvSpPr>
        <p:spPr>
          <a:xfrm>
            <a:off x="4473615" y="3153439"/>
            <a:ext cx="608656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1459616" cy="504056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196752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여자화장실서	﻿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/SH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서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/JKB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일면식도	일면식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/JX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없는	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/VA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/ETM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남성	남성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묻지마	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'/SS +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/VV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지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/EC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	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'/SS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393305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코모란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이예시로</a:t>
            </a:r>
            <a:r>
              <a:rPr lang="ko-KR" altLang="en-US" dirty="0" smtClean="0"/>
              <a:t> 쓰나요</a:t>
            </a:r>
            <a:r>
              <a:rPr lang="en-US" altLang="ko-KR" dirty="0" smtClean="0"/>
              <a:t>?? </a:t>
            </a:r>
            <a:r>
              <a:rPr lang="ko-KR" altLang="en-US" dirty="0" err="1" smtClean="0"/>
              <a:t>실시간예시</a:t>
            </a:r>
            <a:r>
              <a:rPr lang="ko-KR" altLang="en-US" dirty="0" smtClean="0"/>
              <a:t> 조작 화면 </a:t>
            </a:r>
            <a:r>
              <a:rPr lang="ko-KR" altLang="en-US" dirty="0" err="1" smtClean="0"/>
              <a:t>만들것</a:t>
            </a:r>
            <a:r>
              <a:rPr lang="ko-KR" altLang="en-US" dirty="0" smtClean="0"/>
              <a:t> 알기 </a:t>
            </a:r>
            <a:r>
              <a:rPr lang="ko-KR" altLang="en-US" dirty="0" err="1" smtClean="0"/>
              <a:t>쉽울듯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984" r="3959"/>
          <a:stretch/>
        </p:blipFill>
        <p:spPr>
          <a:xfrm>
            <a:off x="463816" y="1268760"/>
            <a:ext cx="6988504" cy="520650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300192" y="4941168"/>
            <a:ext cx="1584176" cy="153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015716" y="2015262"/>
            <a:ext cx="2556284" cy="523220"/>
            <a:chOff x="2015716" y="2015262"/>
            <a:chExt cx="2556284" cy="52322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015716" y="2293144"/>
              <a:ext cx="1224136" cy="0"/>
            </a:xfrm>
            <a:prstGeom prst="line">
              <a:avLst/>
            </a:prstGeom>
            <a:ln w="76200" cap="rnd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95075" y="2015262"/>
              <a:ext cx="11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err="1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Khaiii</a:t>
              </a:r>
              <a:endParaRPr lang="ko-KR" altLang="en-US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cxnSp>
        <p:nvCxnSpPr>
          <p:cNvPr id="21" name="구부러진 연결선 20"/>
          <p:cNvCxnSpPr/>
          <p:nvPr/>
        </p:nvCxnSpPr>
        <p:spPr>
          <a:xfrm>
            <a:off x="1619672" y="1484784"/>
            <a:ext cx="2016224" cy="530478"/>
          </a:xfrm>
          <a:prstGeom prst="curvedConnector3">
            <a:avLst>
              <a:gd name="adj1" fmla="val 9881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83968" y="2538482"/>
            <a:ext cx="2742206" cy="3169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716953"/>
              </p:ext>
            </p:extLst>
          </p:nvPr>
        </p:nvGraphicFramePr>
        <p:xfrm>
          <a:off x="467544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9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433263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7875" y="2840219"/>
            <a:ext cx="7754565" cy="2520280"/>
            <a:chOff x="625475" y="1350758"/>
            <a:chExt cx="8297455" cy="3758143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7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056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 : Term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단어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296698" y="2259941"/>
              <a:ext cx="1267190" cy="592994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471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DF : Document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문서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2" y="3933056"/>
              <a:ext cx="267253" cy="714180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1579" y="1350758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전체 문서의 수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510019" y="2018457"/>
              <a:ext cx="255533" cy="262505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1957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TF-IDF(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가중치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604269" y="3464517"/>
              <a:ext cx="807491" cy="825629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25475" y="911452"/>
            <a:ext cx="4568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장점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없는 단어를 걸러주는 필터 역할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0" y="1284516"/>
            <a:ext cx="8075240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839898555"/>
              </p:ext>
            </p:extLst>
          </p:nvPr>
        </p:nvGraphicFramePr>
        <p:xfrm>
          <a:off x="499560" y="2996952"/>
          <a:ext cx="8067200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8585"/>
            <a:ext cx="4217608" cy="3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940930"/>
            <a:ext cx="64807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과정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임베딩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단어를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벡터화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부여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 출력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Word2Vec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역할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크롤링한 기사 중 검색 키워드와 가장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연관도가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높은 단어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개를 뽑는다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3439026"/>
            <a:ext cx="314541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분석을 마친 상태에서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‘eat’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이라는 단어를 넣게 되면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</a:t>
            </a:r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apple’,’orange’,’rice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 오는 것을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할 수 있다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6978015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268760"/>
            <a:ext cx="6833999" cy="5328592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RTF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+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/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앞으로의 방향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072" y="1268761"/>
            <a:ext cx="7489304" cy="115212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 파업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기사를  수집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(40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한 후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가장 유사한 단어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개를 뽑는다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</a:t>
            </a:r>
            <a:r>
              <a:rPr lang="ko-KR" altLang="en-US" sz="18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단어 간의 연관도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832338" cy="4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759205059"/>
              </p:ext>
            </p:extLst>
          </p:nvPr>
        </p:nvGraphicFramePr>
        <p:xfrm>
          <a:off x="713656" y="274638"/>
          <a:ext cx="7716688" cy="630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056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004153787"/>
              </p:ext>
            </p:extLst>
          </p:nvPr>
        </p:nvGraphicFramePr>
        <p:xfrm>
          <a:off x="1115616" y="1772816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204594"/>
            <a:ext cx="30922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키워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99792" y="3861048"/>
            <a:ext cx="1152128" cy="792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02867"/>
              </p:ext>
            </p:extLst>
          </p:nvPr>
        </p:nvGraphicFramePr>
        <p:xfrm>
          <a:off x="4283968" y="3839568"/>
          <a:ext cx="3960440" cy="235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110">
                  <a:extLst>
                    <a:ext uri="{9D8B030D-6E8A-4147-A177-3AD203B41FA5}">
                      <a16:colId xmlns:a16="http://schemas.microsoft.com/office/drawing/2014/main" xmlns="" val="2920993080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xmlns="" val="2918370464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xmlns="" val="3132468678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xmlns="" val="43727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문장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단어 빈도수</a:t>
                      </a:r>
                      <a:r>
                        <a:rPr lang="en-US" altLang="ko-KR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(TF)</a:t>
                      </a:r>
                      <a:endParaRPr lang="ko-KR" altLang="en-US" b="1" spc="3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0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(1)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79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129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3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76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4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652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합계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(RTF)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2.25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286028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10056"/>
              </p:ext>
            </p:extLst>
          </p:nvPr>
        </p:nvGraphicFramePr>
        <p:xfrm>
          <a:off x="4555411" y="783391"/>
          <a:ext cx="3759044" cy="19992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522">
                  <a:extLst>
                    <a:ext uri="{9D8B030D-6E8A-4147-A177-3AD203B41FA5}">
                      <a16:colId xmlns:a16="http://schemas.microsoft.com/office/drawing/2014/main" xmlns="" val="1203308017"/>
                    </a:ext>
                  </a:extLst>
                </a:gridCol>
                <a:gridCol w="1879522">
                  <a:extLst>
                    <a:ext uri="{9D8B030D-6E8A-4147-A177-3AD203B41FA5}">
                      <a16:colId xmlns:a16="http://schemas.microsoft.com/office/drawing/2014/main" xmlns="" val="1834979755"/>
                    </a:ext>
                  </a:extLst>
                </a:gridCol>
              </a:tblGrid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KeyWord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4290096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바나나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4359423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3632428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24551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6372200" y="2924944"/>
            <a:ext cx="0" cy="756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271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971036"/>
              </p:ext>
            </p:extLst>
          </p:nvPr>
        </p:nvGraphicFramePr>
        <p:xfrm>
          <a:off x="650901" y="123791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4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268760"/>
            <a:ext cx="4232249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</a:p>
          <a:p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같은 복잡한 연관성을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나타내는 것에 한계점이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나타낼 경우 하나의 키워드에도 여러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다른 키워드 간의 </a:t>
            </a:r>
            <a:r>
              <a:rPr lang="ko-KR" altLang="en-US" b="1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연관도를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나타낼 수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?? 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장점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.??</a:t>
            </a:r>
            <a:endParaRPr lang="ko-KR" altLang="en-US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8760"/>
            <a:ext cx="355668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92793"/>
              </p:ext>
            </p:extLst>
          </p:nvPr>
        </p:nvGraphicFramePr>
        <p:xfrm>
          <a:off x="467544" y="692696"/>
          <a:ext cx="813690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과정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12202"/>
              </p:ext>
            </p:extLst>
          </p:nvPr>
        </p:nvGraphicFramePr>
        <p:xfrm>
          <a:off x="-288" y="1124744"/>
          <a:ext cx="9144288" cy="5415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7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41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3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13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9/23~9/26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9/27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12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명의 조원들의 아이디어를 만들고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구체화 해서 가장 좋은 아이디어 고르기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err="1" smtClean="0"/>
                        <a:t>멘토님들</a:t>
                      </a:r>
                      <a:r>
                        <a:rPr lang="ko-KR" altLang="en-US" sz="1050" dirty="0" smtClean="0"/>
                        <a:t> 만나서 주제 피드백 받기 </a:t>
                      </a:r>
                      <a:endParaRPr lang="en-US" altLang="ko-KR" sz="1050" dirty="0" smtClean="0"/>
                    </a:p>
                    <a:p>
                      <a:pPr algn="just" latinLnBrk="1"/>
                      <a:endParaRPr lang="en-US" altLang="ko-KR" sz="1050" dirty="0" smtClean="0"/>
                    </a:p>
                    <a:p>
                      <a:pPr algn="just" latinLnBrk="1"/>
                      <a:r>
                        <a:rPr lang="en-US" altLang="ko-KR" sz="1050" dirty="0" smtClean="0"/>
                        <a:t>-&gt;</a:t>
                      </a:r>
                      <a:r>
                        <a:rPr lang="ko-KR" altLang="en-US" sz="1050" dirty="0" smtClean="0"/>
                        <a:t>다시 정리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smtClean="0"/>
                        <a:t>가장 좋은 효율의 형태소 분석기 </a:t>
                      </a:r>
                      <a:r>
                        <a:rPr lang="ko-KR" altLang="en-US" sz="1050" dirty="0" err="1" smtClean="0"/>
                        <a:t>찾고코드짜기</a:t>
                      </a:r>
                      <a:r>
                        <a:rPr lang="en-US" altLang="ko-KR" sz="1050" dirty="0" smtClean="0"/>
                        <a:t>. (10/2</a:t>
                      </a:r>
                      <a:r>
                        <a:rPr lang="ko-KR" altLang="en-US" sz="1050" dirty="0" smtClean="0"/>
                        <a:t>일 까지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각자 진행한 형태소 분석기의 결과들을 보면서 어떤 형태 분석기가 좋은지 판단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오후에는 다른 사람의 형태 분석기를 공부해야 할 사람들은 공부했다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형태소 분석기를 분석한 결과들을 다시 일렬로 배치하고 파일로 추출하는 것이 하루 쉬고 다음날 까지의 목표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깃 </a:t>
                      </a:r>
                      <a:r>
                        <a:rPr lang="ko-KR" altLang="en-US" sz="1100" dirty="0" err="1" smtClean="0"/>
                        <a:t>플로우에</a:t>
                      </a:r>
                      <a:r>
                        <a:rPr lang="ko-KR" altLang="en-US" sz="1100" dirty="0" smtClean="0"/>
                        <a:t> 대해서 공부를 하고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깃 허브에 어떻게 파일을 정리 할지 정함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그리고 각자 형태소 분석기를 통해서 자료 </a:t>
                      </a:r>
                      <a:r>
                        <a:rPr lang="en-US" altLang="ko-KR" sz="1100" baseline="0" dirty="0" smtClean="0"/>
                        <a:t>5</a:t>
                      </a:r>
                      <a:r>
                        <a:rPr lang="ko-KR" altLang="en-US" sz="1100" baseline="0" dirty="0" smtClean="0"/>
                        <a:t>개 분석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하는 예제까지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1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10/7~8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10/10~11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10/14 ~ 17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5178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err="1" smtClean="0"/>
                        <a:t>네이버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트윗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에서 </a:t>
                      </a:r>
                      <a:r>
                        <a:rPr lang="ko-KR" altLang="en-US" sz="1200" dirty="0" err="1" smtClean="0"/>
                        <a:t>크롤링하는</a:t>
                      </a:r>
                      <a:r>
                        <a:rPr lang="ko-KR" altLang="en-US" sz="1200" dirty="0" smtClean="0"/>
                        <a:t> 것 공부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형태소</a:t>
                      </a:r>
                      <a:r>
                        <a:rPr lang="ko-KR" altLang="en-US" sz="1200" baseline="0" dirty="0" smtClean="0"/>
                        <a:t> 분석기를 돌리고 </a:t>
                      </a:r>
                      <a:r>
                        <a:rPr lang="en-US" altLang="ko-KR" sz="1200" baseline="0" dirty="0" err="1" smtClean="0"/>
                        <a:t>json</a:t>
                      </a:r>
                      <a:r>
                        <a:rPr lang="ko-KR" altLang="en-US" sz="1200" baseline="0" dirty="0" smtClean="0"/>
                        <a:t>형식으로 저장 까지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구글은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크롤링</a:t>
                      </a:r>
                      <a:r>
                        <a:rPr lang="ko-KR" altLang="en-US" sz="1200" baseline="0" dirty="0" smtClean="0"/>
                        <a:t> 하기가 매우 까다로워서 빼기로 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저장을 하는 방식에 대해서</a:t>
                      </a:r>
                      <a:r>
                        <a:rPr lang="ko-KR" altLang="en-US" sz="1200" baseline="0" dirty="0" smtClean="0"/>
                        <a:t> 설계를 정리하였다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각자 분석한 파일들을</a:t>
                      </a:r>
                      <a:endParaRPr lang="en-US" altLang="ko-KR" sz="1200" baseline="0" dirty="0" smtClean="0"/>
                    </a:p>
                    <a:p>
                      <a:pPr algn="just" latinLnBrk="1"/>
                      <a:endParaRPr lang="en-US" altLang="ko-KR" sz="1200" baseline="0" dirty="0" smtClean="0"/>
                    </a:p>
                    <a:p>
                      <a:pPr algn="just" latinLnBrk="1"/>
                      <a:r>
                        <a:rPr lang="ko-KR" altLang="en-US" sz="1200" baseline="0" dirty="0" err="1" smtClean="0"/>
                        <a:t>폴더명을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날짜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시간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기반으로 하고 시간 밑으로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사이트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키워드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순번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으로 저장하는 코드를 짰다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오늘부터 각자 파트를 나눴다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김재현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크롤링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크롤링한</a:t>
                      </a:r>
                      <a:r>
                        <a:rPr lang="ko-KR" altLang="en-US" sz="1100" baseline="0" dirty="0" smtClean="0"/>
                        <a:t> 기사의 바디 부분을 더 매끄럽게 가지고 오는 과정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화이트리스트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블랙리스트방식 </a:t>
                      </a:r>
                      <a:r>
                        <a:rPr lang="en-US" altLang="ko-KR" sz="1100" baseline="0" dirty="0" smtClean="0"/>
                        <a:t>-&gt; Done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박종선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프론트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정제된 데이터를 어떻게 보여줄 것인지 공부</a:t>
                      </a:r>
                      <a:r>
                        <a:rPr lang="en-US" altLang="ko-KR" sz="1100" baseline="0" dirty="0" smtClean="0"/>
                        <a:t>-&gt; ~ING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이희수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문진한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분석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어떤 방식을 이용해서 키워드끼리의 유사성을 나타낼 것인지 공부</a:t>
                      </a:r>
                      <a:r>
                        <a:rPr lang="en-US" altLang="ko-KR" sz="1100" dirty="0" smtClean="0"/>
                        <a:t>+</a:t>
                      </a:r>
                      <a:r>
                        <a:rPr lang="ko-KR" altLang="en-US" sz="1100" dirty="0" smtClean="0"/>
                        <a:t>소스 짜기</a:t>
                      </a:r>
                      <a:r>
                        <a:rPr lang="en-US" altLang="ko-KR" sz="1100" dirty="0" smtClean="0"/>
                        <a:t>(TF</a:t>
                      </a:r>
                      <a:r>
                        <a:rPr lang="en-US" altLang="ko-KR" sz="1100" baseline="0" dirty="0" smtClean="0"/>
                        <a:t> , Word2Vec</a:t>
                      </a:r>
                      <a:r>
                        <a:rPr lang="en-US" altLang="ko-KR" sz="1100" dirty="0" smtClean="0"/>
                        <a:t>) ~ING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10/21~22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10/23~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079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맨토링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크게 할 말이 없음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-&gt; </a:t>
                      </a:r>
                      <a:r>
                        <a:rPr lang="ko-KR" altLang="en-US" sz="1400" b="1" dirty="0" smtClean="0"/>
                        <a:t>즉 </a:t>
                      </a:r>
                      <a:r>
                        <a:rPr lang="en-US" altLang="ko-KR" sz="1400" b="1" dirty="0" smtClean="0"/>
                        <a:t>Good!!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김재현</a:t>
                      </a:r>
                      <a:r>
                        <a:rPr lang="en-US" altLang="ko-KR" sz="1200" dirty="0" smtClean="0"/>
                        <a:t>: RTF </a:t>
                      </a:r>
                      <a:r>
                        <a:rPr lang="ko-KR" altLang="en-US" sz="1200" dirty="0" smtClean="0"/>
                        <a:t>공식 만들어서 진행 </a:t>
                      </a:r>
                      <a:r>
                        <a:rPr lang="en-US" altLang="ko-KR" sz="1200" dirty="0" smtClean="0"/>
                        <a:t>-&gt; Done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 </a:t>
                      </a:r>
                      <a:r>
                        <a:rPr lang="ko-KR" altLang="en-US" sz="1200" baseline="0" dirty="0" smtClean="0"/>
                        <a:t>형식으로 보여주는 법 </a:t>
                      </a:r>
                      <a:endParaRPr lang="en-US" altLang="ko-KR" sz="120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이희수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문진한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분석</a:t>
                      </a: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파생 키워드끼리의 유사성을 나타낼 것인지 공부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소스 짜기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Kmeans</a:t>
                      </a:r>
                      <a:r>
                        <a:rPr lang="en-US" altLang="ko-KR" sz="1200" baseline="0" dirty="0" smtClean="0"/>
                        <a:t> , Doc2Vec</a:t>
                      </a:r>
                      <a:r>
                        <a:rPr lang="en-US" altLang="ko-KR" sz="1200" dirty="0" smtClean="0"/>
                        <a:t>)  -&gt; Done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김재현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</a:t>
                      </a:r>
                      <a:r>
                        <a:rPr lang="ko-KR" altLang="en-US" sz="1200" baseline="0" dirty="0" smtClean="0"/>
                        <a:t>로 값을 어떻게 잘 보여줄 것인가</a:t>
                      </a:r>
                      <a:r>
                        <a:rPr lang="en-US" altLang="ko-KR" sz="1200" baseline="0" dirty="0" smtClean="0"/>
                        <a:t>?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이희수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뉴스창</a:t>
                      </a:r>
                      <a:r>
                        <a:rPr lang="ko-KR" altLang="en-US" sz="1200" baseline="0" dirty="0" smtClean="0"/>
                        <a:t> 띄우기</a:t>
                      </a:r>
                      <a:endParaRPr lang="en-US" altLang="ko-KR" sz="1200" baseline="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문진한 </a:t>
                      </a:r>
                      <a:r>
                        <a:rPr lang="en-US" altLang="ko-KR" sz="1200" baseline="0" dirty="0" smtClean="0"/>
                        <a:t>– PPT </a:t>
                      </a:r>
                      <a:r>
                        <a:rPr lang="ko-KR" altLang="en-US" sz="1200" baseline="0" dirty="0" smtClean="0"/>
                        <a:t>만들기 시작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87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6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97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0563" y="445239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67974497"/>
              </p:ext>
            </p:extLst>
          </p:nvPr>
        </p:nvGraphicFramePr>
        <p:xfrm>
          <a:off x="2915816" y="431100"/>
          <a:ext cx="6624736" cy="572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AutoShape 4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11783" y="3306632"/>
            <a:ext cx="3168129" cy="2070735"/>
            <a:chOff x="1075411" y="1082543"/>
            <a:chExt cx="2312514" cy="1311186"/>
          </a:xfrm>
        </p:grpSpPr>
        <p:pic>
          <p:nvPicPr>
            <p:cNvPr id="26634" name="Picture 10" descr="트위터ㅏ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4319">
              <a:off x="1075411" y="1434282"/>
              <a:ext cx="814454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372699" y="1082543"/>
              <a:ext cx="2015226" cy="896618"/>
              <a:chOff x="221601" y="2837158"/>
              <a:chExt cx="3479887" cy="109450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9"/>
              <a:srcRect t="31878"/>
              <a:stretch/>
            </p:blipFill>
            <p:spPr>
              <a:xfrm>
                <a:off x="221601" y="2837158"/>
                <a:ext cx="1952624" cy="42175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595" y="3457252"/>
                <a:ext cx="1446699" cy="474411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273" b="93182" l="0" r="98649">
                            <a14:foregroundMark x1="16216" y1="38636" x2="6757" y2="38636"/>
                            <a14:foregroundMark x1="50676" y1="31818" x2="52027" y2="61364"/>
                            <a14:foregroundMark x1="69595" y1="31818" x2="69595" y2="65909"/>
                            <a14:foregroundMark x1="91892" y1="31818" x2="91216" y2="61364"/>
                            <a14:foregroundMark x1="33784" y1="27273" x2="35135" y2="68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72640">
                <a:off x="1373261" y="3077877"/>
                <a:ext cx="2328227" cy="692174"/>
              </a:xfrm>
              <a:prstGeom prst="rect">
                <a:avLst/>
              </a:prstGeom>
            </p:spPr>
          </p:pic>
        </p:grpSp>
        <p:pic>
          <p:nvPicPr>
            <p:cNvPr id="26644" name="Picture 20" descr="구글에 대한 이미지 검색결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8296">
              <a:off x="1723493" y="1847741"/>
              <a:ext cx="1559966" cy="54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오른쪽 화살표 27"/>
          <p:cNvSpPr/>
          <p:nvPr/>
        </p:nvSpPr>
        <p:spPr>
          <a:xfrm rot="19950765">
            <a:off x="3413096" y="2964121"/>
            <a:ext cx="739437" cy="44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61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5701" y="2090037"/>
            <a:ext cx="4723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검색어의 아쉬운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간의 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연관성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없다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r="43269"/>
          <a:stretch/>
        </p:blipFill>
        <p:spPr>
          <a:xfrm>
            <a:off x="763202" y="1481135"/>
            <a:ext cx="1985768" cy="4749219"/>
          </a:xfrm>
          <a:prstGeom prst="rect">
            <a:avLst/>
          </a:prstGeom>
        </p:spPr>
      </p:pic>
      <p:pic>
        <p:nvPicPr>
          <p:cNvPr id="2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40160"/>
          <a:stretch/>
        </p:blipFill>
        <p:spPr>
          <a:xfrm>
            <a:off x="2401924" y="1479596"/>
            <a:ext cx="1987840" cy="475114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918595" y="2577606"/>
            <a:ext cx="2676677" cy="3044221"/>
            <a:chOff x="252942" y="2634842"/>
            <a:chExt cx="2571189" cy="2098908"/>
          </a:xfrm>
        </p:grpSpPr>
        <p:sp>
          <p:nvSpPr>
            <p:cNvPr id="21" name="직사각형 20"/>
            <p:cNvSpPr/>
            <p:nvPr/>
          </p:nvSpPr>
          <p:spPr>
            <a:xfrm>
              <a:off x="295068" y="2657457"/>
              <a:ext cx="858324" cy="1847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2942" y="3737808"/>
              <a:ext cx="739315" cy="1811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7511" y="4380119"/>
              <a:ext cx="628950" cy="188423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6198" y="3095773"/>
              <a:ext cx="584286" cy="17444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821602" y="2634842"/>
              <a:ext cx="1002529" cy="2098908"/>
              <a:chOff x="4586513" y="2820536"/>
              <a:chExt cx="1002529" cy="2098908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01004" y="4513312"/>
                <a:ext cx="938752" cy="1823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586513" y="3455268"/>
                <a:ext cx="732412" cy="1905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596795" y="2820536"/>
                <a:ext cx="992247" cy="18288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613714" y="4713139"/>
                <a:ext cx="692350" cy="206305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28901" y="27552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1115964"/>
            <a:ext cx="352564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1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중요한 검색 키워드에서 연관된 키워드를 보여주는 </a:t>
            </a:r>
            <a:r>
              <a:rPr lang="ko-KR" altLang="en-US" sz="1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맵</a:t>
            </a:r>
            <a:endParaRPr lang="en-US" altLang="ko-KR" sz="1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간의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중요도와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연관성의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수치를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정량적으로 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보여주는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기사이기 때문에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44106" y="1115964"/>
            <a:ext cx="4055886" cy="4751576"/>
            <a:chOff x="527371" y="1290206"/>
            <a:chExt cx="3881651" cy="5163126"/>
          </a:xfrm>
        </p:grpSpPr>
        <p:grpSp>
          <p:nvGrpSpPr>
            <p:cNvPr id="18" name="그룹 17"/>
            <p:cNvGrpSpPr/>
            <p:nvPr/>
          </p:nvGrpSpPr>
          <p:grpSpPr>
            <a:xfrm>
              <a:off x="527371" y="1690971"/>
              <a:ext cx="3881651" cy="4762361"/>
              <a:chOff x="467666" y="1076472"/>
              <a:chExt cx="4169720" cy="5376860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076472"/>
                <a:ext cx="4125580" cy="2784573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290206"/>
              <a:ext cx="1952625" cy="61912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4106" y="6052177"/>
            <a:ext cx="16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 smtClean="0">
                <a:solidFill>
                  <a:schemeClr val="bg1">
                    <a:lumMod val="75000"/>
                  </a:schemeClr>
                </a:solidFill>
              </a:rPr>
              <a:t>다음의 </a:t>
            </a:r>
            <a:r>
              <a:rPr lang="en-US" altLang="ko-KR" sz="1400" i="1" dirty="0" err="1" smtClean="0">
                <a:solidFill>
                  <a:schemeClr val="bg1">
                    <a:lumMod val="75000"/>
                  </a:schemeClr>
                </a:solidFill>
              </a:rPr>
              <a:t>SomeTrend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98531"/>
              </p:ext>
            </p:extLst>
          </p:nvPr>
        </p:nvGraphicFramePr>
        <p:xfrm>
          <a:off x="683568" y="13407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029" y="439209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en-US" altLang="ko-KR" sz="28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Web Scraping &amp; </a:t>
            </a:r>
            <a:r>
              <a:rPr lang="en-US" altLang="ko-KR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Crawling 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00805"/>
              </p:ext>
            </p:extLst>
          </p:nvPr>
        </p:nvGraphicFramePr>
        <p:xfrm>
          <a:off x="533401" y="1371456"/>
          <a:ext cx="3595228" cy="432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00">
                  <a:extLst>
                    <a:ext uri="{9D8B030D-6E8A-4147-A177-3AD203B41FA5}">
                      <a16:colId xmlns:a16="http://schemas.microsoft.com/office/drawing/2014/main" xmlns="" val="1597866777"/>
                    </a:ext>
                  </a:extLst>
                </a:gridCol>
                <a:gridCol w="2392128">
                  <a:extLst>
                    <a:ext uri="{9D8B030D-6E8A-4147-A177-3AD203B41FA5}">
                      <a16:colId xmlns:a16="http://schemas.microsoft.com/office/drawing/2014/main" xmlns="" val="2023088016"/>
                    </a:ext>
                  </a:extLst>
                </a:gridCol>
              </a:tblGrid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2758018"/>
                  </a:ext>
                </a:extLst>
              </a:tr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8269275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Naver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6298426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7200070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642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756" y="5907871"/>
            <a:ext cx="410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비고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크롤링은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Naver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Daum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만 이용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670235" y="1101442"/>
            <a:ext cx="5145301" cy="4472989"/>
            <a:chOff x="3670235" y="1101442"/>
            <a:chExt cx="5145301" cy="44729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3662" y="1101442"/>
              <a:ext cx="2232248" cy="35156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r="38146"/>
            <a:stretch/>
          </p:blipFill>
          <p:spPr>
            <a:xfrm>
              <a:off x="6208113" y="1465957"/>
              <a:ext cx="1944216" cy="2962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6336" y="2974106"/>
              <a:ext cx="1219200" cy="2600325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>
              <a:endCxn id="3" idx="1"/>
            </p:cNvCxnSpPr>
            <p:nvPr/>
          </p:nvCxnSpPr>
          <p:spPr>
            <a:xfrm>
              <a:off x="3670235" y="2646164"/>
              <a:ext cx="1003427" cy="213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141375" y="10397155"/>
            <a:ext cx="1192800" cy="654450"/>
            <a:chOff x="3670235" y="4485375"/>
            <a:chExt cx="3718044" cy="20399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/>
            <a:srcRect b="10389"/>
            <a:stretch/>
          </p:blipFill>
          <p:spPr>
            <a:xfrm>
              <a:off x="4359329" y="4485375"/>
              <a:ext cx="3028950" cy="2039969"/>
            </a:xfrm>
            <a:prstGeom prst="rect">
              <a:avLst/>
            </a:prstGeom>
          </p:spPr>
        </p:pic>
        <p:cxnSp>
          <p:nvCxnSpPr>
            <p:cNvPr id="16" name="직선 화살표 연결선 15"/>
            <p:cNvCxnSpPr/>
            <p:nvPr/>
          </p:nvCxnSpPr>
          <p:spPr>
            <a:xfrm>
              <a:off x="3670235" y="5292115"/>
              <a:ext cx="1215766" cy="9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safetimes.co.kr/news/photo/201807/67728_39320_495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47" y="2308882"/>
            <a:ext cx="1493488" cy="5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에 대한 이미지 검색결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7" b="26178"/>
          <a:stretch/>
        </p:blipFill>
        <p:spPr bwMode="auto">
          <a:xfrm>
            <a:off x="1955799" y="3153471"/>
            <a:ext cx="1935384" cy="62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um communication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06" y="4080299"/>
            <a:ext cx="1219970" cy="49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75991"/>
            <a:ext cx="1662330" cy="56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1"/>
          <a:srcRect l="14719" t="14947" b="15034"/>
          <a:stretch/>
        </p:blipFill>
        <p:spPr>
          <a:xfrm>
            <a:off x="4571999" y="4797152"/>
            <a:ext cx="2730159" cy="1728192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3891183" y="5382142"/>
            <a:ext cx="782479" cy="117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3346"/>
              </p:ext>
            </p:extLst>
          </p:nvPr>
        </p:nvGraphicFramePr>
        <p:xfrm>
          <a:off x="1520896" y="2747753"/>
          <a:ext cx="4834805" cy="1824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97">
                  <a:extLst>
                    <a:ext uri="{9D8B030D-6E8A-4147-A177-3AD203B41FA5}">
                      <a16:colId xmlns:a16="http://schemas.microsoft.com/office/drawing/2014/main" xmlns="" val="1105862251"/>
                    </a:ext>
                  </a:extLst>
                </a:gridCol>
                <a:gridCol w="3406608">
                  <a:extLst>
                    <a:ext uri="{9D8B030D-6E8A-4147-A177-3AD203B41FA5}">
                      <a16:colId xmlns:a16="http://schemas.microsoft.com/office/drawing/2014/main" xmlns="" val="1810843117"/>
                    </a:ext>
                  </a:extLst>
                </a:gridCol>
              </a:tblGrid>
              <a:tr h="1123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키워드당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30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기사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90304306"/>
                  </a:ext>
                </a:extLst>
              </a:tr>
              <a:tr h="7010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하나에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100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</a:t>
                      </a:r>
                      <a:r>
                        <a:rPr lang="ko-KR" altLang="en-US" sz="16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트윗</a:t>
                      </a:r>
                      <a:endParaRPr lang="en-US" altLang="ko-KR" sz="1600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(1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파일로 저장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24830" y="4811674"/>
            <a:ext cx="3699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약</a:t>
            </a:r>
            <a:r>
              <a:rPr lang="ko-KR" altLang="en-US" sz="32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sz="32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1220</a:t>
            </a:r>
            <a:r>
              <a:rPr lang="ko-KR" altLang="en-US" sz="3200" b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기사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시간 마다 </a:t>
            </a:r>
            <a:r>
              <a:rPr lang="ko-KR" altLang="en-US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3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572000" y="4045896"/>
            <a:ext cx="4281406" cy="2479316"/>
            <a:chOff x="288131" y="4005064"/>
            <a:chExt cx="3892607" cy="208823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" t="12858" b="8940"/>
            <a:stretch/>
          </p:blipFill>
          <p:spPr bwMode="auto">
            <a:xfrm>
              <a:off x="288131" y="4005064"/>
              <a:ext cx="3892607" cy="2088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8212" y="5661248"/>
              <a:ext cx="1681500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440029" y="439209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en-US" altLang="ko-KR" sz="28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Web Scraping &amp; </a:t>
            </a:r>
            <a:r>
              <a:rPr lang="en-US" altLang="ko-KR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Crawling 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45773" y="1465980"/>
            <a:ext cx="1038380" cy="777406"/>
            <a:chOff x="661502" y="1715279"/>
            <a:chExt cx="1584177" cy="1186028"/>
          </a:xfrm>
        </p:grpSpPr>
        <p:pic>
          <p:nvPicPr>
            <p:cNvPr id="21" name="Picture 4" descr="네이버에 대한 이미지 검색결과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500" b="69500" l="10000" r="97500">
                          <a14:foregroundMark x1="27000" y1="52000" x2="91500" y2="5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46" b="39098"/>
            <a:stretch/>
          </p:blipFill>
          <p:spPr bwMode="auto">
            <a:xfrm>
              <a:off x="661502" y="1715279"/>
              <a:ext cx="1584177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Daum communication logo.sv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02" y="2405185"/>
              <a:ext cx="1219970" cy="496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37661"/>
              </p:ext>
            </p:extLst>
          </p:nvPr>
        </p:nvGraphicFramePr>
        <p:xfrm>
          <a:off x="440028" y="1412776"/>
          <a:ext cx="4636027" cy="95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676">
                  <a:extLst>
                    <a:ext uri="{9D8B030D-6E8A-4147-A177-3AD203B41FA5}">
                      <a16:colId xmlns:a16="http://schemas.microsoft.com/office/drawing/2014/main" xmlns="" val="1669981304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3780598310"/>
                    </a:ext>
                  </a:extLst>
                </a:gridCol>
              </a:tblGrid>
              <a:tr h="95706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상위 키워드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20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 추출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0103225"/>
                  </a:ext>
                </a:extLst>
              </a:tr>
            </a:tbl>
          </a:graphicData>
        </a:graphic>
      </p:graphicFrame>
      <p:pic>
        <p:nvPicPr>
          <p:cNvPr id="31" name="Picture 2" descr="http://www.safetimes.co.kr/news/photo/201807/67728_39320_495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13" y="3994488"/>
            <a:ext cx="1038380" cy="4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1699613" y="3000563"/>
            <a:ext cx="1138342" cy="589500"/>
            <a:chOff x="6184048" y="4605487"/>
            <a:chExt cx="1819240" cy="1145643"/>
          </a:xfrm>
        </p:grpSpPr>
        <p:pic>
          <p:nvPicPr>
            <p:cNvPr id="32" name="Picture 4" descr="네이버에 대한 이미지 검색결과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1" t="31527" b="26178"/>
            <a:stretch/>
          </p:blipFill>
          <p:spPr bwMode="auto">
            <a:xfrm>
              <a:off x="6184048" y="4605487"/>
              <a:ext cx="1819240" cy="8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Daum communication logo.sv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524" y="5270854"/>
              <a:ext cx="1412287" cy="48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429388" y="5065269"/>
            <a:ext cx="2774460" cy="1034514"/>
            <a:chOff x="371017" y="5012857"/>
            <a:chExt cx="4754770" cy="1772909"/>
          </a:xfrm>
        </p:grpSpPr>
        <p:pic>
          <p:nvPicPr>
            <p:cNvPr id="38" name="Picture 8" descr="Googl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98" y="5012857"/>
              <a:ext cx="1662330" cy="56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71017" y="5519873"/>
              <a:ext cx="4754770" cy="1265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한국의 기사와 시간적 오차가 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/>
                <a:t>있기 때문에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제외 하기로 결정함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618137"/>
              </p:ext>
            </p:extLst>
          </p:nvPr>
        </p:nvGraphicFramePr>
        <p:xfrm>
          <a:off x="539552" y="141277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340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1739</TotalTime>
  <Words>1421</Words>
  <Application>Microsoft Office PowerPoint</Application>
  <PresentationFormat>화면 슬라이드 쇼(4:3)</PresentationFormat>
  <Paragraphs>322</Paragraphs>
  <Slides>30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맑은 고딕</vt:lpstr>
      <vt:lpstr>서울남산 장체B</vt:lpstr>
      <vt:lpstr>서울남산 장체EB</vt:lpstr>
      <vt:lpstr>서울남산 장체L</vt:lpstr>
      <vt:lpstr>Arial</vt:lpstr>
      <vt:lpstr>Calibri</vt:lpstr>
      <vt:lpstr>Calibri Light</vt:lpstr>
      <vt:lpstr>Wingdings 2</vt:lpstr>
      <vt:lpstr>HDOfficeLightV0</vt:lpstr>
      <vt:lpstr>Office 테마</vt:lpstr>
      <vt:lpstr>Issue what show (이슈왓슈)</vt:lpstr>
      <vt:lpstr>목차</vt:lpstr>
      <vt:lpstr>1. 필요성</vt:lpstr>
      <vt:lpstr>1. 필요성</vt:lpstr>
      <vt:lpstr>1. 필요성</vt:lpstr>
      <vt:lpstr>전체 과정</vt:lpstr>
      <vt:lpstr>2. Web Scraping &amp; Crawling </vt:lpstr>
      <vt:lpstr>2. Web Scraping &amp; Crawling </vt:lpstr>
      <vt:lpstr>전체 과정</vt:lpstr>
      <vt:lpstr>3. 전처리</vt:lpstr>
      <vt:lpstr>PowerPoint 프레젠테이션</vt:lpstr>
      <vt:lpstr>전체 과정</vt:lpstr>
      <vt:lpstr>4. 형태소 분석</vt:lpstr>
      <vt:lpstr>4. 형태소 분석– Kahiii</vt:lpstr>
      <vt:lpstr>4. 형태소 분석 – Kahiii</vt:lpstr>
      <vt:lpstr>전체 과정</vt:lpstr>
      <vt:lpstr>5. 통계 분석 – TF-IDF</vt:lpstr>
      <vt:lpstr>5. 통계 분석 – TF</vt:lpstr>
      <vt:lpstr>5. 통계 분석 – Word2Vec</vt:lpstr>
      <vt:lpstr>5. 통계 분석 – Word2Vec</vt:lpstr>
      <vt:lpstr>5. 통계 분석 - 고도화</vt:lpstr>
      <vt:lpstr>5. 통계 분석 -고도화</vt:lpstr>
      <vt:lpstr>5. 통계 분석 -고도화</vt:lpstr>
      <vt:lpstr>전체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student</cp:lastModifiedBy>
  <cp:revision>117</cp:revision>
  <dcterms:created xsi:type="dcterms:W3CDTF">2019-10-24T05:06:09Z</dcterms:created>
  <dcterms:modified xsi:type="dcterms:W3CDTF">2019-10-29T11:10:25Z</dcterms:modified>
</cp:coreProperties>
</file>