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6"/>
  </p:notesMasterIdLst>
  <p:sldIdLst>
    <p:sldId id="256" r:id="rId3"/>
    <p:sldId id="257" r:id="rId4"/>
    <p:sldId id="258" r:id="rId5"/>
    <p:sldId id="288" r:id="rId6"/>
    <p:sldId id="289" r:id="rId7"/>
    <p:sldId id="286" r:id="rId8"/>
    <p:sldId id="260" r:id="rId9"/>
    <p:sldId id="290" r:id="rId10"/>
    <p:sldId id="307" r:id="rId11"/>
    <p:sldId id="303" r:id="rId12"/>
    <p:sldId id="304" r:id="rId13"/>
    <p:sldId id="305" r:id="rId14"/>
    <p:sldId id="261" r:id="rId15"/>
    <p:sldId id="291" r:id="rId16"/>
    <p:sldId id="292" r:id="rId17"/>
    <p:sldId id="306" r:id="rId18"/>
    <p:sldId id="262" r:id="rId19"/>
    <p:sldId id="308" r:id="rId20"/>
    <p:sldId id="300" r:id="rId21"/>
    <p:sldId id="309" r:id="rId22"/>
    <p:sldId id="295" r:id="rId23"/>
    <p:sldId id="263" r:id="rId24"/>
    <p:sldId id="310" r:id="rId25"/>
    <p:sldId id="297" r:id="rId26"/>
    <p:sldId id="311" r:id="rId27"/>
    <p:sldId id="298" r:id="rId28"/>
    <p:sldId id="299" r:id="rId29"/>
    <p:sldId id="317" r:id="rId30"/>
    <p:sldId id="312" r:id="rId31"/>
    <p:sldId id="313" r:id="rId32"/>
    <p:sldId id="314" r:id="rId33"/>
    <p:sldId id="315" r:id="rId34"/>
    <p:sldId id="31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0C0C0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9" autoAdjust="0"/>
  </p:normalViewPr>
  <p:slideViewPr>
    <p:cSldViewPr>
      <p:cViewPr varScale="1">
        <p:scale>
          <a:sx n="79" d="100"/>
          <a:sy n="79" d="100"/>
        </p:scale>
        <p:origin x="10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4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B27AF-B9A0-47A2-B099-5FAF646742CF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7208BB81-7456-472C-99A2-1B45FA8ED92F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DFEB51B-77A5-4D1F-A4AC-AD1163F1FE2A}" type="par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1D2771F-05F7-46B5-96D8-42C9F618D174}" type="sib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23D55E-E8D6-46BF-BBEE-917CD8B6159A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33BF3DC-763E-4E66-B1CF-0A998BD0355B}" type="par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AD0E7DE-D803-4066-BED9-CE4932626117}" type="sib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8C98708-4335-41CB-A8D9-AA9DAC6F3EF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79AB33B-97C0-4B7C-9A5C-32C9F62DAC54}" type="par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537D4C6-CDBC-4F46-8FBE-5CD4BEE948A1}" type="sib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2680F44-74FE-4DC3-A96E-80D84A0DAB26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5FA1513-9F37-452A-BB27-049D6AE3B5F1}" type="par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48EB431-AC5A-4621-AF2B-A09480A54240}" type="sib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85A865E-9276-4C96-941F-35DC8EEB003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B00AA15-5D09-4EA2-A8E0-2B3FC7BD7C2F}" type="par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13A0D74-8D1E-4D18-99AF-041D8B0BD342}" type="sib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10D211F-7026-4BCD-AFBF-16ED70A09557}" type="pres">
      <dgm:prSet presAssocID="{E61B27AF-B9A0-47A2-B099-5FAF64674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70D4E7-4A29-4D32-9145-8D0A67E3DDAE}" type="pres">
      <dgm:prSet presAssocID="{7208BB81-7456-472C-99A2-1B45FA8ED92F}" presName="hierRoot1" presStyleCnt="0">
        <dgm:presLayoutVars>
          <dgm:hierBranch val="init"/>
        </dgm:presLayoutVars>
      </dgm:prSet>
      <dgm:spPr/>
    </dgm:pt>
    <dgm:pt modelId="{1810EEAB-9102-4403-9E3F-C7A358A5AD5E}" type="pres">
      <dgm:prSet presAssocID="{7208BB81-7456-472C-99A2-1B45FA8ED92F}" presName="rootComposite1" presStyleCnt="0"/>
      <dgm:spPr/>
    </dgm:pt>
    <dgm:pt modelId="{079D48E6-146C-4ADB-8192-B934BA785FC9}" type="pres">
      <dgm:prSet presAssocID="{7208BB81-7456-472C-99A2-1B45FA8ED92F}" presName="rootText1" presStyleLbl="node0" presStyleIdx="0" presStyleCnt="1" custScaleX="176142" custScaleY="2149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8F0F7-6C80-4548-A8FA-A0729859821F}" type="pres">
      <dgm:prSet presAssocID="{7208BB81-7456-472C-99A2-1B45FA8ED92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137563-4D1B-48A4-BD57-4B201FA29160}" type="pres">
      <dgm:prSet presAssocID="{7208BB81-7456-472C-99A2-1B45FA8ED92F}" presName="hierChild2" presStyleCnt="0"/>
      <dgm:spPr/>
    </dgm:pt>
    <dgm:pt modelId="{69896EB8-997F-4CD5-8FA7-8500519122DF}" type="pres">
      <dgm:prSet presAssocID="{333BF3DC-763E-4E66-B1CF-0A998BD0355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D0CD136-3D3B-488F-891B-849E7F9BE7BB}" type="pres">
      <dgm:prSet presAssocID="{AB23D55E-E8D6-46BF-BBEE-917CD8B6159A}" presName="hierRoot2" presStyleCnt="0">
        <dgm:presLayoutVars>
          <dgm:hierBranch val="init"/>
        </dgm:presLayoutVars>
      </dgm:prSet>
      <dgm:spPr/>
    </dgm:pt>
    <dgm:pt modelId="{00FE0EC3-4CC1-42DB-BE00-85284AB66313}" type="pres">
      <dgm:prSet presAssocID="{AB23D55E-E8D6-46BF-BBEE-917CD8B6159A}" presName="rootComposite" presStyleCnt="0"/>
      <dgm:spPr/>
    </dgm:pt>
    <dgm:pt modelId="{C7F8455C-1867-4A3E-A281-03104FED783A}" type="pres">
      <dgm:prSet presAssocID="{AB23D55E-E8D6-46BF-BBEE-917CD8B6159A}" presName="rootText" presStyleLbl="node2" presStyleIdx="0" presStyleCnt="4" custScaleX="138155" custScaleY="2071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3A61F4-3A2C-4EA7-A263-486A5FCB8C45}" type="pres">
      <dgm:prSet presAssocID="{AB23D55E-E8D6-46BF-BBEE-917CD8B6159A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09D8610-8B05-4500-AE83-546E5CA1DB2E}" type="pres">
      <dgm:prSet presAssocID="{AB23D55E-E8D6-46BF-BBEE-917CD8B6159A}" presName="hierChild4" presStyleCnt="0"/>
      <dgm:spPr/>
    </dgm:pt>
    <dgm:pt modelId="{A732FECE-919F-47A4-A0EF-2152AC55192D}" type="pres">
      <dgm:prSet presAssocID="{AB23D55E-E8D6-46BF-BBEE-917CD8B6159A}" presName="hierChild5" presStyleCnt="0"/>
      <dgm:spPr/>
    </dgm:pt>
    <dgm:pt modelId="{F199FB02-A002-45D1-A0CB-79B8E6AAF860}" type="pres">
      <dgm:prSet presAssocID="{C79AB33B-97C0-4B7C-9A5C-32C9F62DAC54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D849F9F-8638-4763-AA01-246839F88B15}" type="pres">
      <dgm:prSet presAssocID="{08C98708-4335-41CB-A8D9-AA9DAC6F3EFF}" presName="hierRoot2" presStyleCnt="0">
        <dgm:presLayoutVars>
          <dgm:hierBranch val="init"/>
        </dgm:presLayoutVars>
      </dgm:prSet>
      <dgm:spPr/>
    </dgm:pt>
    <dgm:pt modelId="{68010F16-B96F-4374-8803-C93C22F4166A}" type="pres">
      <dgm:prSet presAssocID="{08C98708-4335-41CB-A8D9-AA9DAC6F3EFF}" presName="rootComposite" presStyleCnt="0"/>
      <dgm:spPr/>
    </dgm:pt>
    <dgm:pt modelId="{90F89110-B2F4-4007-B616-3F3E25F138BE}" type="pres">
      <dgm:prSet presAssocID="{08C98708-4335-41CB-A8D9-AA9DAC6F3EFF}" presName="rootText" presStyleLbl="node2" presStyleIdx="1" presStyleCnt="4" custScaleX="129114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82FC0-1F1D-4E5F-A96C-DA00A0D1E2BE}" type="pres">
      <dgm:prSet presAssocID="{08C98708-4335-41CB-A8D9-AA9DAC6F3EFF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AB122D1-0A26-4C8C-A4B7-BAD36C45CD06}" type="pres">
      <dgm:prSet presAssocID="{08C98708-4335-41CB-A8D9-AA9DAC6F3EFF}" presName="hierChild4" presStyleCnt="0"/>
      <dgm:spPr/>
    </dgm:pt>
    <dgm:pt modelId="{95B125D9-AD16-4F97-8736-154C55B4B4F0}" type="pres">
      <dgm:prSet presAssocID="{08C98708-4335-41CB-A8D9-AA9DAC6F3EFF}" presName="hierChild5" presStyleCnt="0"/>
      <dgm:spPr/>
    </dgm:pt>
    <dgm:pt modelId="{5C71928F-19AF-47E8-8F57-75BADD5D12F3}" type="pres">
      <dgm:prSet presAssocID="{A5FA1513-9F37-452A-BB27-049D6AE3B5F1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C527ABA-4C69-4C10-A00D-D3D5DD47EF5C}" type="pres">
      <dgm:prSet presAssocID="{62680F44-74FE-4DC3-A96E-80D84A0DAB26}" presName="hierRoot2" presStyleCnt="0">
        <dgm:presLayoutVars>
          <dgm:hierBranch val="init"/>
        </dgm:presLayoutVars>
      </dgm:prSet>
      <dgm:spPr/>
    </dgm:pt>
    <dgm:pt modelId="{F0127276-2A8F-4100-9882-AC839D3965DD}" type="pres">
      <dgm:prSet presAssocID="{62680F44-74FE-4DC3-A96E-80D84A0DAB26}" presName="rootComposite" presStyleCnt="0"/>
      <dgm:spPr/>
    </dgm:pt>
    <dgm:pt modelId="{4EFFE216-6E3B-4E0C-A702-5DC0B0719CBF}" type="pres">
      <dgm:prSet presAssocID="{62680F44-74FE-4DC3-A96E-80D84A0DAB26}" presName="rootText" presStyleLbl="node2" presStyleIdx="2" presStyleCnt="4" custScaleX="144289" custScaleY="208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1992B-0FC5-4B66-8702-8A164866EACE}" type="pres">
      <dgm:prSet presAssocID="{62680F44-74FE-4DC3-A96E-80D84A0DAB26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84E6A52-9268-41D7-800D-27A4B86BAFAA}" type="pres">
      <dgm:prSet presAssocID="{62680F44-74FE-4DC3-A96E-80D84A0DAB26}" presName="hierChild4" presStyleCnt="0"/>
      <dgm:spPr/>
    </dgm:pt>
    <dgm:pt modelId="{BC5EEE49-DE10-4B83-BD91-E9C6103DA875}" type="pres">
      <dgm:prSet presAssocID="{62680F44-74FE-4DC3-A96E-80D84A0DAB26}" presName="hierChild5" presStyleCnt="0"/>
      <dgm:spPr/>
    </dgm:pt>
    <dgm:pt modelId="{D0C636C2-688D-4215-9F9F-8D3055E9EE8F}" type="pres">
      <dgm:prSet presAssocID="{1B00AA15-5D09-4EA2-A8E0-2B3FC7BD7C2F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965DF10-BCE2-4F27-9981-0E46F354C6A8}" type="pres">
      <dgm:prSet presAssocID="{585A865E-9276-4C96-941F-35DC8EEB003F}" presName="hierRoot2" presStyleCnt="0">
        <dgm:presLayoutVars>
          <dgm:hierBranch val="init"/>
        </dgm:presLayoutVars>
      </dgm:prSet>
      <dgm:spPr/>
    </dgm:pt>
    <dgm:pt modelId="{9A6B473E-8CC7-45B0-BAAD-15F3BA2F7B8C}" type="pres">
      <dgm:prSet presAssocID="{585A865E-9276-4C96-941F-35DC8EEB003F}" presName="rootComposite" presStyleCnt="0"/>
      <dgm:spPr/>
    </dgm:pt>
    <dgm:pt modelId="{59F73BAD-30BC-49D3-81D9-1F37D938336E}" type="pres">
      <dgm:prSet presAssocID="{585A865E-9276-4C96-941F-35DC8EEB003F}" presName="rootText" presStyleLbl="node2" presStyleIdx="3" presStyleCnt="4" custScaleX="113048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B1DA19-2265-4CAC-941F-4604F6C10DA2}" type="pres">
      <dgm:prSet presAssocID="{585A865E-9276-4C96-941F-35DC8EEB003F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E79F313-B328-4B2B-B39E-D2739AF63C2F}" type="pres">
      <dgm:prSet presAssocID="{585A865E-9276-4C96-941F-35DC8EEB003F}" presName="hierChild4" presStyleCnt="0"/>
      <dgm:spPr/>
    </dgm:pt>
    <dgm:pt modelId="{CC0A3143-EABB-4CBB-BEB5-C372A131E794}" type="pres">
      <dgm:prSet presAssocID="{585A865E-9276-4C96-941F-35DC8EEB003F}" presName="hierChild5" presStyleCnt="0"/>
      <dgm:spPr/>
    </dgm:pt>
    <dgm:pt modelId="{50C10DB6-5938-489E-86C0-BA46EA8CF8C2}" type="pres">
      <dgm:prSet presAssocID="{7208BB81-7456-472C-99A2-1B45FA8ED92F}" presName="hierChild3" presStyleCnt="0"/>
      <dgm:spPr/>
    </dgm:pt>
  </dgm:ptLst>
  <dgm:cxnLst>
    <dgm:cxn modelId="{0294B8C0-457B-4F08-875C-225EFDF740AF}" type="presOf" srcId="{1B00AA15-5D09-4EA2-A8E0-2B3FC7BD7C2F}" destId="{D0C636C2-688D-4215-9F9F-8D3055E9EE8F}" srcOrd="0" destOrd="0" presId="urn:microsoft.com/office/officeart/2005/8/layout/orgChart1"/>
    <dgm:cxn modelId="{EF3DC926-702C-47C5-8D95-727ACF69CE59}" type="presOf" srcId="{7208BB81-7456-472C-99A2-1B45FA8ED92F}" destId="{0518F0F7-6C80-4548-A8FA-A0729859821F}" srcOrd="1" destOrd="0" presId="urn:microsoft.com/office/officeart/2005/8/layout/orgChart1"/>
    <dgm:cxn modelId="{1820C88F-680B-4729-ADBC-565A835C0D4C}" type="presOf" srcId="{333BF3DC-763E-4E66-B1CF-0A998BD0355B}" destId="{69896EB8-997F-4CD5-8FA7-8500519122DF}" srcOrd="0" destOrd="0" presId="urn:microsoft.com/office/officeart/2005/8/layout/orgChart1"/>
    <dgm:cxn modelId="{B03F1F86-A4B0-4B11-8FBE-51ABE2C0BCFA}" srcId="{E61B27AF-B9A0-47A2-B099-5FAF646742CF}" destId="{7208BB81-7456-472C-99A2-1B45FA8ED92F}" srcOrd="0" destOrd="0" parTransId="{7DFEB51B-77A5-4D1F-A4AC-AD1163F1FE2A}" sibTransId="{91D2771F-05F7-46B5-96D8-42C9F618D174}"/>
    <dgm:cxn modelId="{0D1881AC-1E8C-472D-B6A1-B68339039F2E}" type="presOf" srcId="{E61B27AF-B9A0-47A2-B099-5FAF646742CF}" destId="{E10D211F-7026-4BCD-AFBF-16ED70A09557}" srcOrd="0" destOrd="0" presId="urn:microsoft.com/office/officeart/2005/8/layout/orgChart1"/>
    <dgm:cxn modelId="{6AD3A2BC-5E91-4DA5-BB6A-0F2DCFA3B2B3}" type="presOf" srcId="{585A865E-9276-4C96-941F-35DC8EEB003F}" destId="{A9B1DA19-2265-4CAC-941F-4604F6C10DA2}" srcOrd="1" destOrd="0" presId="urn:microsoft.com/office/officeart/2005/8/layout/orgChart1"/>
    <dgm:cxn modelId="{BC500253-2953-4CBD-8D81-BF26220AD682}" type="presOf" srcId="{08C98708-4335-41CB-A8D9-AA9DAC6F3EFF}" destId="{7B182FC0-1F1D-4E5F-A96C-DA00A0D1E2BE}" srcOrd="1" destOrd="0" presId="urn:microsoft.com/office/officeart/2005/8/layout/orgChart1"/>
    <dgm:cxn modelId="{8AD80525-D76A-4DBD-88F8-2750C4307EE1}" srcId="{7208BB81-7456-472C-99A2-1B45FA8ED92F}" destId="{AB23D55E-E8D6-46BF-BBEE-917CD8B6159A}" srcOrd="0" destOrd="0" parTransId="{333BF3DC-763E-4E66-B1CF-0A998BD0355B}" sibTransId="{5AD0E7DE-D803-4066-BED9-CE4932626117}"/>
    <dgm:cxn modelId="{1D051EF0-2A78-4EBF-8CCD-63AB31F7FC67}" type="presOf" srcId="{62680F44-74FE-4DC3-A96E-80D84A0DAB26}" destId="{DCE1992B-0FC5-4B66-8702-8A164866EACE}" srcOrd="1" destOrd="0" presId="urn:microsoft.com/office/officeart/2005/8/layout/orgChart1"/>
    <dgm:cxn modelId="{BD4BFBCE-5A24-44C3-9DEA-ADAD12C7890A}" type="presOf" srcId="{62680F44-74FE-4DC3-A96E-80D84A0DAB26}" destId="{4EFFE216-6E3B-4E0C-A702-5DC0B0719CBF}" srcOrd="0" destOrd="0" presId="urn:microsoft.com/office/officeart/2005/8/layout/orgChart1"/>
    <dgm:cxn modelId="{E0459FB0-61EA-41F3-B0E6-F969B3FBB7AE}" type="presOf" srcId="{08C98708-4335-41CB-A8D9-AA9DAC6F3EFF}" destId="{90F89110-B2F4-4007-B616-3F3E25F138BE}" srcOrd="0" destOrd="0" presId="urn:microsoft.com/office/officeart/2005/8/layout/orgChart1"/>
    <dgm:cxn modelId="{CD08C647-13F3-4254-B9AA-8BC8455E8A80}" type="presOf" srcId="{C79AB33B-97C0-4B7C-9A5C-32C9F62DAC54}" destId="{F199FB02-A002-45D1-A0CB-79B8E6AAF860}" srcOrd="0" destOrd="0" presId="urn:microsoft.com/office/officeart/2005/8/layout/orgChart1"/>
    <dgm:cxn modelId="{53C7A7A8-E826-4079-A53B-C77F739AAC00}" type="presOf" srcId="{585A865E-9276-4C96-941F-35DC8EEB003F}" destId="{59F73BAD-30BC-49D3-81D9-1F37D938336E}" srcOrd="0" destOrd="0" presId="urn:microsoft.com/office/officeart/2005/8/layout/orgChart1"/>
    <dgm:cxn modelId="{CF87B3B3-BD4E-408A-A4A9-28483D894871}" type="presOf" srcId="{A5FA1513-9F37-452A-BB27-049D6AE3B5F1}" destId="{5C71928F-19AF-47E8-8F57-75BADD5D12F3}" srcOrd="0" destOrd="0" presId="urn:microsoft.com/office/officeart/2005/8/layout/orgChart1"/>
    <dgm:cxn modelId="{9DA1C29E-A312-402C-AA83-9D8A090F8770}" type="presOf" srcId="{AB23D55E-E8D6-46BF-BBEE-917CD8B6159A}" destId="{0E3A61F4-3A2C-4EA7-A263-486A5FCB8C45}" srcOrd="1" destOrd="0" presId="urn:microsoft.com/office/officeart/2005/8/layout/orgChart1"/>
    <dgm:cxn modelId="{8717E116-FDEB-48AD-8904-87A22290CD8D}" srcId="{7208BB81-7456-472C-99A2-1B45FA8ED92F}" destId="{08C98708-4335-41CB-A8D9-AA9DAC6F3EFF}" srcOrd="1" destOrd="0" parTransId="{C79AB33B-97C0-4B7C-9A5C-32C9F62DAC54}" sibTransId="{9537D4C6-CDBC-4F46-8FBE-5CD4BEE948A1}"/>
    <dgm:cxn modelId="{9155FC9B-CD86-4968-B7BD-12FEDA9E30CB}" type="presOf" srcId="{7208BB81-7456-472C-99A2-1B45FA8ED92F}" destId="{079D48E6-146C-4ADB-8192-B934BA785FC9}" srcOrd="0" destOrd="0" presId="urn:microsoft.com/office/officeart/2005/8/layout/orgChart1"/>
    <dgm:cxn modelId="{FD11DC11-43FA-4337-AE4C-3DB73BC5AE20}" srcId="{7208BB81-7456-472C-99A2-1B45FA8ED92F}" destId="{62680F44-74FE-4DC3-A96E-80D84A0DAB26}" srcOrd="2" destOrd="0" parTransId="{A5FA1513-9F37-452A-BB27-049D6AE3B5F1}" sibTransId="{148EB431-AC5A-4621-AF2B-A09480A54240}"/>
    <dgm:cxn modelId="{DE0BBAF6-7B7A-4013-B226-3C05CBAE2D3D}" srcId="{7208BB81-7456-472C-99A2-1B45FA8ED92F}" destId="{585A865E-9276-4C96-941F-35DC8EEB003F}" srcOrd="3" destOrd="0" parTransId="{1B00AA15-5D09-4EA2-A8E0-2B3FC7BD7C2F}" sibTransId="{413A0D74-8D1E-4D18-99AF-041D8B0BD342}"/>
    <dgm:cxn modelId="{0A375E25-2DE5-40E6-98AB-28F79EC0E965}" type="presOf" srcId="{AB23D55E-E8D6-46BF-BBEE-917CD8B6159A}" destId="{C7F8455C-1867-4A3E-A281-03104FED783A}" srcOrd="0" destOrd="0" presId="urn:microsoft.com/office/officeart/2005/8/layout/orgChart1"/>
    <dgm:cxn modelId="{971E73DC-E76F-43EB-A1E0-F7CC13FEF601}" type="presParOf" srcId="{E10D211F-7026-4BCD-AFBF-16ED70A09557}" destId="{7870D4E7-4A29-4D32-9145-8D0A67E3DDAE}" srcOrd="0" destOrd="0" presId="urn:microsoft.com/office/officeart/2005/8/layout/orgChart1"/>
    <dgm:cxn modelId="{2735857D-B88D-493C-9C08-FD8CD1CB9819}" type="presParOf" srcId="{7870D4E7-4A29-4D32-9145-8D0A67E3DDAE}" destId="{1810EEAB-9102-4403-9E3F-C7A358A5AD5E}" srcOrd="0" destOrd="0" presId="urn:microsoft.com/office/officeart/2005/8/layout/orgChart1"/>
    <dgm:cxn modelId="{C980B332-9AC6-4A67-9AF9-42DED8CE09E3}" type="presParOf" srcId="{1810EEAB-9102-4403-9E3F-C7A358A5AD5E}" destId="{079D48E6-146C-4ADB-8192-B934BA785FC9}" srcOrd="0" destOrd="0" presId="urn:microsoft.com/office/officeart/2005/8/layout/orgChart1"/>
    <dgm:cxn modelId="{2DEF0329-752F-46BC-9CD7-F39B530B5A73}" type="presParOf" srcId="{1810EEAB-9102-4403-9E3F-C7A358A5AD5E}" destId="{0518F0F7-6C80-4548-A8FA-A0729859821F}" srcOrd="1" destOrd="0" presId="urn:microsoft.com/office/officeart/2005/8/layout/orgChart1"/>
    <dgm:cxn modelId="{9A75A079-7B0E-4CC4-8E1C-1D4DFE0F4979}" type="presParOf" srcId="{7870D4E7-4A29-4D32-9145-8D0A67E3DDAE}" destId="{71137563-4D1B-48A4-BD57-4B201FA29160}" srcOrd="1" destOrd="0" presId="urn:microsoft.com/office/officeart/2005/8/layout/orgChart1"/>
    <dgm:cxn modelId="{34756483-1982-4F67-AE5E-C98A806B6D50}" type="presParOf" srcId="{71137563-4D1B-48A4-BD57-4B201FA29160}" destId="{69896EB8-997F-4CD5-8FA7-8500519122DF}" srcOrd="0" destOrd="0" presId="urn:microsoft.com/office/officeart/2005/8/layout/orgChart1"/>
    <dgm:cxn modelId="{A02C0D06-E86C-4CC7-8FFE-5D8D146D3621}" type="presParOf" srcId="{71137563-4D1B-48A4-BD57-4B201FA29160}" destId="{3D0CD136-3D3B-488F-891B-849E7F9BE7BB}" srcOrd="1" destOrd="0" presId="urn:microsoft.com/office/officeart/2005/8/layout/orgChart1"/>
    <dgm:cxn modelId="{4BC82896-EF81-4ED5-BB66-2683E7FC6985}" type="presParOf" srcId="{3D0CD136-3D3B-488F-891B-849E7F9BE7BB}" destId="{00FE0EC3-4CC1-42DB-BE00-85284AB66313}" srcOrd="0" destOrd="0" presId="urn:microsoft.com/office/officeart/2005/8/layout/orgChart1"/>
    <dgm:cxn modelId="{9BAEC4EF-7338-4C7F-9ADD-E3F2FEFAB2C4}" type="presParOf" srcId="{00FE0EC3-4CC1-42DB-BE00-85284AB66313}" destId="{C7F8455C-1867-4A3E-A281-03104FED783A}" srcOrd="0" destOrd="0" presId="urn:microsoft.com/office/officeart/2005/8/layout/orgChart1"/>
    <dgm:cxn modelId="{2BCB5DED-32E3-4F2E-9293-C03123F7F4DF}" type="presParOf" srcId="{00FE0EC3-4CC1-42DB-BE00-85284AB66313}" destId="{0E3A61F4-3A2C-4EA7-A263-486A5FCB8C45}" srcOrd="1" destOrd="0" presId="urn:microsoft.com/office/officeart/2005/8/layout/orgChart1"/>
    <dgm:cxn modelId="{E550C1DF-56C8-4A3C-98A7-1995EC39B2EB}" type="presParOf" srcId="{3D0CD136-3D3B-488F-891B-849E7F9BE7BB}" destId="{809D8610-8B05-4500-AE83-546E5CA1DB2E}" srcOrd="1" destOrd="0" presId="urn:microsoft.com/office/officeart/2005/8/layout/orgChart1"/>
    <dgm:cxn modelId="{E057C6C8-70A1-4AB1-9B42-F6C05D029C64}" type="presParOf" srcId="{3D0CD136-3D3B-488F-891B-849E7F9BE7BB}" destId="{A732FECE-919F-47A4-A0EF-2152AC55192D}" srcOrd="2" destOrd="0" presId="urn:microsoft.com/office/officeart/2005/8/layout/orgChart1"/>
    <dgm:cxn modelId="{FE03A73E-BCF5-4AA3-A2EC-13B5502A8476}" type="presParOf" srcId="{71137563-4D1B-48A4-BD57-4B201FA29160}" destId="{F199FB02-A002-45D1-A0CB-79B8E6AAF860}" srcOrd="2" destOrd="0" presId="urn:microsoft.com/office/officeart/2005/8/layout/orgChart1"/>
    <dgm:cxn modelId="{D60CA8C0-C950-404F-B15A-EFF319962F0B}" type="presParOf" srcId="{71137563-4D1B-48A4-BD57-4B201FA29160}" destId="{DD849F9F-8638-4763-AA01-246839F88B15}" srcOrd="3" destOrd="0" presId="urn:microsoft.com/office/officeart/2005/8/layout/orgChart1"/>
    <dgm:cxn modelId="{EE85F6C7-1B93-4A0E-AAE3-0901A330B418}" type="presParOf" srcId="{DD849F9F-8638-4763-AA01-246839F88B15}" destId="{68010F16-B96F-4374-8803-C93C22F4166A}" srcOrd="0" destOrd="0" presId="urn:microsoft.com/office/officeart/2005/8/layout/orgChart1"/>
    <dgm:cxn modelId="{56BEC37E-1D88-46B9-8410-E0C518FAC7A2}" type="presParOf" srcId="{68010F16-B96F-4374-8803-C93C22F4166A}" destId="{90F89110-B2F4-4007-B616-3F3E25F138BE}" srcOrd="0" destOrd="0" presId="urn:microsoft.com/office/officeart/2005/8/layout/orgChart1"/>
    <dgm:cxn modelId="{D4D8DEFA-8935-464C-B060-505F3F7C0951}" type="presParOf" srcId="{68010F16-B96F-4374-8803-C93C22F4166A}" destId="{7B182FC0-1F1D-4E5F-A96C-DA00A0D1E2BE}" srcOrd="1" destOrd="0" presId="urn:microsoft.com/office/officeart/2005/8/layout/orgChart1"/>
    <dgm:cxn modelId="{4A8C4818-4C2A-4C1B-9E46-61626A535D98}" type="presParOf" srcId="{DD849F9F-8638-4763-AA01-246839F88B15}" destId="{6AB122D1-0A26-4C8C-A4B7-BAD36C45CD06}" srcOrd="1" destOrd="0" presId="urn:microsoft.com/office/officeart/2005/8/layout/orgChart1"/>
    <dgm:cxn modelId="{C542B63E-4333-4678-A02D-5A40D360458A}" type="presParOf" srcId="{DD849F9F-8638-4763-AA01-246839F88B15}" destId="{95B125D9-AD16-4F97-8736-154C55B4B4F0}" srcOrd="2" destOrd="0" presId="urn:microsoft.com/office/officeart/2005/8/layout/orgChart1"/>
    <dgm:cxn modelId="{A7BD4022-DAEC-43CA-A91E-C56FA7BA24DF}" type="presParOf" srcId="{71137563-4D1B-48A4-BD57-4B201FA29160}" destId="{5C71928F-19AF-47E8-8F57-75BADD5D12F3}" srcOrd="4" destOrd="0" presId="urn:microsoft.com/office/officeart/2005/8/layout/orgChart1"/>
    <dgm:cxn modelId="{DDCD3ACF-ABB2-4DE2-B15A-44E5B45BB935}" type="presParOf" srcId="{71137563-4D1B-48A4-BD57-4B201FA29160}" destId="{8C527ABA-4C69-4C10-A00D-D3D5DD47EF5C}" srcOrd="5" destOrd="0" presId="urn:microsoft.com/office/officeart/2005/8/layout/orgChart1"/>
    <dgm:cxn modelId="{A6CD6EC2-BDC3-4466-844D-A59AAA046941}" type="presParOf" srcId="{8C527ABA-4C69-4C10-A00D-D3D5DD47EF5C}" destId="{F0127276-2A8F-4100-9882-AC839D3965DD}" srcOrd="0" destOrd="0" presId="urn:microsoft.com/office/officeart/2005/8/layout/orgChart1"/>
    <dgm:cxn modelId="{8D473432-A558-4738-8D28-A8357611D9B5}" type="presParOf" srcId="{F0127276-2A8F-4100-9882-AC839D3965DD}" destId="{4EFFE216-6E3B-4E0C-A702-5DC0B0719CBF}" srcOrd="0" destOrd="0" presId="urn:microsoft.com/office/officeart/2005/8/layout/orgChart1"/>
    <dgm:cxn modelId="{7055E879-303E-48D6-B52E-1C7415A3905E}" type="presParOf" srcId="{F0127276-2A8F-4100-9882-AC839D3965DD}" destId="{DCE1992B-0FC5-4B66-8702-8A164866EACE}" srcOrd="1" destOrd="0" presId="urn:microsoft.com/office/officeart/2005/8/layout/orgChart1"/>
    <dgm:cxn modelId="{495A3999-E4CE-474A-B1F8-196BC0EC554E}" type="presParOf" srcId="{8C527ABA-4C69-4C10-A00D-D3D5DD47EF5C}" destId="{284E6A52-9268-41D7-800D-27A4B86BAFAA}" srcOrd="1" destOrd="0" presId="urn:microsoft.com/office/officeart/2005/8/layout/orgChart1"/>
    <dgm:cxn modelId="{7D0F9CCA-307F-4F3C-97C1-7F0360B8DEB2}" type="presParOf" srcId="{8C527ABA-4C69-4C10-A00D-D3D5DD47EF5C}" destId="{BC5EEE49-DE10-4B83-BD91-E9C6103DA875}" srcOrd="2" destOrd="0" presId="urn:microsoft.com/office/officeart/2005/8/layout/orgChart1"/>
    <dgm:cxn modelId="{349DBC4E-348E-4FBD-A444-03BCB07F7B30}" type="presParOf" srcId="{71137563-4D1B-48A4-BD57-4B201FA29160}" destId="{D0C636C2-688D-4215-9F9F-8D3055E9EE8F}" srcOrd="6" destOrd="0" presId="urn:microsoft.com/office/officeart/2005/8/layout/orgChart1"/>
    <dgm:cxn modelId="{EF998E65-C858-44F6-86F5-502DF3EB6856}" type="presParOf" srcId="{71137563-4D1B-48A4-BD57-4B201FA29160}" destId="{D965DF10-BCE2-4F27-9981-0E46F354C6A8}" srcOrd="7" destOrd="0" presId="urn:microsoft.com/office/officeart/2005/8/layout/orgChart1"/>
    <dgm:cxn modelId="{B8FD7603-E8CD-442C-9998-20B874FA7992}" type="presParOf" srcId="{D965DF10-BCE2-4F27-9981-0E46F354C6A8}" destId="{9A6B473E-8CC7-45B0-BAAD-15F3BA2F7B8C}" srcOrd="0" destOrd="0" presId="urn:microsoft.com/office/officeart/2005/8/layout/orgChart1"/>
    <dgm:cxn modelId="{FCDB2A3D-5223-4E57-8154-5A3E28D20270}" type="presParOf" srcId="{9A6B473E-8CC7-45B0-BAAD-15F3BA2F7B8C}" destId="{59F73BAD-30BC-49D3-81D9-1F37D938336E}" srcOrd="0" destOrd="0" presId="urn:microsoft.com/office/officeart/2005/8/layout/orgChart1"/>
    <dgm:cxn modelId="{E45B0D09-CC15-4803-B18B-E5039379434B}" type="presParOf" srcId="{9A6B473E-8CC7-45B0-BAAD-15F3BA2F7B8C}" destId="{A9B1DA19-2265-4CAC-941F-4604F6C10DA2}" srcOrd="1" destOrd="0" presId="urn:microsoft.com/office/officeart/2005/8/layout/orgChart1"/>
    <dgm:cxn modelId="{F72D2217-1CFD-4DAD-BE8F-4C242B21B3FA}" type="presParOf" srcId="{D965DF10-BCE2-4F27-9981-0E46F354C6A8}" destId="{FE79F313-B328-4B2B-B39E-D2739AF63C2F}" srcOrd="1" destOrd="0" presId="urn:microsoft.com/office/officeart/2005/8/layout/orgChart1"/>
    <dgm:cxn modelId="{96A9F39A-3DDD-4351-904B-DBFA55ACA2E4}" type="presParOf" srcId="{D965DF10-BCE2-4F27-9981-0E46F354C6A8}" destId="{CC0A3143-EABB-4CBB-BEB5-C372A131E794}" srcOrd="2" destOrd="0" presId="urn:microsoft.com/office/officeart/2005/8/layout/orgChart1"/>
    <dgm:cxn modelId="{D9060D85-46CD-4B74-AFB5-FA67CBD73E9A}" type="presParOf" srcId="{7870D4E7-4A29-4D32-9145-8D0A67E3DDAE}" destId="{50C10DB6-5938-489E-86C0-BA46EA8CF8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546CBFFE-C78C-431A-91E7-14AC0A1FA463}" type="pres">
      <dgm:prSet presAssocID="{1C7595A0-168B-4ED8-8F9A-DD4B309C392D}" presName="ThreeNodes_1" presStyleLbl="node1" presStyleIdx="0" presStyleCnt="3">
        <dgm:presLayoutVars>
          <dgm:bulletEnabled val="1"/>
        </dgm:presLayoutVars>
      </dgm:prSet>
      <dgm:spPr/>
    </dgm:pt>
    <dgm:pt modelId="{126531F3-1A7F-436C-AE79-AA01CF23B09B}" type="pres">
      <dgm:prSet presAssocID="{1C7595A0-168B-4ED8-8F9A-DD4B309C392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A954AB-8E38-4317-85D9-6D1626FE9EFF}" type="pres">
      <dgm:prSet presAssocID="{1C7595A0-168B-4ED8-8F9A-DD4B309C392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D4D8B-7305-42EF-800B-5D2FC7F0230E}" type="pres">
      <dgm:prSet presAssocID="{1C7595A0-168B-4ED8-8F9A-DD4B309C392D}" presName="ThreeConn_1-2" presStyleLbl="fgAccFollowNode1" presStyleIdx="0" presStyleCnt="2">
        <dgm:presLayoutVars>
          <dgm:bulletEnabled val="1"/>
        </dgm:presLayoutVars>
      </dgm:prSet>
      <dgm:spPr/>
    </dgm:pt>
    <dgm:pt modelId="{32B58122-2F19-4122-972F-63EA0746CB14}" type="pres">
      <dgm:prSet presAssocID="{1C7595A0-168B-4ED8-8F9A-DD4B309C392D}" presName="ThreeConn_2-3" presStyleLbl="fgAccFollowNode1" presStyleIdx="1" presStyleCnt="2">
        <dgm:presLayoutVars>
          <dgm:bulletEnabled val="1"/>
        </dgm:presLayoutVars>
      </dgm:prSet>
      <dgm:spPr/>
    </dgm:pt>
    <dgm:pt modelId="{13CE6FA8-822A-41E5-A0DB-752087267055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</dgm:pt>
    <dgm:pt modelId="{6666863F-0B01-46ED-A88F-E1D5611C6F2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671117-7DC0-4BBE-A1DB-707CA9ECF8FE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F07DAC-B9B4-4F73-A69F-DD7E4623FD41}" type="presOf" srcId="{41D6678B-148E-4850-9838-C39209648C96}" destId="{13CE6FA8-822A-41E5-A0DB-752087267055}" srcOrd="1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EBDB248D-CE58-4450-B1EB-C9E4F9A09E80}" type="presOf" srcId="{9A2F1192-90DB-43A9-AD10-310BFC3F5870}" destId="{126531F3-1A7F-436C-AE79-AA01CF23B09B}" srcOrd="0" destOrd="0" presId="urn:microsoft.com/office/officeart/2005/8/layout/vProcess5"/>
    <dgm:cxn modelId="{548AB5EF-72C6-42EF-973F-B6D28337CAD6}" type="presOf" srcId="{B4292E1E-8859-4C4F-9D30-A0266F028A05}" destId="{39A954AB-8E38-4317-85D9-6D1626FE9EFF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4550167C-3C51-4671-BEFB-F84851674DE7}" type="presOf" srcId="{41D6678B-148E-4850-9838-C39209648C96}" destId="{546CBFFE-C78C-431A-91E7-14AC0A1FA463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D7EDCE08-CCF2-4FCE-8BBA-EAB130D11030}" type="presOf" srcId="{22BBE505-3966-47C5-8914-A89B65D8BA8D}" destId="{32B58122-2F19-4122-972F-63EA0746CB14}" srcOrd="0" destOrd="0" presId="urn:microsoft.com/office/officeart/2005/8/layout/vProcess5"/>
    <dgm:cxn modelId="{2BBB6988-CBD4-4AC4-BF41-6FDC62B9720C}" type="presOf" srcId="{E3865AD1-EB6D-4B6A-A642-DBAB718ABD9E}" destId="{9B5D4D8B-7305-42EF-800B-5D2FC7F0230E}" srcOrd="0" destOrd="0" presId="urn:microsoft.com/office/officeart/2005/8/layout/vProcess5"/>
    <dgm:cxn modelId="{1AA811F4-9DCC-4698-9B6F-568B8B71F003}" type="presOf" srcId="{B4292E1E-8859-4C4F-9D30-A0266F028A05}" destId="{67671117-7DC0-4BBE-A1DB-707CA9ECF8FE}" srcOrd="1" destOrd="0" presId="urn:microsoft.com/office/officeart/2005/8/layout/vProcess5"/>
    <dgm:cxn modelId="{A483C460-199B-46E6-98FB-820094F9F586}" type="presOf" srcId="{9A2F1192-90DB-43A9-AD10-310BFC3F5870}" destId="{6666863F-0B01-46ED-A88F-E1D5611C6F2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C58A2F99-912C-42E8-9FDE-786F081385BF}" type="presParOf" srcId="{2224B433-46B7-4882-82E8-998C9C9712C2}" destId="{546CBFFE-C78C-431A-91E7-14AC0A1FA463}" srcOrd="1" destOrd="0" presId="urn:microsoft.com/office/officeart/2005/8/layout/vProcess5"/>
    <dgm:cxn modelId="{7E5CB847-FB2E-4F68-A143-9CF497ECD19A}" type="presParOf" srcId="{2224B433-46B7-4882-82E8-998C9C9712C2}" destId="{126531F3-1A7F-436C-AE79-AA01CF23B09B}" srcOrd="2" destOrd="0" presId="urn:microsoft.com/office/officeart/2005/8/layout/vProcess5"/>
    <dgm:cxn modelId="{DC6C4FCC-0A38-4E08-AF94-5347537AA850}" type="presParOf" srcId="{2224B433-46B7-4882-82E8-998C9C9712C2}" destId="{39A954AB-8E38-4317-85D9-6D1626FE9EFF}" srcOrd="3" destOrd="0" presId="urn:microsoft.com/office/officeart/2005/8/layout/vProcess5"/>
    <dgm:cxn modelId="{998F119D-5FE2-4041-AE97-1953D0486F22}" type="presParOf" srcId="{2224B433-46B7-4882-82E8-998C9C9712C2}" destId="{9B5D4D8B-7305-42EF-800B-5D2FC7F0230E}" srcOrd="4" destOrd="0" presId="urn:microsoft.com/office/officeart/2005/8/layout/vProcess5"/>
    <dgm:cxn modelId="{507826DC-7711-4F80-A847-C9149A878C14}" type="presParOf" srcId="{2224B433-46B7-4882-82E8-998C9C9712C2}" destId="{32B58122-2F19-4122-972F-63EA0746CB14}" srcOrd="5" destOrd="0" presId="urn:microsoft.com/office/officeart/2005/8/layout/vProcess5"/>
    <dgm:cxn modelId="{5BFDCD85-D92A-4080-94D2-9F021A9171FA}" type="presParOf" srcId="{2224B433-46B7-4882-82E8-998C9C9712C2}" destId="{13CE6FA8-822A-41E5-A0DB-752087267055}" srcOrd="6" destOrd="0" presId="urn:microsoft.com/office/officeart/2005/8/layout/vProcess5"/>
    <dgm:cxn modelId="{6763864D-D8B7-4601-B080-E5ECE7EEC1B8}" type="presParOf" srcId="{2224B433-46B7-4882-82E8-998C9C9712C2}" destId="{6666863F-0B01-46ED-A88F-E1D5611C6F2B}" srcOrd="7" destOrd="0" presId="urn:microsoft.com/office/officeart/2005/8/layout/vProcess5"/>
    <dgm:cxn modelId="{DDB0AA69-3CBE-4E5F-ACF7-EF2628B247B9}" type="presParOf" srcId="{2224B433-46B7-4882-82E8-998C9C9712C2}" destId="{67671117-7DC0-4BBE-A1DB-707CA9ECF8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524000" y="3276600"/>
        <a:ext cx="3048000" cy="762000"/>
      </dsp:txXfrm>
    </dsp:sp>
    <dsp:sp modelId="{07DB2C96-0F8E-43AA-B001-AAF622506325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63268" y="1558292"/>
        <a:ext cx="808224" cy="808224"/>
      </dsp:txXfrm>
    </dsp:sp>
    <dsp:sp modelId="{789C89A2-4CD2-41CD-9570-769BA6D430E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945388" y="700787"/>
        <a:ext cx="808224" cy="808224"/>
      </dsp:txXfrm>
    </dsp:sp>
    <dsp:sp modelId="{3B6E5240-F008-438B-AD58-1195A692FCD4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113788" y="424435"/>
        <a:ext cx="808224" cy="808224"/>
      </dsp:txXfrm>
    </dsp:sp>
    <dsp:sp modelId="{6A21A7AA-4EFE-4957-8E93-8ACD5CA124DD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59046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분석 결과 </a:t>
          </a:r>
          <a:endParaRPr lang="ko-KR" altLang="en-US" sz="2100" kern="1200" dirty="0"/>
        </a:p>
      </dsp:txBody>
      <dsp:txXfrm>
        <a:off x="79895" y="1847716"/>
        <a:ext cx="1410773" cy="2209222"/>
      </dsp:txXfrm>
    </dsp:sp>
    <dsp:sp modelId="{53F3A3D8-2613-46B0-86C7-86F2AFB509DC}">
      <dsp:nvSpPr>
        <dsp:cNvPr id="0" name=""/>
        <dsp:cNvSpPr/>
      </dsp:nvSpPr>
      <dsp:spPr>
        <a:xfrm>
          <a:off x="1645160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파일형식을</a:t>
          </a:r>
          <a:r>
            <a:rPr lang="ko-KR" altLang="en-US" sz="1800" kern="1200" dirty="0" smtClean="0"/>
            <a:t> </a:t>
          </a:r>
          <a:r>
            <a:rPr lang="en-US" altLang="ko-KR" sz="1800" kern="1200" dirty="0" err="1" smtClean="0"/>
            <a:t>Json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형식으로 </a:t>
          </a:r>
          <a:r>
            <a:rPr lang="en-US" altLang="ko-KR" sz="1800" kern="1200" dirty="0" smtClean="0"/>
            <a:t>Input</a:t>
          </a:r>
          <a:endParaRPr lang="ko-KR" altLang="en-US" sz="1800" kern="1200" dirty="0"/>
        </a:p>
      </dsp:txBody>
      <dsp:txXfrm>
        <a:off x="1721480" y="1847716"/>
        <a:ext cx="1410773" cy="2209222"/>
      </dsp:txXfrm>
    </dsp:sp>
    <dsp:sp modelId="{AADC6C69-12EB-4CF2-81B4-307C90FDFF7B}">
      <dsp:nvSpPr>
        <dsp:cNvPr id="0" name=""/>
        <dsp:cNvSpPr/>
      </dsp:nvSpPr>
      <dsp:spPr>
        <a:xfrm>
          <a:off x="328674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 Script</a:t>
          </a:r>
          <a:r>
            <a:rPr lang="ko-KR" altLang="en-US" sz="1800" kern="1200" dirty="0" smtClean="0"/>
            <a:t>의 라이브러리를 이용하여 구현</a:t>
          </a:r>
          <a:endParaRPr lang="ko-KR" altLang="en-US" sz="1800" kern="1200" dirty="0"/>
        </a:p>
      </dsp:txBody>
      <dsp:txXfrm>
        <a:off x="3363065" y="1847716"/>
        <a:ext cx="1410773" cy="2209222"/>
      </dsp:txXfrm>
    </dsp:sp>
    <dsp:sp modelId="{34EC45EC-490C-48D8-9C3C-8E985F052E30}">
      <dsp:nvSpPr>
        <dsp:cNvPr id="0" name=""/>
        <dsp:cNvSpPr/>
      </dsp:nvSpPr>
      <dsp:spPr>
        <a:xfrm>
          <a:off x="4928329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Three.js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3D-Force-Graph.js </a:t>
          </a:r>
          <a:r>
            <a:rPr lang="ko-KR" altLang="en-US" sz="2100" kern="1200" dirty="0" smtClean="0"/>
            <a:t>이용</a:t>
          </a:r>
          <a:endParaRPr lang="ko-KR" altLang="en-US" sz="2100" kern="1200" dirty="0"/>
        </a:p>
      </dsp:txBody>
      <dsp:txXfrm>
        <a:off x="5004649" y="1847716"/>
        <a:ext cx="1410773" cy="2209222"/>
      </dsp:txXfrm>
    </dsp:sp>
    <dsp:sp modelId="{13E20703-ABA6-4BDE-8075-7BA97BC38FDF}">
      <dsp:nvSpPr>
        <dsp:cNvPr id="0" name=""/>
        <dsp:cNvSpPr/>
      </dsp:nvSpPr>
      <dsp:spPr>
        <a:xfrm>
          <a:off x="6569914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서비스 </a:t>
          </a:r>
          <a:r>
            <a:rPr lang="en-US" altLang="ko-KR" sz="2100" kern="1200" dirty="0" smtClean="0"/>
            <a:t>UI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en-US" altLang="ko-KR" sz="2100" kern="1200" dirty="0" smtClean="0"/>
        </a:p>
      </dsp:txBody>
      <dsp:txXfrm>
        <a:off x="6646234" y="1847716"/>
        <a:ext cx="1410773" cy="220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1228553"/>
        <a:ext cx="26172" cy="5234"/>
      </dsp:txXfrm>
    </dsp:sp>
    <dsp:sp modelId="{F6364AA3-CD4E-4EDA-A0A4-3C02BF50A683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548401"/>
        <a:ext cx="2275898" cy="1365538"/>
      </dsp:txXfrm>
    </dsp:sp>
    <dsp:sp modelId="{68C1F0CF-EE9B-4D83-BA20-E4218C41A67C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1228553"/>
        <a:ext cx="26172" cy="5234"/>
      </dsp:txXfrm>
    </dsp:sp>
    <dsp:sp modelId="{28CA22D3-05B2-48A5-A749-B15B59C1B352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548401"/>
        <a:ext cx="2275898" cy="1365538"/>
      </dsp:txXfrm>
    </dsp:sp>
    <dsp:sp modelId="{D43A9753-3136-41FC-8A6E-0031597BB5A9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02771" y="2155951"/>
        <a:ext cx="281156" cy="5234"/>
      </dsp:txXfrm>
    </dsp:sp>
    <dsp:sp modelId="{296F2DDA-20CB-4DE6-96A1-E6F7F52C975C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7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548401"/>
        <a:ext cx="2275898" cy="1365538"/>
      </dsp:txXfrm>
    </dsp:sp>
    <dsp:sp modelId="{0896178F-20DA-4169-9A6A-55AFB95610B4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3117549"/>
        <a:ext cx="26172" cy="5234"/>
      </dsp:txXfrm>
    </dsp:sp>
    <dsp:sp modelId="{4258BAB0-FBF4-49CF-B4E3-3ECF4110C1B8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2437397"/>
        <a:ext cx="2275898" cy="1365538"/>
      </dsp:txXfrm>
    </dsp:sp>
    <dsp:sp modelId="{4AD3A5CA-AAB3-48E1-B52F-C792214828EA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3117549"/>
        <a:ext cx="26172" cy="5234"/>
      </dsp:txXfrm>
    </dsp:sp>
    <dsp:sp modelId="{AD45548B-580F-49E1-877E-CFBC27607480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7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2437397"/>
        <a:ext cx="2275898" cy="1365538"/>
      </dsp:txXfrm>
    </dsp:sp>
    <dsp:sp modelId="{89172825-F34B-4771-9088-171A6F106361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2437397"/>
        <a:ext cx="2275898" cy="1365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0" y="771427"/>
          <a:ext cx="8067200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0" y="1065150"/>
        <a:ext cx="7773477" cy="587445"/>
      </dsp:txXfrm>
    </dsp:sp>
    <dsp:sp modelId="{B8851F7C-EFBA-43D0-A67D-809BF2817AF8}">
      <dsp:nvSpPr>
        <dsp:cNvPr id="0" name=""/>
        <dsp:cNvSpPr/>
      </dsp:nvSpPr>
      <dsp:spPr>
        <a:xfrm>
          <a:off x="2484697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4697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969395" y="1554688"/>
          <a:ext cx="3097804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969395" y="1848411"/>
        <a:ext cx="2804081" cy="587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636C2-688D-4215-9F9F-8D3055E9EE8F}">
      <dsp:nvSpPr>
        <dsp:cNvPr id="0" name=""/>
        <dsp:cNvSpPr/>
      </dsp:nvSpPr>
      <dsp:spPr>
        <a:xfrm>
          <a:off x="3858343" y="3025950"/>
          <a:ext cx="3112400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3112400" y="137729"/>
              </a:lnTo>
              <a:lnTo>
                <a:pt x="311240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1928F-19AF-47E8-8F57-75BADD5D12F3}">
      <dsp:nvSpPr>
        <dsp:cNvPr id="0" name=""/>
        <dsp:cNvSpPr/>
      </dsp:nvSpPr>
      <dsp:spPr>
        <a:xfrm>
          <a:off x="3858343" y="3025950"/>
          <a:ext cx="1149191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1149191" y="137729"/>
              </a:lnTo>
              <a:lnTo>
                <a:pt x="1149191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FB02-A002-45D1-A0CB-79B8E6AAF860}">
      <dsp:nvSpPr>
        <dsp:cNvPr id="0" name=""/>
        <dsp:cNvSpPr/>
      </dsp:nvSpPr>
      <dsp:spPr>
        <a:xfrm>
          <a:off x="2938956" y="3025950"/>
          <a:ext cx="919387" cy="275458"/>
        </a:xfrm>
        <a:custGeom>
          <a:avLst/>
          <a:gdLst/>
          <a:ahLst/>
          <a:cxnLst/>
          <a:rect l="0" t="0" r="0" b="0"/>
          <a:pathLst>
            <a:path>
              <a:moveTo>
                <a:pt x="919387" y="0"/>
              </a:moveTo>
              <a:lnTo>
                <a:pt x="919387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6EB8-997F-4CD5-8FA7-8500519122DF}">
      <dsp:nvSpPr>
        <dsp:cNvPr id="0" name=""/>
        <dsp:cNvSpPr/>
      </dsp:nvSpPr>
      <dsp:spPr>
        <a:xfrm>
          <a:off x="910608" y="3025950"/>
          <a:ext cx="2947735" cy="275458"/>
        </a:xfrm>
        <a:custGeom>
          <a:avLst/>
          <a:gdLst/>
          <a:ahLst/>
          <a:cxnLst/>
          <a:rect l="0" t="0" r="0" b="0"/>
          <a:pathLst>
            <a:path>
              <a:moveTo>
                <a:pt x="2947735" y="0"/>
              </a:moveTo>
              <a:lnTo>
                <a:pt x="2947735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48E6-146C-4ADB-8192-B934BA785FC9}">
      <dsp:nvSpPr>
        <dsp:cNvPr id="0" name=""/>
        <dsp:cNvSpPr/>
      </dsp:nvSpPr>
      <dsp:spPr>
        <a:xfrm>
          <a:off x="2703112" y="1616365"/>
          <a:ext cx="2310463" cy="140958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03112" y="1616365"/>
        <a:ext cx="2310463" cy="1409584"/>
      </dsp:txXfrm>
    </dsp:sp>
    <dsp:sp modelId="{C7F8455C-1867-4A3E-A281-03104FED783A}">
      <dsp:nvSpPr>
        <dsp:cNvPr id="0" name=""/>
        <dsp:cNvSpPr/>
      </dsp:nvSpPr>
      <dsp:spPr>
        <a:xfrm>
          <a:off x="4515" y="3301408"/>
          <a:ext cx="1812186" cy="1358388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515" y="3301408"/>
        <a:ext cx="1812186" cy="1358388"/>
      </dsp:txXfrm>
    </dsp:sp>
    <dsp:sp modelId="{90F89110-B2F4-4007-B616-3F3E25F138BE}">
      <dsp:nvSpPr>
        <dsp:cNvPr id="0" name=""/>
        <dsp:cNvSpPr/>
      </dsp:nvSpPr>
      <dsp:spPr>
        <a:xfrm>
          <a:off x="2092159" y="3301408"/>
          <a:ext cx="1693594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092159" y="3301408"/>
        <a:ext cx="1693594" cy="1384550"/>
      </dsp:txXfrm>
    </dsp:sp>
    <dsp:sp modelId="{4EFFE216-6E3B-4E0C-A702-5DC0B0719CBF}">
      <dsp:nvSpPr>
        <dsp:cNvPr id="0" name=""/>
        <dsp:cNvSpPr/>
      </dsp:nvSpPr>
      <dsp:spPr>
        <a:xfrm>
          <a:off x="4061212" y="3301408"/>
          <a:ext cx="1892646" cy="1367537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061212" y="3301408"/>
        <a:ext cx="1892646" cy="1367537"/>
      </dsp:txXfrm>
    </dsp:sp>
    <dsp:sp modelId="{59F73BAD-30BC-49D3-81D9-1F37D938336E}">
      <dsp:nvSpPr>
        <dsp:cNvPr id="0" name=""/>
        <dsp:cNvSpPr/>
      </dsp:nvSpPr>
      <dsp:spPr>
        <a:xfrm>
          <a:off x="6229316" y="3301408"/>
          <a:ext cx="1482856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229316" y="3301408"/>
        <a:ext cx="1482856" cy="1384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BFFE-C78C-431A-91E7-14AC0A1FA463}">
      <dsp:nvSpPr>
        <dsp:cNvPr id="0" name=""/>
        <dsp:cNvSpPr/>
      </dsp:nvSpPr>
      <dsp:spPr>
        <a:xfrm>
          <a:off x="0" y="0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sz="20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35709" y="35709"/>
        <a:ext cx="4805068" cy="1147782"/>
      </dsp:txXfrm>
    </dsp:sp>
    <dsp:sp modelId="{126531F3-1A7F-436C-AE79-AA01CF23B09B}">
      <dsp:nvSpPr>
        <dsp:cNvPr id="0" name=""/>
        <dsp:cNvSpPr/>
      </dsp:nvSpPr>
      <dsp:spPr>
        <a:xfrm>
          <a:off x="540059" y="14223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sz="20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75768" y="1458108"/>
        <a:ext cx="4716722" cy="1147782"/>
      </dsp:txXfrm>
    </dsp:sp>
    <dsp:sp modelId="{39A954AB-8E38-4317-85D9-6D1626FE9EFF}">
      <dsp:nvSpPr>
        <dsp:cNvPr id="0" name=""/>
        <dsp:cNvSpPr/>
      </dsp:nvSpPr>
      <dsp:spPr>
        <a:xfrm>
          <a:off x="1080119" y="28447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20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1115828" y="2880508"/>
        <a:ext cx="4716722" cy="1147782"/>
      </dsp:txXfrm>
    </dsp:sp>
    <dsp:sp modelId="{9B5D4D8B-7305-42EF-800B-5D2FC7F0230E}">
      <dsp:nvSpPr>
        <dsp:cNvPr id="0" name=""/>
        <dsp:cNvSpPr/>
      </dsp:nvSpPr>
      <dsp:spPr>
        <a:xfrm>
          <a:off x="532820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506508" y="924560"/>
        <a:ext cx="435864" cy="596341"/>
      </dsp:txXfrm>
    </dsp:sp>
    <dsp:sp modelId="{32B58122-2F19-4122-972F-63EA0746CB14}">
      <dsp:nvSpPr>
        <dsp:cNvPr id="0" name=""/>
        <dsp:cNvSpPr/>
      </dsp:nvSpPr>
      <dsp:spPr>
        <a:xfrm>
          <a:off x="586826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046568" y="2338832"/>
        <a:ext cx="435864" cy="596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코모란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/NNP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/NNP '/SS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 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 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 '/SS </a:t>
            </a:r>
          </a:p>
          <a:p>
            <a:pPr marL="0" indent="0">
              <a:buNone/>
            </a:pPr>
            <a:r>
              <a:rPr lang="ko-KR" altLang="en-US" sz="1200" dirty="0" smtClean="0"/>
              <a:t>아리랑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여자화장실서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(N),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(j)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(V),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(e)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(N)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‘</a:t>
            </a:r>
          </a:p>
          <a:p>
            <a:pPr marL="0" indent="0">
              <a:buNone/>
            </a:pPr>
            <a:r>
              <a:rPr lang="ko-KR" altLang="en-US" sz="1200" dirty="0" smtClean="0"/>
              <a:t>다온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 '/SP+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/NNG+'/SP</a:t>
            </a:r>
          </a:p>
          <a:p>
            <a:pPr marL="0" indent="0">
              <a:buNone/>
            </a:pPr>
            <a:r>
              <a:rPr lang="ko-KR" altLang="en-US" sz="1200" dirty="0" err="1" smtClean="0"/>
              <a:t>꼬꼬마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=&gt; [0/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=&gt; [2/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/NNG+5/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/JKM]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=&gt; [7/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/NNG+10/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/JX]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=&gt; [12/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/VA+13/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/ETD]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=&gt; [15/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/NNG] '=&gt; [18/'/SS] </a:t>
            </a:r>
            <a:r>
              <a:rPr lang="ko-KR" altLang="en-US" sz="1200" dirty="0" smtClean="0"/>
              <a:t>묻지</a:t>
            </a:r>
            <a:r>
              <a:rPr lang="en-US" altLang="ko-KR" sz="1200" dirty="0" smtClean="0"/>
              <a:t>=&gt; [19/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/VV+20/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/ECD]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=&gt; [21/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'=&gt; [23/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/NNG+25/'/SS]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라이노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(JKB)+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(JX)+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(VA)+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(ETM)+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(NNG)+'(SS)+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(VV)+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(VX)+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(NNG)+'(SS)</a:t>
            </a:r>
          </a:p>
          <a:p>
            <a:pPr marL="0" indent="0">
              <a:buNone/>
            </a:pPr>
            <a:r>
              <a:rPr lang="en-US" altLang="ko-KR" sz="1200" dirty="0" smtClean="0"/>
              <a:t>Open Korea Text: [﻿(Foreign: 0, 1),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Josa</a:t>
            </a:r>
            <a:r>
              <a:rPr lang="en-US" altLang="ko-KR" sz="1200" dirty="0" smtClean="0"/>
              <a:t>: 6, 1),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(Adjective(</a:t>
            </a:r>
            <a:r>
              <a:rPr lang="ko-KR" altLang="en-US" sz="1200" dirty="0" smtClean="0"/>
              <a:t>없다</a:t>
            </a:r>
            <a:r>
              <a:rPr lang="en-US" altLang="ko-KR" sz="1200" dirty="0" smtClean="0"/>
              <a:t>): 13,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2), '(Punctuation: 19, 1), 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(Verb(</a:t>
            </a:r>
            <a:r>
              <a:rPr lang="ko-KR" altLang="en-US" sz="1200" dirty="0" smtClean="0"/>
              <a:t>묻다</a:t>
            </a:r>
            <a:r>
              <a:rPr lang="en-US" altLang="ko-KR" sz="1200" dirty="0" smtClean="0"/>
              <a:t>): 20, 3),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'(Punctuation: 26, 1)]</a:t>
            </a:r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여자화장실</a:t>
            </a:r>
            <a:r>
              <a:rPr lang="en-US" altLang="ko-KR" sz="1200" dirty="0" smtClean="0"/>
              <a:t>(Noun: 1, 5),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(Noun: 8, 4), </a:t>
            </a:r>
            <a:r>
              <a:rPr lang="ko-KR" altLang="en-US" sz="1200" dirty="0" smtClean="0"/>
              <a:t>일면식도 없는 남성</a:t>
            </a:r>
            <a:r>
              <a:rPr lang="en-US" altLang="ko-KR" sz="1200" dirty="0" smtClean="0"/>
              <a:t>(Noun: 8, 10),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한나눔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jca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jxc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paa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ncpa</a:t>
            </a:r>
            <a:r>
              <a:rPr lang="en-US" altLang="ko-KR" sz="1200" dirty="0" smtClean="0"/>
              <a:t>+'/</a:t>
            </a:r>
            <a:r>
              <a:rPr lang="en-US" altLang="ko-KR" sz="1200" dirty="0" err="1" smtClean="0"/>
              <a:t>sr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은전한잎</a:t>
            </a:r>
            <a:r>
              <a:rPr lang="en-US" altLang="ko-KR" sz="1200" dirty="0" smtClean="0"/>
              <a:t>: [# 1] 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/NNG(NNG)[# 2]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화장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실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/JKB(JKB)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면식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/JX(JX) </a:t>
            </a:r>
            <a:r>
              <a:rPr lang="ko-KR" altLang="en-US" sz="1200" dirty="0" smtClean="0"/>
              <a:t>없는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/VA(VA)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/ETM(ETM)  </a:t>
            </a:r>
            <a:r>
              <a:rPr lang="ko-KR" altLang="en-US" sz="1200" dirty="0" smtClean="0"/>
              <a:t>남성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/NNG(NNG) '	= '/SW(SY) </a:t>
            </a:r>
            <a:r>
              <a:rPr lang="ko-KR" altLang="en-US" sz="1200" dirty="0" smtClean="0"/>
              <a:t>묻지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/VV(VV)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마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/VX(VX)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폭행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/NNG(NNG)='	= '/SW(SY)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5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여기에 코드를 넣을지 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말지 토의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It shows, What show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02852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37013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68654"/>
              </p:ext>
            </p:extLst>
          </p:nvPr>
        </p:nvGraphicFramePr>
        <p:xfrm>
          <a:off x="427179" y="1435138"/>
          <a:ext cx="3947110" cy="418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카이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ETRI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꼬마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602976" y="3061501"/>
            <a:ext cx="390766" cy="5351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8779" y="1378781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여자화장실서	﻿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/SH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서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/JKB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일면식도	일면식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/JX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없는	없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/VA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/ETM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남성	남성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묻지마	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'/SS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/VV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/EC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	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'/SS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40050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코모란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이예시로</a:t>
            </a:r>
            <a:r>
              <a:rPr lang="ko-KR" altLang="en-US" dirty="0" smtClean="0"/>
              <a:t> 쓰나요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84" r="3959"/>
          <a:stretch/>
        </p:blipFill>
        <p:spPr>
          <a:xfrm>
            <a:off x="463816" y="1268760"/>
            <a:ext cx="6988504" cy="520650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300192" y="4941168"/>
            <a:ext cx="1584176" cy="15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015716" y="2015262"/>
            <a:ext cx="2556284" cy="523220"/>
            <a:chOff x="2015716" y="2015262"/>
            <a:chExt cx="2556284" cy="5232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15716" y="2293144"/>
              <a:ext cx="1224136" cy="0"/>
            </a:xfrm>
            <a:prstGeom prst="line">
              <a:avLst/>
            </a:prstGeom>
            <a:ln w="76200" cap="rnd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95075" y="2015262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err="1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Khaiii</a:t>
              </a:r>
              <a:endParaRPr lang="ko-KR" altLang="en-US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cxnSp>
        <p:nvCxnSpPr>
          <p:cNvPr id="21" name="구부러진 연결선 20"/>
          <p:cNvCxnSpPr/>
          <p:nvPr/>
        </p:nvCxnSpPr>
        <p:spPr>
          <a:xfrm>
            <a:off x="1619672" y="1484784"/>
            <a:ext cx="2016224" cy="530478"/>
          </a:xfrm>
          <a:prstGeom prst="curvedConnector3">
            <a:avLst>
              <a:gd name="adj1" fmla="val 98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83968" y="2538482"/>
            <a:ext cx="2742206" cy="316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911784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875" y="2840219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475" y="1085893"/>
            <a:ext cx="4568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89506481"/>
              </p:ext>
            </p:extLst>
          </p:nvPr>
        </p:nvGraphicFramePr>
        <p:xfrm>
          <a:off x="499560" y="335699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1052736"/>
            <a:ext cx="6480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Word2Vec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크롤링한 기사 중 검색 키워드와 가장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연관도가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높은 단어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개를 뽑는다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68760"/>
            <a:ext cx="7704856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기대효과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넣을지 말지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결정스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32240866"/>
              </p:ext>
            </p:extLst>
          </p:nvPr>
        </p:nvGraphicFramePr>
        <p:xfrm>
          <a:off x="713656" y="274638"/>
          <a:ext cx="7716688" cy="63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04153787"/>
              </p:ext>
            </p:extLst>
          </p:nvPr>
        </p:nvGraphicFramePr>
        <p:xfrm>
          <a:off x="1115616" y="1772816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568" y="896280"/>
            <a:ext cx="2664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그녀는 바나나를 먹는다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나는 바나나가 좋다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길고 맛있는 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바나나는 건강에 좋다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62864" y="1844824"/>
            <a:ext cx="9361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60128"/>
              </p:ext>
            </p:extLst>
          </p:nvPr>
        </p:nvGraphicFramePr>
        <p:xfrm>
          <a:off x="4620780" y="944724"/>
          <a:ext cx="38761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45">
                  <a:extLst>
                    <a:ext uri="{9D8B030D-6E8A-4147-A177-3AD203B41FA5}">
                      <a16:colId xmlns:a16="http://schemas.microsoft.com/office/drawing/2014/main" val="2920993080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val="2918370464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val="3132468678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.(0.33)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(1.32)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(0.66)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(0.66)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60985"/>
              </p:ext>
            </p:extLst>
          </p:nvPr>
        </p:nvGraphicFramePr>
        <p:xfrm>
          <a:off x="5256600" y="4422412"/>
          <a:ext cx="324036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120330801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8349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9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35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맛있는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06702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6804248" y="3472052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65352"/>
              </p:ext>
            </p:extLst>
          </p:nvPr>
        </p:nvGraphicFramePr>
        <p:xfrm>
          <a:off x="498568" y="3642755"/>
          <a:ext cx="4032448" cy="2952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553543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533113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45598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9302955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40990234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3639001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0716203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177892241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 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 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142367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0.719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02603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44591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0072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0.719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78474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321847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5238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9034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26" y="3169764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&lt;Word2Vec&gt;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34303" y="5661248"/>
            <a:ext cx="34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27336" y="5349512"/>
            <a:ext cx="34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67544" y="47667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다시 주요 코딩과 결과로 보여줌</a:t>
            </a:r>
            <a:r>
              <a:rPr lang="en-US" altLang="ko-KR" sz="28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?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28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6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563266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268760"/>
            <a:ext cx="4232249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?? 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장점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.??</a:t>
            </a:r>
            <a:endParaRPr lang="ko-KR" altLang="en-US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398873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48789"/>
              </p:ext>
            </p:extLst>
          </p:nvPr>
        </p:nvGraphicFramePr>
        <p:xfrm>
          <a:off x="467544" y="800708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68760"/>
            <a:ext cx="7704856" cy="4536504"/>
          </a:xfrm>
        </p:spPr>
        <p:txBody>
          <a:bodyPr numCol="2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DB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87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2" y="4497655"/>
            <a:ext cx="1970295" cy="1910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018" y="1360037"/>
            <a:ext cx="3561895" cy="4517235"/>
            <a:chOff x="228250" y="1357220"/>
            <a:chExt cx="4092309" cy="4932203"/>
          </a:xfrm>
        </p:grpSpPr>
        <p:grpSp>
          <p:nvGrpSpPr>
            <p:cNvPr id="12" name="그룹 11"/>
            <p:cNvGrpSpPr/>
            <p:nvPr/>
          </p:nvGrpSpPr>
          <p:grpSpPr>
            <a:xfrm>
              <a:off x="228250" y="1907310"/>
              <a:ext cx="2077590" cy="2935448"/>
              <a:chOff x="5727426" y="1571755"/>
              <a:chExt cx="1819275" cy="353619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7426" y="2421902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7955" y="1571755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692775" y="1357220"/>
              <a:ext cx="2627784" cy="4932203"/>
              <a:chOff x="2195736" y="1572603"/>
              <a:chExt cx="2627784" cy="493220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6290" y="1572603"/>
                <a:ext cx="1409700" cy="4191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2195736" y="3861048"/>
                <a:ext cx="2627784" cy="2643758"/>
              </a:xfrm>
              <a:prstGeom prst="rect">
                <a:avLst/>
              </a:prstGeom>
            </p:spPr>
          </p:pic>
        </p:grpSp>
      </p:grp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1919694" y="1992730"/>
            <a:ext cx="1835031" cy="2043529"/>
          </a:xfrm>
        </p:spPr>
      </p:pic>
      <p:sp>
        <p:nvSpPr>
          <p:cNvPr id="15" name="TextBox 14"/>
          <p:cNvSpPr txBox="1"/>
          <p:nvPr/>
        </p:nvSpPr>
        <p:spPr>
          <a:xfrm>
            <a:off x="5054617" y="1583604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광고성 이벤트들로 인해서 검색어가 이용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당하고 있을 때가 많아지고 있다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연관성을 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132417" y="3212976"/>
            <a:ext cx="367575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0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7200" y="1186342"/>
            <a:ext cx="3705208" cy="4678405"/>
            <a:chOff x="527371" y="1369715"/>
            <a:chExt cx="3881651" cy="5083617"/>
          </a:xfrm>
        </p:grpSpPr>
        <p:grpSp>
          <p:nvGrpSpPr>
            <p:cNvPr id="7" name="그룹 6"/>
            <p:cNvGrpSpPr/>
            <p:nvPr/>
          </p:nvGrpSpPr>
          <p:grpSpPr>
            <a:xfrm>
              <a:off x="527371" y="1988840"/>
              <a:ext cx="3881651" cy="4464492"/>
              <a:chOff x="467666" y="1412776"/>
              <a:chExt cx="416972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369715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572000" y="1217234"/>
            <a:ext cx="4172937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아쉬운 점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정량적으로 </a:t>
            </a:r>
            <a:r>
              <a: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기사이기 때문에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7200" y="1748187"/>
            <a:ext cx="3600500" cy="1886025"/>
            <a:chOff x="457200" y="2898577"/>
            <a:chExt cx="2908735" cy="10771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31878"/>
            <a:stretch/>
          </p:blipFill>
          <p:spPr>
            <a:xfrm>
              <a:off x="457200" y="2898577"/>
              <a:ext cx="1952625" cy="42175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327" y="3501268"/>
              <a:ext cx="1446699" cy="47441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8813" y="3177636"/>
              <a:ext cx="1657122" cy="492658"/>
            </a:xfrm>
            <a:prstGeom prst="rect">
              <a:avLst/>
            </a:prstGeom>
          </p:spPr>
        </p:pic>
      </p:grp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46046661"/>
              </p:ext>
            </p:extLst>
          </p:nvPr>
        </p:nvGraphicFramePr>
        <p:xfrm>
          <a:off x="303208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8" name="구부러진 연결선 7"/>
          <p:cNvCxnSpPr>
            <a:stCxn id="20" idx="3"/>
          </p:cNvCxnSpPr>
          <p:nvPr/>
        </p:nvCxnSpPr>
        <p:spPr>
          <a:xfrm>
            <a:off x="4057700" y="2668153"/>
            <a:ext cx="960215" cy="5507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9692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70431"/>
              </p:ext>
            </p:extLst>
          </p:nvPr>
        </p:nvGraphicFramePr>
        <p:xfrm>
          <a:off x="1413992" y="1556792"/>
          <a:ext cx="6552728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78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2913182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  <a:gridCol w="2026568">
                  <a:extLst>
                    <a:ext uri="{9D8B030D-6E8A-4147-A177-3AD203B41FA5}">
                      <a16:colId xmlns:a16="http://schemas.microsoft.com/office/drawing/2014/main" val="3378374681"/>
                    </a:ext>
                  </a:extLst>
                </a:gridCol>
              </a:tblGrid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검색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Twitter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Daum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Google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04549"/>
              </p:ext>
            </p:extLst>
          </p:nvPr>
        </p:nvGraphicFramePr>
        <p:xfrm>
          <a:off x="521840" y="1484784"/>
          <a:ext cx="2736304" cy="1764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:a16="http://schemas.microsoft.com/office/drawing/2014/main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:a16="http://schemas.microsoft.com/office/drawing/2014/main" val="3780598310"/>
                    </a:ext>
                  </a:extLst>
                </a:gridCol>
              </a:tblGrid>
              <a:tr h="606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개수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05307"/>
                  </a:ext>
                </a:extLst>
              </a:tr>
              <a:tr h="1158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448944" y="2150884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4727"/>
              </p:ext>
            </p:extLst>
          </p:nvPr>
        </p:nvGraphicFramePr>
        <p:xfrm>
          <a:off x="4275766" y="1316104"/>
          <a:ext cx="4598857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498">
                  <a:extLst>
                    <a:ext uri="{9D8B030D-6E8A-4147-A177-3AD203B41FA5}">
                      <a16:colId xmlns:a16="http://schemas.microsoft.com/office/drawing/2014/main" val="110586225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1810843117"/>
                    </a:ext>
                  </a:extLst>
                </a:gridCol>
              </a:tblGrid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뉴스 개수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39052"/>
                  </a:ext>
                </a:extLst>
              </a:tr>
              <a:tr h="1020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endParaRPr lang="en-US" altLang="ko-KR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60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04306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트윗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23608" y="465313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뉴스 기사 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6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6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6072927" y="3973225"/>
            <a:ext cx="666053" cy="4417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482851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이미지</a:t>
            </a:r>
            <a:endParaRPr lang="ko-KR" altLang="en-US" sz="2000" b="1" spc="30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188640"/>
            <a:ext cx="27363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212428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164756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35896" y="764704"/>
            <a:ext cx="0" cy="361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635895" y="4375297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35896" y="1418927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9" y="1191455"/>
            <a:ext cx="2310612" cy="522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906242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09430" y="86970"/>
            <a:ext cx="3097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300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4476" y="1083644"/>
            <a:ext cx="254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담당하는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2341" y="4066482"/>
            <a:ext cx="254124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67943" y="4860595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854</TotalTime>
  <Words>1138</Words>
  <Application>Microsoft Office PowerPoint</Application>
  <PresentationFormat>화면 슬라이드 쇼(4:3)</PresentationFormat>
  <Paragraphs>364</Paragraphs>
  <Slides>33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맑은 고딕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It shows, What show</vt:lpstr>
      <vt:lpstr>목차</vt:lpstr>
      <vt:lpstr>1. 필요성</vt:lpstr>
      <vt:lpstr>1. 필요성</vt:lpstr>
      <vt:lpstr>1. 필요성</vt:lpstr>
      <vt:lpstr>PowerPoint 프레젠테이션</vt:lpstr>
      <vt:lpstr>2. 크롤링</vt:lpstr>
      <vt:lpstr>2. 크롤링</vt:lpstr>
      <vt:lpstr>PowerPoint 프레젠테이션</vt:lpstr>
      <vt:lpstr>PowerPoint 프레젠테이션</vt:lpstr>
      <vt:lpstr>3. DB</vt:lpstr>
      <vt:lpstr>PowerPoint 프레젠테이션</vt:lpstr>
      <vt:lpstr>4. 형태소 분석</vt:lpstr>
      <vt:lpstr>4. 형태소 분석– Kahiii</vt:lpstr>
      <vt:lpstr>4. 형태소 분석 – Kahiii</vt:lpstr>
      <vt:lpstr>PowerPoint 프레젠테이션</vt:lpstr>
      <vt:lpstr>5. 통계 분석 – TF-IDF</vt:lpstr>
      <vt:lpstr>5. 통계 분석 – TF</vt:lpstr>
      <vt:lpstr>5. 통계 분석 – Word2Vec</vt:lpstr>
      <vt:lpstr>5. 통계 분석 – Word2Vec</vt:lpstr>
      <vt:lpstr>5. 통계 분석 - 고도화</vt:lpstr>
      <vt:lpstr>5. 통계 분석 -고도화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문 진한</cp:lastModifiedBy>
  <cp:revision>66</cp:revision>
  <dcterms:created xsi:type="dcterms:W3CDTF">2019-10-24T05:06:09Z</dcterms:created>
  <dcterms:modified xsi:type="dcterms:W3CDTF">2019-10-28T02:51:53Z</dcterms:modified>
</cp:coreProperties>
</file>