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3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2" autoAdjust="0"/>
    <p:restoredTop sz="94660"/>
  </p:normalViewPr>
  <p:slideViewPr>
    <p:cSldViewPr>
      <p:cViewPr varScale="1">
        <p:scale>
          <a:sx n="104" d="100"/>
          <a:sy n="104" d="100"/>
        </p:scale>
        <p:origin x="-2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2C94-E1E7-4DBE-ACCC-DDD12848FF3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4D8F-A9CB-446D-A0F0-F4339F3C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0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2C94-E1E7-4DBE-ACCC-DDD12848FF3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4D8F-A9CB-446D-A0F0-F4339F3C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2C94-E1E7-4DBE-ACCC-DDD12848FF3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4D8F-A9CB-446D-A0F0-F4339F3C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4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2C94-E1E7-4DBE-ACCC-DDD12848FF3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4D8F-A9CB-446D-A0F0-F4339F3C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4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2C94-E1E7-4DBE-ACCC-DDD12848FF3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4D8F-A9CB-446D-A0F0-F4339F3C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0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2C94-E1E7-4DBE-ACCC-DDD12848FF3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4D8F-A9CB-446D-A0F0-F4339F3C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6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2C94-E1E7-4DBE-ACCC-DDD12848FF3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4D8F-A9CB-446D-A0F0-F4339F3C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6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2C94-E1E7-4DBE-ACCC-DDD12848FF3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4D8F-A9CB-446D-A0F0-F4339F3C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2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2C94-E1E7-4DBE-ACCC-DDD12848FF3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4D8F-A9CB-446D-A0F0-F4339F3C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9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2C94-E1E7-4DBE-ACCC-DDD12848FF3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4D8F-A9CB-446D-A0F0-F4339F3C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86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2C94-E1E7-4DBE-ACCC-DDD12848FF3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4D8F-A9CB-446D-A0F0-F4339F3C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7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2C94-E1E7-4DBE-ACCC-DDD12848FF3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4D8F-A9CB-446D-A0F0-F4339F3C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Word2Vec?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4581128"/>
            <a:ext cx="7272808" cy="2121099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Word2Vec</a:t>
            </a:r>
            <a:r>
              <a:rPr lang="ko-KR" altLang="en-US" sz="1800" dirty="0" smtClean="0"/>
              <a:t>분석이 되었다면 </a:t>
            </a:r>
            <a:r>
              <a:rPr lang="en-US" altLang="ko-KR" sz="1800" dirty="0" smtClean="0"/>
              <a:t>[ eat ]</a:t>
            </a:r>
            <a:r>
              <a:rPr lang="ko-KR" altLang="en-US" sz="1800" dirty="0" smtClean="0"/>
              <a:t>을 넣었을 때  다음 단어로 </a:t>
            </a:r>
            <a:r>
              <a:rPr lang="en-US" altLang="ko-KR" sz="1800" dirty="0" smtClean="0"/>
              <a:t>[ apple ] , [ orange ] , [ rice ] </a:t>
            </a:r>
            <a:r>
              <a:rPr lang="ko-KR" altLang="en-US" sz="1800" dirty="0" smtClean="0"/>
              <a:t>가 옴을 예상 할 수 있게 된다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b="1" dirty="0" smtClean="0">
                <a:solidFill>
                  <a:srgbClr val="0070C0"/>
                </a:solidFill>
              </a:rPr>
              <a:t>이를 통해 </a:t>
            </a:r>
            <a:r>
              <a:rPr lang="ko-KR" altLang="en-US" sz="1800" b="1" dirty="0" err="1" smtClean="0">
                <a:solidFill>
                  <a:srgbClr val="0070C0"/>
                </a:solidFill>
              </a:rPr>
              <a:t>크롤링한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 기사 중 검색 키워드와 가장 연관도가 높은 단어 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20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개를 뽑는다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4433632" cy="274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724400" y="1709192"/>
            <a:ext cx="4258816" cy="341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하나의 단어를 벡터로 바꾸는 것에서 시작한다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단어를 벡터로 </a:t>
            </a:r>
            <a:r>
              <a:rPr lang="ko-KR" altLang="en-US" sz="1800" dirty="0" err="1" smtClean="0"/>
              <a:t>전환시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 [ </a:t>
            </a:r>
            <a:r>
              <a:rPr lang="ko-KR" altLang="en-US" sz="1800" dirty="0" smtClean="0"/>
              <a:t>의미 </a:t>
            </a:r>
            <a:r>
              <a:rPr lang="en-US" altLang="ko-KR" sz="1800" dirty="0" smtClean="0"/>
              <a:t>] </a:t>
            </a:r>
            <a:r>
              <a:rPr lang="ko-KR" altLang="en-US" sz="1800" dirty="0" smtClean="0"/>
              <a:t>를 추가하려 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 남자 </a:t>
            </a:r>
            <a:r>
              <a:rPr lang="en-US" altLang="ko-KR" sz="1800" dirty="0" smtClean="0"/>
              <a:t>] , [ </a:t>
            </a:r>
            <a:r>
              <a:rPr lang="ko-KR" altLang="en-US" sz="1800" dirty="0" smtClean="0"/>
              <a:t>여자 </a:t>
            </a:r>
            <a:r>
              <a:rPr lang="en-US" altLang="ko-KR" sz="1800" dirty="0" smtClean="0"/>
              <a:t>] </a:t>
            </a:r>
            <a:r>
              <a:rPr lang="ko-KR" altLang="en-US" sz="1800" dirty="0" smtClean="0"/>
              <a:t>의 관계를 벡터를 통해 알아내기 위함이다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단어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벡터로 바꾸는 것을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임베딩</a:t>
            </a:r>
            <a:r>
              <a:rPr lang="ko-KR" altLang="en-US" sz="1800" dirty="0" err="1" smtClean="0"/>
              <a:t>이라</a:t>
            </a:r>
            <a:r>
              <a:rPr lang="ko-KR" altLang="en-US" sz="1800" dirty="0" smtClean="0"/>
              <a:t> 하며  </a:t>
            </a:r>
            <a:r>
              <a:rPr lang="en-US" altLang="ko-KR" sz="1800" dirty="0" smtClean="0"/>
              <a:t>Word2Vec</a:t>
            </a:r>
            <a:r>
              <a:rPr lang="ko-KR" altLang="en-US" sz="1800" dirty="0" smtClean="0"/>
              <a:t>은 그 중 가장 대표적인 모델이다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33993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Word2Vec</a:t>
            </a:r>
            <a:r>
              <a:rPr lang="ko-KR" altLang="en-US" dirty="0" smtClean="0"/>
              <a:t>를 통한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07010" y="1600200"/>
            <a:ext cx="6379790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지하철 파업</a:t>
            </a:r>
            <a:r>
              <a:rPr lang="en-US" altLang="ko-KR" sz="1800" dirty="0" smtClean="0"/>
              <a:t>] </a:t>
            </a:r>
            <a:r>
              <a:rPr lang="ko-KR" altLang="en-US" sz="1800" dirty="0" smtClean="0"/>
              <a:t>기사를  수집</a:t>
            </a:r>
            <a:r>
              <a:rPr lang="en-US" altLang="ko-KR" sz="1800" dirty="0" smtClean="0"/>
              <a:t>(40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smtClean="0"/>
              <a:t>word2vec </a:t>
            </a:r>
            <a:r>
              <a:rPr lang="ko-KR" altLang="en-US" sz="1800" dirty="0" smtClean="0"/>
              <a:t>한 후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지하철</a:t>
            </a:r>
            <a:r>
              <a:rPr lang="en-US" altLang="ko-KR" sz="1800" dirty="0" smtClean="0"/>
              <a:t>]</a:t>
            </a:r>
            <a:r>
              <a:rPr lang="ko-KR" altLang="en-US" sz="1800" dirty="0" smtClean="0"/>
              <a:t>과 가장 유사한 단어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개를 뽑는다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20</a:t>
            </a:r>
            <a:r>
              <a:rPr lang="ko-KR" altLang="en-US" sz="1800" dirty="0" smtClean="0"/>
              <a:t>개의 단어 </a:t>
            </a:r>
            <a:r>
              <a:rPr lang="ko-KR" altLang="en-US" sz="1800" dirty="0" err="1" smtClean="0"/>
              <a:t>끼리의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유사도를</a:t>
            </a:r>
            <a:r>
              <a:rPr lang="ko-KR" altLang="en-US" sz="1800" dirty="0" smtClean="0"/>
              <a:t> 분석</a:t>
            </a:r>
            <a:endParaRPr lang="en-US" altLang="ko-KR" sz="1800" dirty="0" smtClean="0"/>
          </a:p>
          <a:p>
            <a:r>
              <a:rPr lang="en-US" altLang="ko-KR" sz="1800" dirty="0" smtClean="0"/>
              <a:t>Word2Vec</a:t>
            </a:r>
            <a:r>
              <a:rPr lang="ko-KR" altLang="en-US" sz="1800" dirty="0" smtClean="0"/>
              <a:t>에서 </a:t>
            </a:r>
            <a:r>
              <a:rPr lang="ko-KR" altLang="en-US" sz="1800" dirty="0" err="1" smtClean="0"/>
              <a:t>두가지의</a:t>
            </a:r>
            <a:r>
              <a:rPr lang="ko-KR" altLang="en-US" sz="1800" dirty="0" smtClean="0"/>
              <a:t> 방식 중 좋은 것을 선정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16954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874488" y="4293096"/>
            <a:ext cx="864096" cy="33607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24" y="3284984"/>
            <a:ext cx="4559796" cy="331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12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Word2Vec </a:t>
            </a:r>
            <a:r>
              <a:rPr lang="ko-KR" altLang="en-US" dirty="0" smtClean="0"/>
              <a:t>분석 결</a:t>
            </a:r>
            <a:r>
              <a:rPr lang="ko-KR" altLang="en-US" dirty="0"/>
              <a:t>과</a:t>
            </a:r>
          </a:p>
        </p:txBody>
      </p:sp>
      <p:pic>
        <p:nvPicPr>
          <p:cNvPr id="4101" name="Picture 5" descr="15711406396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45978" cy="437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484784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숫자가 낮을 수록 연관도가 높다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>
          <a:xfrm>
            <a:off x="5148064" y="5877272"/>
            <a:ext cx="432048" cy="288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661194" y="4293096"/>
            <a:ext cx="2952328" cy="1296144"/>
          </a:xfrm>
          <a:prstGeom prst="wedgeRoundRectCallout">
            <a:avLst>
              <a:gd name="adj1" fmla="val -44062"/>
              <a:gd name="adj2" fmla="val 660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총파업</a:t>
            </a:r>
            <a:r>
              <a:rPr lang="en-US" altLang="ko-KR" dirty="0" smtClean="0"/>
              <a:t>] ,[</a:t>
            </a:r>
            <a:r>
              <a:rPr lang="ko-KR" altLang="en-US" dirty="0" smtClean="0"/>
              <a:t>돌입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이 연관이 높음을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79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을 통해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군집분석 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 err="1"/>
              <a:t>getwd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setwd</a:t>
            </a:r>
            <a:r>
              <a:rPr lang="en-US" altLang="ko-KR" dirty="0"/>
              <a:t>("C:/Users/student/Desktop/</a:t>
            </a:r>
            <a:r>
              <a:rPr lang="ko-KR" altLang="en-US" dirty="0" err="1"/>
              <a:t>코모란</a:t>
            </a:r>
            <a:r>
              <a:rPr lang="en-US" altLang="ko-KR" dirty="0"/>
              <a:t>/</a:t>
            </a:r>
            <a:r>
              <a:rPr lang="ko-KR" altLang="en-US" dirty="0"/>
              <a:t>새 폴더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Testcsv</a:t>
            </a:r>
            <a:r>
              <a:rPr lang="en-US" altLang="ko-KR" dirty="0"/>
              <a:t> &lt;- read.csv("a.csv" ) </a:t>
            </a:r>
          </a:p>
          <a:p>
            <a:r>
              <a:rPr lang="en-US" altLang="ko-KR" dirty="0"/>
              <a:t>Testcsv2 &lt;- read.csv("b.csv" )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### </a:t>
            </a:r>
            <a:r>
              <a:rPr lang="ko-KR" altLang="en-US" dirty="0" err="1"/>
              <a:t>첫번쨰</a:t>
            </a:r>
            <a:endParaRPr lang="ko-KR" altLang="en-US" dirty="0"/>
          </a:p>
          <a:p>
            <a:r>
              <a:rPr lang="en-US" altLang="ko-KR" dirty="0"/>
              <a:t>######### </a:t>
            </a:r>
            <a:r>
              <a:rPr lang="ko-KR" altLang="en-US" dirty="0" err="1"/>
              <a:t>열이름</a:t>
            </a:r>
            <a:r>
              <a:rPr lang="ko-KR" altLang="en-US" dirty="0"/>
              <a:t> </a:t>
            </a:r>
            <a:r>
              <a:rPr lang="ko-KR" altLang="en-US" dirty="0" err="1"/>
              <a:t>행이름으로</a:t>
            </a:r>
            <a:r>
              <a:rPr lang="ko-KR" altLang="en-US" dirty="0"/>
              <a:t> 넣기 위해서</a:t>
            </a:r>
          </a:p>
          <a:p>
            <a:r>
              <a:rPr lang="en-US" altLang="ko-KR" dirty="0" err="1"/>
              <a:t>clon</a:t>
            </a:r>
            <a:r>
              <a:rPr lang="en-US" altLang="ko-KR" dirty="0"/>
              <a:t> &lt;- </a:t>
            </a:r>
            <a:r>
              <a:rPr lang="en-US" altLang="ko-KR" dirty="0" err="1"/>
              <a:t>colnames</a:t>
            </a:r>
            <a:r>
              <a:rPr lang="en-US" altLang="ko-KR" dirty="0"/>
              <a:t>(</a:t>
            </a:r>
            <a:r>
              <a:rPr lang="en-US" altLang="ko-KR" dirty="0" err="1"/>
              <a:t>Testcsv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clon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rownames</a:t>
            </a:r>
            <a:r>
              <a:rPr lang="en-US" altLang="ko-KR" dirty="0"/>
              <a:t>(</a:t>
            </a:r>
            <a:r>
              <a:rPr lang="en-US" altLang="ko-KR" dirty="0" err="1"/>
              <a:t>Testcsv</a:t>
            </a:r>
            <a:r>
              <a:rPr lang="en-US" altLang="ko-KR" dirty="0"/>
              <a:t>) &lt;-</a:t>
            </a:r>
            <a:r>
              <a:rPr lang="en-US" altLang="ko-KR" dirty="0" err="1"/>
              <a:t>clon</a:t>
            </a:r>
            <a:r>
              <a:rPr lang="en-US" altLang="ko-KR" dirty="0"/>
              <a:t>[2:21] </a:t>
            </a:r>
          </a:p>
          <a:p>
            <a:r>
              <a:rPr lang="en-US" altLang="ko-KR" dirty="0" err="1"/>
              <a:t>Testcsv</a:t>
            </a:r>
            <a:endParaRPr lang="en-US" altLang="ko-KR" dirty="0"/>
          </a:p>
          <a:p>
            <a:r>
              <a:rPr lang="en-US" altLang="ko-KR" dirty="0"/>
              <a:t>################## </a:t>
            </a:r>
            <a:r>
              <a:rPr lang="ko-KR" altLang="en-US" dirty="0" err="1"/>
              <a:t>그래프그리기</a:t>
            </a:r>
            <a:endParaRPr lang="ko-KR" altLang="en-US" dirty="0"/>
          </a:p>
          <a:p>
            <a:r>
              <a:rPr lang="en-US" altLang="ko-KR" dirty="0"/>
              <a:t>library(</a:t>
            </a:r>
            <a:r>
              <a:rPr lang="en-US" altLang="ko-KR" dirty="0" err="1"/>
              <a:t>corrgram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corrgram</a:t>
            </a:r>
            <a:r>
              <a:rPr lang="en-US" altLang="ko-KR" dirty="0"/>
              <a:t>(</a:t>
            </a:r>
            <a:r>
              <a:rPr lang="en-US" altLang="ko-KR" dirty="0" err="1"/>
              <a:t>Testcsv</a:t>
            </a:r>
            <a:r>
              <a:rPr lang="en-US" altLang="ko-KR" dirty="0"/>
              <a:t> , </a:t>
            </a:r>
            <a:r>
              <a:rPr lang="en-US" altLang="ko-KR" dirty="0" err="1"/>
              <a:t>upper.panel</a:t>
            </a:r>
            <a:r>
              <a:rPr lang="en-US" altLang="ko-KR" dirty="0"/>
              <a:t> = </a:t>
            </a:r>
            <a:r>
              <a:rPr lang="en-US" altLang="ko-KR" dirty="0" err="1"/>
              <a:t>panel.conf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</a:t>
            </a:r>
            <a:r>
              <a:rPr lang="en-US" altLang="ko-KR" dirty="0" err="1"/>
              <a:t>install.packages</a:t>
            </a:r>
            <a:r>
              <a:rPr lang="en-US" altLang="ko-KR" dirty="0"/>
              <a:t>("stars")</a:t>
            </a:r>
          </a:p>
          <a:p>
            <a:r>
              <a:rPr lang="en-US" altLang="ko-KR" dirty="0"/>
              <a:t>library("stars")</a:t>
            </a:r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1556791"/>
            <a:ext cx="3643754" cy="4693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/>
              <a:t>idist</a:t>
            </a:r>
            <a:r>
              <a:rPr lang="en-US" altLang="ko-KR" sz="1300" dirty="0"/>
              <a:t> &lt;- </a:t>
            </a:r>
            <a:r>
              <a:rPr lang="en-US" altLang="ko-KR" sz="1300" dirty="0" err="1"/>
              <a:t>dist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Testcsv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 err="1"/>
              <a:t>hc</a:t>
            </a:r>
            <a:r>
              <a:rPr lang="en-US" altLang="ko-KR" sz="1300" dirty="0"/>
              <a:t> &lt;- </a:t>
            </a:r>
            <a:r>
              <a:rPr lang="en-US" altLang="ko-KR" sz="1300" dirty="0" err="1"/>
              <a:t>hclust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idist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/>
              <a:t>plot(</a:t>
            </a:r>
            <a:r>
              <a:rPr lang="en-US" altLang="ko-KR" sz="1300" dirty="0" err="1"/>
              <a:t>hc</a:t>
            </a:r>
            <a:r>
              <a:rPr lang="en-US" altLang="ko-KR" sz="1300" dirty="0"/>
              <a:t> , hang = -1)</a:t>
            </a:r>
          </a:p>
          <a:p>
            <a:r>
              <a:rPr lang="en-US" altLang="ko-KR" sz="1300" dirty="0" err="1"/>
              <a:t>rect.hclust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hc</a:t>
            </a:r>
            <a:r>
              <a:rPr lang="en-US" altLang="ko-KR" sz="1300" dirty="0"/>
              <a:t> , k = 6 , border = "red")</a:t>
            </a:r>
          </a:p>
          <a:p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/>
              <a:t>###</a:t>
            </a:r>
            <a:r>
              <a:rPr lang="ko-KR" altLang="en-US" sz="1300" dirty="0" err="1"/>
              <a:t>두번째</a:t>
            </a:r>
            <a:endParaRPr lang="ko-KR" altLang="en-US" sz="1300" dirty="0"/>
          </a:p>
          <a:p>
            <a:r>
              <a:rPr lang="en-US" altLang="ko-KR" sz="1300" dirty="0"/>
              <a:t>######### </a:t>
            </a:r>
            <a:r>
              <a:rPr lang="ko-KR" altLang="en-US" sz="1300" dirty="0" err="1"/>
              <a:t>열이름</a:t>
            </a:r>
            <a:r>
              <a:rPr lang="ko-KR" altLang="en-US" sz="1300" dirty="0"/>
              <a:t> </a:t>
            </a:r>
            <a:r>
              <a:rPr lang="ko-KR" altLang="en-US" sz="1300" dirty="0" err="1"/>
              <a:t>행이름으로</a:t>
            </a:r>
            <a:r>
              <a:rPr lang="ko-KR" altLang="en-US" sz="1300" dirty="0"/>
              <a:t> 넣기 위해서</a:t>
            </a:r>
          </a:p>
          <a:p>
            <a:r>
              <a:rPr lang="en-US" altLang="ko-KR" sz="1300" dirty="0" err="1"/>
              <a:t>clon</a:t>
            </a:r>
            <a:r>
              <a:rPr lang="en-US" altLang="ko-KR" sz="1300" dirty="0"/>
              <a:t> &lt;- </a:t>
            </a:r>
            <a:r>
              <a:rPr lang="en-US" altLang="ko-KR" sz="1300" dirty="0" err="1"/>
              <a:t>colnames</a:t>
            </a:r>
            <a:r>
              <a:rPr lang="en-US" altLang="ko-KR" sz="1300" dirty="0"/>
              <a:t>(Testcsv2)</a:t>
            </a:r>
          </a:p>
          <a:p>
            <a:r>
              <a:rPr lang="en-US" altLang="ko-KR" sz="1300" dirty="0" err="1"/>
              <a:t>str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clon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 err="1"/>
              <a:t>rownames</a:t>
            </a:r>
            <a:r>
              <a:rPr lang="en-US" altLang="ko-KR" sz="1300" dirty="0"/>
              <a:t>(Testcsv2) &lt;-</a:t>
            </a:r>
            <a:r>
              <a:rPr lang="en-US" altLang="ko-KR" sz="1300" dirty="0" err="1"/>
              <a:t>clon</a:t>
            </a:r>
            <a:r>
              <a:rPr lang="en-US" altLang="ko-KR" sz="1300" dirty="0"/>
              <a:t>[2:21] </a:t>
            </a:r>
          </a:p>
          <a:p>
            <a:r>
              <a:rPr lang="en-US" altLang="ko-KR" sz="1300" dirty="0"/>
              <a:t>Testcsv2</a:t>
            </a:r>
          </a:p>
          <a:p>
            <a:r>
              <a:rPr lang="en-US" altLang="ko-KR" sz="1300" dirty="0"/>
              <a:t>################## </a:t>
            </a:r>
            <a:r>
              <a:rPr lang="ko-KR" altLang="en-US" sz="1300" dirty="0" err="1"/>
              <a:t>그래프그리기</a:t>
            </a:r>
            <a:endParaRPr lang="ko-KR" altLang="en-US" sz="1300" dirty="0"/>
          </a:p>
          <a:p>
            <a:r>
              <a:rPr lang="en-US" altLang="ko-KR" sz="1300" dirty="0"/>
              <a:t>library(</a:t>
            </a:r>
            <a:r>
              <a:rPr lang="en-US" altLang="ko-KR" sz="1300" dirty="0" err="1"/>
              <a:t>corrgram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 err="1"/>
              <a:t>corrgram</a:t>
            </a:r>
            <a:r>
              <a:rPr lang="en-US" altLang="ko-KR" sz="1300" dirty="0"/>
              <a:t>(Testcsv2 , </a:t>
            </a:r>
            <a:r>
              <a:rPr lang="en-US" altLang="ko-KR" sz="1300" dirty="0" err="1"/>
              <a:t>upper.panel</a:t>
            </a:r>
            <a:r>
              <a:rPr lang="en-US" altLang="ko-KR" sz="1300" dirty="0"/>
              <a:t> = </a:t>
            </a:r>
            <a:r>
              <a:rPr lang="en-US" altLang="ko-KR" sz="1300" dirty="0" err="1"/>
              <a:t>panel.conf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/>
              <a:t>#</a:t>
            </a:r>
            <a:r>
              <a:rPr lang="en-US" altLang="ko-KR" sz="1300" dirty="0" err="1"/>
              <a:t>install.packages</a:t>
            </a:r>
            <a:r>
              <a:rPr lang="en-US" altLang="ko-KR" sz="1300" dirty="0"/>
              <a:t>("stars")</a:t>
            </a:r>
          </a:p>
          <a:p>
            <a:r>
              <a:rPr lang="en-US" altLang="ko-KR" sz="1300" dirty="0"/>
              <a:t>library("stars")</a:t>
            </a:r>
          </a:p>
          <a:p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 err="1"/>
              <a:t>idist</a:t>
            </a:r>
            <a:r>
              <a:rPr lang="en-US" altLang="ko-KR" sz="1300" dirty="0"/>
              <a:t> &lt;- </a:t>
            </a:r>
            <a:r>
              <a:rPr lang="en-US" altLang="ko-KR" sz="1300" dirty="0" err="1"/>
              <a:t>dist</a:t>
            </a:r>
            <a:r>
              <a:rPr lang="en-US" altLang="ko-KR" sz="1300" dirty="0"/>
              <a:t>(Testcsv2)</a:t>
            </a:r>
          </a:p>
          <a:p>
            <a:r>
              <a:rPr lang="en-US" altLang="ko-KR" sz="1300" dirty="0" err="1"/>
              <a:t>hc</a:t>
            </a:r>
            <a:r>
              <a:rPr lang="en-US" altLang="ko-KR" sz="1300" dirty="0"/>
              <a:t> &lt;- </a:t>
            </a:r>
            <a:r>
              <a:rPr lang="en-US" altLang="ko-KR" sz="1300" dirty="0" err="1"/>
              <a:t>hclust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idist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/>
              <a:t>plot(</a:t>
            </a:r>
            <a:r>
              <a:rPr lang="en-US" altLang="ko-KR" sz="1300" dirty="0" err="1"/>
              <a:t>hc</a:t>
            </a:r>
            <a:r>
              <a:rPr lang="en-US" altLang="ko-KR" sz="1300" dirty="0"/>
              <a:t> , hang = -1)</a:t>
            </a:r>
          </a:p>
          <a:p>
            <a:r>
              <a:rPr lang="en-US" altLang="ko-KR" sz="1300" dirty="0" err="1"/>
              <a:t>rect.hclust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hc</a:t>
            </a:r>
            <a:r>
              <a:rPr lang="en-US" altLang="ko-KR" sz="1300" dirty="0"/>
              <a:t> , k = 4 , border = "red")</a:t>
            </a: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14245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군집분석 결과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"/>
          <a:stretch/>
        </p:blipFill>
        <p:spPr bwMode="auto">
          <a:xfrm>
            <a:off x="467544" y="1591114"/>
            <a:ext cx="6774504" cy="4502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85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군집분석 결과 </a:t>
            </a:r>
            <a:r>
              <a:rPr lang="en-US" altLang="ko-KR" dirty="0"/>
              <a:t>2</a:t>
            </a:r>
            <a:r>
              <a:rPr lang="ko-KR" altLang="en-US" dirty="0" smtClean="0"/>
              <a:t>번째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1621732"/>
            <a:ext cx="7040709" cy="454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0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183</Words>
  <Application>Microsoft Office PowerPoint</Application>
  <PresentationFormat>화면 슬라이드 쇼(4:3)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Word2Vec?</vt:lpstr>
      <vt:lpstr>Word2Vec를 통한 모델링</vt:lpstr>
      <vt:lpstr>Word2Vec 분석 결과</vt:lpstr>
      <vt:lpstr>R을 통해 분석(군집분석 이용)</vt:lpstr>
      <vt:lpstr>군집분석 결과 1번째 </vt:lpstr>
      <vt:lpstr>군집분석 결과 2번째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분석팀</dc:title>
  <dc:creator>student</dc:creator>
  <cp:lastModifiedBy>student</cp:lastModifiedBy>
  <cp:revision>15</cp:revision>
  <dcterms:created xsi:type="dcterms:W3CDTF">2019-10-17T02:38:24Z</dcterms:created>
  <dcterms:modified xsi:type="dcterms:W3CDTF">2019-10-18T00:05:56Z</dcterms:modified>
</cp:coreProperties>
</file>