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8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6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 shows, What show</a:t>
            </a:r>
          </a:p>
          <a:p>
            <a:r>
              <a:rPr lang="en-US" altLang="ko-KR" dirty="0" smtClean="0"/>
              <a:t>Latte </a:t>
            </a:r>
            <a:r>
              <a:rPr lang="en-US" altLang="ko-KR" smtClean="0"/>
              <a:t>is Horse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최종 PPT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1</cp:revision>
  <dcterms:created xsi:type="dcterms:W3CDTF">2019-10-24T05:06:09Z</dcterms:created>
  <dcterms:modified xsi:type="dcterms:W3CDTF">2019-10-24T05:07:16Z</dcterms:modified>
</cp:coreProperties>
</file>