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3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307" r:id="rId11"/>
    <p:sldId id="303" r:id="rId12"/>
    <p:sldId id="304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317" r:id="rId25"/>
    <p:sldId id="311" r:id="rId26"/>
    <p:sldId id="298" r:id="rId27"/>
    <p:sldId id="299" r:id="rId28"/>
    <p:sldId id="312" r:id="rId29"/>
    <p:sldId id="314" r:id="rId30"/>
    <p:sldId id="315" r:id="rId31"/>
    <p:sldId id="31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9" autoAdjust="0"/>
  </p:normalViewPr>
  <p:slideViewPr>
    <p:cSldViewPr>
      <p:cViewPr varScale="1">
        <p:scale>
          <a:sx n="84" d="100"/>
          <a:sy n="84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0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1600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2894ADF-8077-4297-9BA7-650C9EDBDFD2}" type="presOf" srcId="{D238AFF6-37EC-40C0-8722-11869ED4B42A}" destId="{D2CFBC5C-EF21-4DD1-BB80-7CAA4940D751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E613D25-A81A-45DF-837A-10F81971F4C7}" type="presOf" srcId="{B0174995-033B-481B-8FFB-C259E1B707FF}" destId="{655863E1-FCCD-4A88-9EE0-5130600BEE9F}" srcOrd="1" destOrd="0" presId="urn:microsoft.com/office/officeart/2005/8/layout/bProcess3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52C4CCE1-FEFC-47B8-A495-F26A02F6A1BB}" type="presOf" srcId="{B0174995-033B-481B-8FFB-C259E1B707FF}" destId="{C4252C37-DF84-4729-8D2C-671EC3666B05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9113C835-282E-411C-97B9-FF2711917C05}" type="presParOf" srcId="{B919A46E-E10E-4676-AB33-462E69534337}" destId="{D2CFBC5C-EF21-4DD1-BB80-7CAA4940D751}" srcOrd="8" destOrd="0" presId="urn:microsoft.com/office/officeart/2005/8/layout/bProcess3"/>
    <dgm:cxn modelId="{2788341A-9C77-4A96-9996-37E6683E8C9F}" type="presParOf" srcId="{B919A46E-E10E-4676-AB33-462E69534337}" destId="{C4252C37-DF84-4729-8D2C-671EC3666B05}" srcOrd="9" destOrd="0" presId="urn:microsoft.com/office/officeart/2005/8/layout/bProcess3"/>
    <dgm:cxn modelId="{9732E6FE-5701-4B11-AF96-76A66BFA3EAA}" type="presParOf" srcId="{C4252C37-DF84-4729-8D2C-671EC3666B05}" destId="{655863E1-FCCD-4A88-9EE0-5130600BEE9F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65359E47-A2D2-44AB-8671-1B1D0FA50372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E35DBDF-CDB3-4B23-8C14-39476AD76ADB}" type="parTrans" cxnId="{BC42AE93-A63E-4C52-A33C-FC2717BE9C97}">
      <dgm:prSet/>
      <dgm:spPr/>
      <dgm:t>
        <a:bodyPr/>
        <a:lstStyle/>
        <a:p>
          <a:pPr latinLnBrk="1"/>
          <a:endParaRPr lang="ko-KR" altLang="en-US" sz="1400"/>
        </a:p>
      </dgm:t>
    </dgm:pt>
    <dgm:pt modelId="{9CF13916-F603-4C2C-B9DD-B9F084C41730}" type="sibTrans" cxnId="{BC42AE93-A63E-4C52-A33C-FC2717BE9C97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E83BDC0-9739-4722-A0D6-2A281E472CAD}" type="pres">
      <dgm:prSet presAssocID="{65359E47-A2D2-44AB-8671-1B1D0FA5037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0170A-7033-4395-9049-FFF55E66A172}" type="pres">
      <dgm:prSet presAssocID="{9CF13916-F603-4C2C-B9DD-B9F084C41730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AABC6DA-85F2-4ABE-9C1D-19C45BBE1A79}" type="pres">
      <dgm:prSet presAssocID="{9CF13916-F603-4C2C-B9DD-B9F084C41730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D0F2F31B-C335-4C9B-9124-7E25A04153E1}" type="presOf" srcId="{65359E47-A2D2-44AB-8671-1B1D0FA50372}" destId="{EE83BDC0-9739-4722-A0D6-2A281E472CAD}" srcOrd="0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6AE86300-932C-4B59-8F6D-C15239A86454}" type="presOf" srcId="{9CF13916-F603-4C2C-B9DD-B9F084C41730}" destId="{E9C0170A-7033-4395-9049-FFF55E66A172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BC42AE93-A63E-4C52-A33C-FC2717BE9C97}" srcId="{002D058C-0E6C-4248-B324-B4771D015659}" destId="{65359E47-A2D2-44AB-8671-1B1D0FA50372}" srcOrd="4" destOrd="0" parTransId="{1E35DBDF-CDB3-4B23-8C14-39476AD76ADB}" sibTransId="{9CF13916-F603-4C2C-B9DD-B9F084C41730}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CA933E99-6DBB-44B9-9F99-A63278CC8263}" type="presOf" srcId="{9CF13916-F603-4C2C-B9DD-B9F084C41730}" destId="{9AABC6DA-85F2-4ABE-9C1D-19C45BBE1A79}" srcOrd="1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9305931-DC5C-48F9-B069-2E18F1E3899A}" type="presParOf" srcId="{B919A46E-E10E-4676-AB33-462E69534337}" destId="{EE83BDC0-9739-4722-A0D6-2A281E472CAD}" srcOrd="8" destOrd="0" presId="urn:microsoft.com/office/officeart/2005/8/layout/bProcess3"/>
    <dgm:cxn modelId="{6851D1A2-7267-4A51-A996-5AFDFCC16EED}" type="presParOf" srcId="{B919A46E-E10E-4676-AB33-462E69534337}" destId="{E9C0170A-7033-4395-9049-FFF55E66A172}" srcOrd="9" destOrd="0" presId="urn:microsoft.com/office/officeart/2005/8/layout/bProcess3"/>
    <dgm:cxn modelId="{0C04F1B6-06B3-4901-A634-D867CB9E7F8B}" type="presParOf" srcId="{E9C0170A-7033-4395-9049-FFF55E66A172}" destId="{9AABC6DA-85F2-4ABE-9C1D-19C45BBE1A79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0B3C58EC-2F1A-4C87-9A09-D6E9899F93E3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ACF9CF-88CE-4B4B-86B5-86419DDDF06A}" type="parTrans" cxnId="{910D722D-8DA9-4144-A89E-A847C7A59A64}">
      <dgm:prSet/>
      <dgm:spPr/>
      <dgm:t>
        <a:bodyPr/>
        <a:lstStyle/>
        <a:p>
          <a:pPr latinLnBrk="1"/>
          <a:endParaRPr lang="ko-KR" altLang="en-US" sz="1400"/>
        </a:p>
      </dgm:t>
    </dgm:pt>
    <dgm:pt modelId="{26D4BEF3-A0E8-4B5C-A139-B0083BE2A099}" type="sibTrans" cxnId="{910D722D-8DA9-4144-A89E-A847C7A59A64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3A26B3B-11F0-40DE-B938-A17A89C1C2E5}" type="pres">
      <dgm:prSet presAssocID="{0B3C58EC-2F1A-4C87-9A09-D6E9899F93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8878EF-B4DE-4729-A5BB-F7FBD7B88FA1}" type="pres">
      <dgm:prSet presAssocID="{26D4BEF3-A0E8-4B5C-A139-B0083BE2A099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84B6A2B-0D41-42D2-9E3E-FE6E23D21634}" type="pres">
      <dgm:prSet presAssocID="{26D4BEF3-A0E8-4B5C-A139-B0083BE2A099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CB5FFB88-5C08-4FE4-A79B-E3BEC7DA14D5}" type="presOf" srcId="{26D4BEF3-A0E8-4B5C-A139-B0083BE2A099}" destId="{484B6A2B-0D41-42D2-9E3E-FE6E23D21634}" srcOrd="1" destOrd="0" presId="urn:microsoft.com/office/officeart/2005/8/layout/bProcess3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DF2518EF-60FB-4F67-8087-CB53EA9A1A9F}" type="presOf" srcId="{26D4BEF3-A0E8-4B5C-A139-B0083BE2A099}" destId="{AB8878EF-B4DE-4729-A5BB-F7FBD7B88FA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910D722D-8DA9-4144-A89E-A847C7A59A64}" srcId="{002D058C-0E6C-4248-B324-B4771D015659}" destId="{0B3C58EC-2F1A-4C87-9A09-D6E9899F93E3}" srcOrd="4" destOrd="0" parTransId="{06ACF9CF-88CE-4B4B-86B5-86419DDDF06A}" sibTransId="{26D4BEF3-A0E8-4B5C-A139-B0083BE2A099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84AC1C7D-2A48-42FA-9DD5-717A63164FC3}" type="presOf" srcId="{0B3C58EC-2F1A-4C87-9A09-D6E9899F93E3}" destId="{63A26B3B-11F0-40DE-B938-A17A89C1C2E5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9B486925-8DCA-41CF-BC02-50F6A9A6F840}" type="presParOf" srcId="{B919A46E-E10E-4676-AB33-462E69534337}" destId="{63A26B3B-11F0-40DE-B938-A17A89C1C2E5}" srcOrd="8" destOrd="0" presId="urn:microsoft.com/office/officeart/2005/8/layout/bProcess3"/>
    <dgm:cxn modelId="{4BF02796-6A61-41CE-84CF-5FBA5AFD9C3E}" type="presParOf" srcId="{B919A46E-E10E-4676-AB33-462E69534337}" destId="{AB8878EF-B4DE-4729-A5BB-F7FBD7B88FA1}" srcOrd="9" destOrd="0" presId="urn:microsoft.com/office/officeart/2005/8/layout/bProcess3"/>
    <dgm:cxn modelId="{214A2358-EA7F-45F6-A5E2-BE5444C73A1D}" type="presParOf" srcId="{AB8878EF-B4DE-4729-A5BB-F7FBD7B88FA1}" destId="{484B6A2B-0D41-42D2-9E3E-FE6E23D21634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DFB22794-0BEE-4E90-8917-189E83996FAF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31C0104-D10E-45AE-8F6A-ED742D46E353}" type="parTrans" cxnId="{B53E52AC-97E5-4D3D-A6D0-3D178ADF8056}">
      <dgm:prSet/>
      <dgm:spPr/>
      <dgm:t>
        <a:bodyPr/>
        <a:lstStyle/>
        <a:p>
          <a:pPr latinLnBrk="1"/>
          <a:endParaRPr lang="ko-KR" altLang="en-US" sz="1400"/>
        </a:p>
      </dgm:t>
    </dgm:pt>
    <dgm:pt modelId="{3CE2413F-9E26-4C7E-B34A-0E71BE74CE8D}" type="sibTrans" cxnId="{B53E52AC-97E5-4D3D-A6D0-3D178ADF805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FC4BF88-166B-4825-86FE-E0639371B55E}" type="pres">
      <dgm:prSet presAssocID="{DFB22794-0BEE-4E90-8917-189E83996F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12C89-3328-437C-A53E-9EC335A660B2}" type="pres">
      <dgm:prSet presAssocID="{3CE2413F-9E26-4C7E-B34A-0E71BE74CE8D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D73A27C-80DD-4EFC-B1A1-4FDEB6DBEFB6}" type="pres">
      <dgm:prSet presAssocID="{3CE2413F-9E26-4C7E-B34A-0E71BE74CE8D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AC1019-0F31-4E0C-BAF9-A8FDFB692460}" type="presOf" srcId="{3CE2413F-9E26-4C7E-B34A-0E71BE74CE8D}" destId="{9D73A27C-80DD-4EFC-B1A1-4FDEB6DBEFB6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B53E52AC-97E5-4D3D-A6D0-3D178ADF8056}" srcId="{002D058C-0E6C-4248-B324-B4771D015659}" destId="{DFB22794-0BEE-4E90-8917-189E83996FAF}" srcOrd="4" destOrd="0" parTransId="{831C0104-D10E-45AE-8F6A-ED742D46E353}" sibTransId="{3CE2413F-9E26-4C7E-B34A-0E71BE74CE8D}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3191F82E-BFAC-4ECC-8F6B-53143CDB1246}" type="presOf" srcId="{DFB22794-0BEE-4E90-8917-189E83996FAF}" destId="{5FC4BF88-166B-4825-86FE-E0639371B55E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38E3950-CA80-4CB3-97BC-308FCFFF7318}" type="presOf" srcId="{3CE2413F-9E26-4C7E-B34A-0E71BE74CE8D}" destId="{7EA12C89-3328-437C-A53E-9EC335A660B2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E99E008-F15B-4EA8-AAED-8D9597ACCDAC}" type="presParOf" srcId="{B919A46E-E10E-4676-AB33-462E69534337}" destId="{5FC4BF88-166B-4825-86FE-E0639371B55E}" srcOrd="8" destOrd="0" presId="urn:microsoft.com/office/officeart/2005/8/layout/bProcess3"/>
    <dgm:cxn modelId="{A42C9E25-1E48-46DF-854F-0F82FBDBBA9D}" type="presParOf" srcId="{B919A46E-E10E-4676-AB33-462E69534337}" destId="{7EA12C89-3328-437C-A53E-9EC335A660B2}" srcOrd="9" destOrd="0" presId="urn:microsoft.com/office/officeart/2005/8/layout/bProcess3"/>
    <dgm:cxn modelId="{6EDE25FD-1A1F-4E6E-98F6-851653122706}" type="presParOf" srcId="{7EA12C89-3328-437C-A53E-9EC335A660B2}" destId="{9D73A27C-80DD-4EFC-B1A1-4FDEB6DBEFB6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Doc2Vec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8F0F7-6C80-4548-A8FA-A0729859821F}" type="pres">
      <dgm:prSet presAssocID="{7208BB81-7456-472C-99A2-1B45FA8ED9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3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3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3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546CBFFE-C78C-431A-91E7-14AC0A1FA463}" type="pres">
      <dgm:prSet presAssocID="{1C7595A0-168B-4ED8-8F9A-DD4B309C392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31F3-1A7F-436C-AE79-AA01CF23B09B}" type="pres">
      <dgm:prSet presAssocID="{1C7595A0-168B-4ED8-8F9A-DD4B309C392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A954AB-8E38-4317-85D9-6D1626FE9EFF}" type="pres">
      <dgm:prSet presAssocID="{1C7595A0-168B-4ED8-8F9A-DD4B309C392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D4D8B-7305-42EF-800B-5D2FC7F0230E}" type="pres">
      <dgm:prSet presAssocID="{1C7595A0-168B-4ED8-8F9A-DD4B309C392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B58122-2F19-4122-972F-63EA0746CB14}" type="pres">
      <dgm:prSet presAssocID="{1C7595A0-168B-4ED8-8F9A-DD4B309C392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E6FA8-822A-41E5-A0DB-752087267055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6863F-0B01-46ED-A88F-E1D5611C6F2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71117-7DC0-4BBE-A1DB-707CA9ECF8FE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07DAC-B9B4-4F73-A69F-DD7E4623FD41}" type="presOf" srcId="{41D6678B-148E-4850-9838-C39209648C96}" destId="{13CE6FA8-822A-41E5-A0DB-752087267055}" srcOrd="1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DB248D-CE58-4450-B1EB-C9E4F9A09E80}" type="presOf" srcId="{9A2F1192-90DB-43A9-AD10-310BFC3F5870}" destId="{126531F3-1A7F-436C-AE79-AA01CF23B09B}" srcOrd="0" destOrd="0" presId="urn:microsoft.com/office/officeart/2005/8/layout/vProcess5"/>
    <dgm:cxn modelId="{548AB5EF-72C6-42EF-973F-B6D28337CAD6}" type="presOf" srcId="{B4292E1E-8859-4C4F-9D30-A0266F028A05}" destId="{39A954AB-8E38-4317-85D9-6D1626FE9EFF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4550167C-3C51-4671-BEFB-F84851674DE7}" type="presOf" srcId="{41D6678B-148E-4850-9838-C39209648C96}" destId="{546CBFFE-C78C-431A-91E7-14AC0A1FA463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D7EDCE08-CCF2-4FCE-8BBA-EAB130D11030}" type="presOf" srcId="{22BBE505-3966-47C5-8914-A89B65D8BA8D}" destId="{32B58122-2F19-4122-972F-63EA0746CB14}" srcOrd="0" destOrd="0" presId="urn:microsoft.com/office/officeart/2005/8/layout/vProcess5"/>
    <dgm:cxn modelId="{1AA811F4-9DCC-4698-9B6F-568B8B71F003}" type="presOf" srcId="{B4292E1E-8859-4C4F-9D30-A0266F028A05}" destId="{67671117-7DC0-4BBE-A1DB-707CA9ECF8FE}" srcOrd="1" destOrd="0" presId="urn:microsoft.com/office/officeart/2005/8/layout/vProcess5"/>
    <dgm:cxn modelId="{2BBB6988-CBD4-4AC4-BF41-6FDC62B9720C}" type="presOf" srcId="{E3865AD1-EB6D-4B6A-A642-DBAB718ABD9E}" destId="{9B5D4D8B-7305-42EF-800B-5D2FC7F0230E}" srcOrd="0" destOrd="0" presId="urn:microsoft.com/office/officeart/2005/8/layout/vProcess5"/>
    <dgm:cxn modelId="{A483C460-199B-46E6-98FB-820094F9F586}" type="presOf" srcId="{9A2F1192-90DB-43A9-AD10-310BFC3F5870}" destId="{6666863F-0B01-46ED-A88F-E1D5611C6F2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C58A2F99-912C-42E8-9FDE-786F081385BF}" type="presParOf" srcId="{2224B433-46B7-4882-82E8-998C9C9712C2}" destId="{546CBFFE-C78C-431A-91E7-14AC0A1FA463}" srcOrd="1" destOrd="0" presId="urn:microsoft.com/office/officeart/2005/8/layout/vProcess5"/>
    <dgm:cxn modelId="{7E5CB847-FB2E-4F68-A143-9CF497ECD19A}" type="presParOf" srcId="{2224B433-46B7-4882-82E8-998C9C9712C2}" destId="{126531F3-1A7F-436C-AE79-AA01CF23B09B}" srcOrd="2" destOrd="0" presId="urn:microsoft.com/office/officeart/2005/8/layout/vProcess5"/>
    <dgm:cxn modelId="{DC6C4FCC-0A38-4E08-AF94-5347537AA850}" type="presParOf" srcId="{2224B433-46B7-4882-82E8-998C9C9712C2}" destId="{39A954AB-8E38-4317-85D9-6D1626FE9EFF}" srcOrd="3" destOrd="0" presId="urn:microsoft.com/office/officeart/2005/8/layout/vProcess5"/>
    <dgm:cxn modelId="{998F119D-5FE2-4041-AE97-1953D0486F22}" type="presParOf" srcId="{2224B433-46B7-4882-82E8-998C9C9712C2}" destId="{9B5D4D8B-7305-42EF-800B-5D2FC7F0230E}" srcOrd="4" destOrd="0" presId="urn:microsoft.com/office/officeart/2005/8/layout/vProcess5"/>
    <dgm:cxn modelId="{507826DC-7711-4F80-A847-C9149A878C14}" type="presParOf" srcId="{2224B433-46B7-4882-82E8-998C9C9712C2}" destId="{32B58122-2F19-4122-972F-63EA0746CB14}" srcOrd="5" destOrd="0" presId="urn:microsoft.com/office/officeart/2005/8/layout/vProcess5"/>
    <dgm:cxn modelId="{5BFDCD85-D92A-4080-94D2-9F021A9171FA}" type="presParOf" srcId="{2224B433-46B7-4882-82E8-998C9C9712C2}" destId="{13CE6FA8-822A-41E5-A0DB-752087267055}" srcOrd="6" destOrd="0" presId="urn:microsoft.com/office/officeart/2005/8/layout/vProcess5"/>
    <dgm:cxn modelId="{6763864D-D8B7-4601-B080-E5ECE7EEC1B8}" type="presParOf" srcId="{2224B433-46B7-4882-82E8-998C9C9712C2}" destId="{6666863F-0B01-46ED-A88F-E1D5611C6F2B}" srcOrd="7" destOrd="0" presId="urn:microsoft.com/office/officeart/2005/8/layout/vProcess5"/>
    <dgm:cxn modelId="{DDB0AA69-3CBE-4E5F-ACF7-EF2628B247B9}" type="presParOf" srcId="{2224B433-46B7-4882-82E8-998C9C9712C2}" destId="{67671117-7DC0-4BBE-A1DB-707CA9ECF8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7F79C1-1526-4F5E-8906-9F5F09A3526C}" type="pres">
      <dgm:prSet presAssocID="{BFD02F21-C67D-4CF7-9EEB-3EDF338ED40E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232569" y="422021"/>
          <a:ext cx="4504291" cy="156428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3055236" y="4252415"/>
          <a:ext cx="872924" cy="55867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96679" y="4699353"/>
          <a:ext cx="4190038" cy="10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396679" y="4699353"/>
        <a:ext cx="4190038" cy="1047509"/>
      </dsp:txXfrm>
    </dsp:sp>
    <dsp:sp modelId="{07DB2C96-0F8E-43AA-B001-AAF622506325}">
      <dsp:nvSpPr>
        <dsp:cNvPr id="0" name=""/>
        <dsp:cNvSpPr/>
      </dsp:nvSpPr>
      <dsp:spPr>
        <a:xfrm>
          <a:off x="2870176" y="2107115"/>
          <a:ext cx="1571264" cy="15712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00282" y="2337221"/>
        <a:ext cx="1111052" cy="1111052"/>
      </dsp:txXfrm>
    </dsp:sp>
    <dsp:sp modelId="{789C89A2-4CD2-41CD-9570-769BA6D430EF}">
      <dsp:nvSpPr>
        <dsp:cNvPr id="0" name=""/>
        <dsp:cNvSpPr/>
      </dsp:nvSpPr>
      <dsp:spPr>
        <a:xfrm>
          <a:off x="1745849" y="928318"/>
          <a:ext cx="1571264" cy="15712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75955" y="1158424"/>
        <a:ext cx="1111052" cy="1111052"/>
      </dsp:txXfrm>
    </dsp:sp>
    <dsp:sp modelId="{3B6E5240-F008-438B-AD58-1195A692FCD4}">
      <dsp:nvSpPr>
        <dsp:cNvPr id="0" name=""/>
        <dsp:cNvSpPr/>
      </dsp:nvSpPr>
      <dsp:spPr>
        <a:xfrm>
          <a:off x="3352031" y="548421"/>
          <a:ext cx="1571264" cy="15712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9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582137" y="778527"/>
        <a:ext cx="1111052" cy="1111052"/>
      </dsp:txXfrm>
    </dsp:sp>
    <dsp:sp modelId="{6A21A7AA-4EFE-4957-8E93-8ACD5CA124DD}">
      <dsp:nvSpPr>
        <dsp:cNvPr id="0" name=""/>
        <dsp:cNvSpPr/>
      </dsp:nvSpPr>
      <dsp:spPr>
        <a:xfrm>
          <a:off x="1047509" y="229978"/>
          <a:ext cx="4888378" cy="39107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E9C0170A-7033-4395-9049-FFF55E66A17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EE83BDC0-9739-4722-A0D6-2A281E472CAD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AB8878EF-B4DE-4729-A5BB-F7FBD7B88FA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63A26B3B-11F0-40DE-B938-A17A89C1C2E5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EA12C89-3328-437C-A53E-9EC335A660B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5FC4BF88-166B-4825-86FE-E0639371B55E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199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6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928F-19AF-47E8-8F57-75BADD5D12F3}">
      <dsp:nvSpPr>
        <dsp:cNvPr id="0" name=""/>
        <dsp:cNvSpPr/>
      </dsp:nvSpPr>
      <dsp:spPr>
        <a:xfrm>
          <a:off x="3858344" y="2988858"/>
          <a:ext cx="2629205" cy="35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8"/>
              </a:lnTo>
              <a:lnTo>
                <a:pt x="2629205" y="178528"/>
              </a:lnTo>
              <a:lnTo>
                <a:pt x="2629205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3760476" y="2988858"/>
          <a:ext cx="91440" cy="357056"/>
        </a:xfrm>
        <a:custGeom>
          <a:avLst/>
          <a:gdLst/>
          <a:ahLst/>
          <a:cxnLst/>
          <a:rect l="0" t="0" r="0" b="0"/>
          <a:pathLst>
            <a:path>
              <a:moveTo>
                <a:pt x="97867" y="0"/>
              </a:moveTo>
              <a:lnTo>
                <a:pt x="97867" y="178528"/>
              </a:lnTo>
              <a:lnTo>
                <a:pt x="45720" y="178528"/>
              </a:lnTo>
              <a:lnTo>
                <a:pt x="45720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1176990" y="2988858"/>
          <a:ext cx="2681353" cy="357056"/>
        </a:xfrm>
        <a:custGeom>
          <a:avLst/>
          <a:gdLst/>
          <a:ahLst/>
          <a:cxnLst/>
          <a:rect l="0" t="0" r="0" b="0"/>
          <a:pathLst>
            <a:path>
              <a:moveTo>
                <a:pt x="2681353" y="0"/>
              </a:moveTo>
              <a:lnTo>
                <a:pt x="2681353" y="178528"/>
              </a:lnTo>
              <a:lnTo>
                <a:pt x="0" y="178528"/>
              </a:lnTo>
              <a:lnTo>
                <a:pt x="0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360898" y="1161713"/>
          <a:ext cx="2994891" cy="182714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360898" y="1161713"/>
        <a:ext cx="2994891" cy="1827145"/>
      </dsp:txXfrm>
    </dsp:sp>
    <dsp:sp modelId="{C7F8455C-1867-4A3E-A281-03104FED783A}">
      <dsp:nvSpPr>
        <dsp:cNvPr id="0" name=""/>
        <dsp:cNvSpPr/>
      </dsp:nvSpPr>
      <dsp:spPr>
        <a:xfrm>
          <a:off x="2485" y="3345915"/>
          <a:ext cx="2349009" cy="176078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5" y="3345915"/>
        <a:ext cx="2349009" cy="1760783"/>
      </dsp:txXfrm>
    </dsp:sp>
    <dsp:sp modelId="{90F89110-B2F4-4007-B616-3F3E25F138BE}">
      <dsp:nvSpPr>
        <dsp:cNvPr id="0" name=""/>
        <dsp:cNvSpPr/>
      </dsp:nvSpPr>
      <dsp:spPr>
        <a:xfrm>
          <a:off x="2708552" y="3345915"/>
          <a:ext cx="2195288" cy="179469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8552" y="3345915"/>
        <a:ext cx="2195288" cy="1794695"/>
      </dsp:txXfrm>
    </dsp:sp>
    <dsp:sp modelId="{4EFFE216-6E3B-4E0C-A702-5DC0B0719CBF}">
      <dsp:nvSpPr>
        <dsp:cNvPr id="0" name=""/>
        <dsp:cNvSpPr/>
      </dsp:nvSpPr>
      <dsp:spPr>
        <a:xfrm>
          <a:off x="5260897" y="3345915"/>
          <a:ext cx="2453304" cy="177264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Doc2Vec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260897" y="3345915"/>
        <a:ext cx="2453304" cy="1772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BFFE-C78C-431A-91E7-14AC0A1FA463}">
      <dsp:nvSpPr>
        <dsp:cNvPr id="0" name=""/>
        <dsp:cNvSpPr/>
      </dsp:nvSpPr>
      <dsp:spPr>
        <a:xfrm>
          <a:off x="0" y="0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5709" y="35709"/>
        <a:ext cx="4805068" cy="1147782"/>
      </dsp:txXfrm>
    </dsp:sp>
    <dsp:sp modelId="{126531F3-1A7F-436C-AE79-AA01CF23B09B}">
      <dsp:nvSpPr>
        <dsp:cNvPr id="0" name=""/>
        <dsp:cNvSpPr/>
      </dsp:nvSpPr>
      <dsp:spPr>
        <a:xfrm>
          <a:off x="540059" y="14223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5768" y="1458108"/>
        <a:ext cx="4716722" cy="1147782"/>
      </dsp:txXfrm>
    </dsp:sp>
    <dsp:sp modelId="{39A954AB-8E38-4317-85D9-6D1626FE9EFF}">
      <dsp:nvSpPr>
        <dsp:cNvPr id="0" name=""/>
        <dsp:cNvSpPr/>
      </dsp:nvSpPr>
      <dsp:spPr>
        <a:xfrm>
          <a:off x="1080119" y="28447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15828" y="2880508"/>
        <a:ext cx="4716722" cy="1147782"/>
      </dsp:txXfrm>
    </dsp:sp>
    <dsp:sp modelId="{9B5D4D8B-7305-42EF-800B-5D2FC7F0230E}">
      <dsp:nvSpPr>
        <dsp:cNvPr id="0" name=""/>
        <dsp:cNvSpPr/>
      </dsp:nvSpPr>
      <dsp:spPr>
        <a:xfrm>
          <a:off x="532820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506508" y="924560"/>
        <a:ext cx="435864" cy="596341"/>
      </dsp:txXfrm>
    </dsp:sp>
    <dsp:sp modelId="{32B58122-2F19-4122-972F-63EA0746CB14}">
      <dsp:nvSpPr>
        <dsp:cNvPr id="0" name=""/>
        <dsp:cNvSpPr/>
      </dsp:nvSpPr>
      <dsp:spPr>
        <a:xfrm>
          <a:off x="586826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046568" y="2338832"/>
        <a:ext cx="435864" cy="596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0534860-D6B5-4340-9946-D15A1411E88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F079E0B7-930F-467C-BB56-368230D2F34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코모란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/NNP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/NNP '/SS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 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 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 '/SS </a:t>
            </a:r>
          </a:p>
          <a:p>
            <a:pPr marL="0" indent="0">
              <a:buNone/>
            </a:pPr>
            <a:r>
              <a:rPr lang="ko-KR" altLang="en-US" sz="1200" dirty="0" smtClean="0"/>
              <a:t>아리랑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여자화장실서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(N),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(j)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(V),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(e)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(N)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‘</a:t>
            </a:r>
          </a:p>
          <a:p>
            <a:pPr marL="0" indent="0">
              <a:buNone/>
            </a:pPr>
            <a:r>
              <a:rPr lang="ko-KR" altLang="en-US" sz="1200" dirty="0" smtClean="0"/>
              <a:t>다온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 '/SP+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/NNG+'/SP</a:t>
            </a:r>
          </a:p>
          <a:p>
            <a:pPr marL="0" indent="0">
              <a:buNone/>
            </a:pPr>
            <a:r>
              <a:rPr lang="ko-KR" altLang="en-US" sz="1200" dirty="0" err="1" smtClean="0"/>
              <a:t>꼬꼬마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=&gt; [0/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=&gt; [2/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/NNG+5/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/JKM]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=&gt; [7/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/NNG+10/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/JX]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=&gt; [12/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/VA+13/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/ETD]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=&gt; [15/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/NNG] '=&gt; [18/'/SS] </a:t>
            </a:r>
            <a:r>
              <a:rPr lang="ko-KR" altLang="en-US" sz="1200" dirty="0" smtClean="0"/>
              <a:t>묻지</a:t>
            </a:r>
            <a:r>
              <a:rPr lang="en-US" altLang="ko-KR" sz="1200" dirty="0" smtClean="0"/>
              <a:t>=&gt; [19/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/VV+20/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/ECD]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=&gt; [21/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'=&gt; [23/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/NNG+25/'/SS]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라이노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(JKB)+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(JX)+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(VA)+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(ETM)+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(NNG)+'(SS)+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(VV)+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(VX)+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(NNG)+'(SS)</a:t>
            </a:r>
          </a:p>
          <a:p>
            <a:pPr marL="0" indent="0">
              <a:buNone/>
            </a:pPr>
            <a:r>
              <a:rPr lang="en-US" altLang="ko-KR" sz="1200" dirty="0" smtClean="0"/>
              <a:t>Open Korea Text: [﻿(Foreign: 0, 1),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Josa</a:t>
            </a:r>
            <a:r>
              <a:rPr lang="en-US" altLang="ko-KR" sz="1200" dirty="0" smtClean="0"/>
              <a:t>: 6, 1),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(Adjective(</a:t>
            </a:r>
            <a:r>
              <a:rPr lang="ko-KR" altLang="en-US" sz="1200" dirty="0" smtClean="0"/>
              <a:t>없다</a:t>
            </a:r>
            <a:r>
              <a:rPr lang="en-US" altLang="ko-KR" sz="1200" dirty="0" smtClean="0"/>
              <a:t>): 13,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2), '(Punctuation: 19, 1), 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(Verb(</a:t>
            </a:r>
            <a:r>
              <a:rPr lang="ko-KR" altLang="en-US" sz="1200" dirty="0" smtClean="0"/>
              <a:t>묻다</a:t>
            </a:r>
            <a:r>
              <a:rPr lang="en-US" altLang="ko-KR" sz="1200" dirty="0" smtClean="0"/>
              <a:t>): 20, 3),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'(Punctuation: 26, 1)]</a:t>
            </a:r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여자화장실</a:t>
            </a:r>
            <a:r>
              <a:rPr lang="en-US" altLang="ko-KR" sz="1200" dirty="0" smtClean="0"/>
              <a:t>(Noun: 1, 5),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(Noun: 8, 4), </a:t>
            </a:r>
            <a:r>
              <a:rPr lang="ko-KR" altLang="en-US" sz="1200" dirty="0" smtClean="0"/>
              <a:t>일면식도 없는 남성</a:t>
            </a:r>
            <a:r>
              <a:rPr lang="en-US" altLang="ko-KR" sz="1200" dirty="0" smtClean="0"/>
              <a:t>(Noun: 8, 10),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한나눔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jca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jxc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paa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ncpa</a:t>
            </a:r>
            <a:r>
              <a:rPr lang="en-US" altLang="ko-KR" sz="1200" dirty="0" smtClean="0"/>
              <a:t>+'/</a:t>
            </a:r>
            <a:r>
              <a:rPr lang="en-US" altLang="ko-KR" sz="1200" dirty="0" err="1" smtClean="0"/>
              <a:t>sr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은전한잎</a:t>
            </a:r>
            <a:r>
              <a:rPr lang="en-US" altLang="ko-KR" sz="1200" dirty="0" smtClean="0"/>
              <a:t>: [# 1] 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/NNG(NNG)[# 2]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화장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/JKB(JKB)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면식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/JX(JX) </a:t>
            </a:r>
            <a:r>
              <a:rPr lang="ko-KR" altLang="en-US" sz="1200" dirty="0" smtClean="0"/>
              <a:t>없는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/VA(VA)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/ETM(ETM)  </a:t>
            </a:r>
            <a:r>
              <a:rPr lang="ko-KR" altLang="en-US" sz="1200" dirty="0" smtClean="0"/>
              <a:t>남성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/NNG(NNG) '	= '/SW(SY) </a:t>
            </a:r>
            <a:r>
              <a:rPr lang="ko-KR" altLang="en-US" sz="1200" dirty="0" smtClean="0"/>
              <a:t>묻지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/VV(VV)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마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/VX(VX)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폭행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/NNG(NNG)='	= '/SW(SY)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여기에 코드를 넣을지 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말지 토의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Relationship Id="rId1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2621203855B0357D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95" y="100"/>
            <a:ext cx="9186123" cy="68579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1927" y="1041450"/>
            <a:ext cx="6858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442" y="4149080"/>
            <a:ext cx="6858000" cy="1655762"/>
          </a:xfrm>
        </p:spPr>
        <p:txBody>
          <a:bodyPr>
            <a:normAutofit/>
          </a:bodyPr>
          <a:lstStyle/>
          <a:p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534390"/>
              </p:ext>
            </p:extLst>
          </p:nvPr>
        </p:nvGraphicFramePr>
        <p:xfrm>
          <a:off x="755576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129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50105"/>
              </p:ext>
            </p:extLst>
          </p:nvPr>
        </p:nvGraphicFramePr>
        <p:xfrm>
          <a:off x="755576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68654"/>
              </p:ext>
            </p:extLst>
          </p:nvPr>
        </p:nvGraphicFramePr>
        <p:xfrm>
          <a:off x="427179" y="1435138"/>
          <a:ext cx="3947110" cy="41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카이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ETRI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꼬마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  <p:sp>
        <p:nvSpPr>
          <p:cNvPr id="22" name="오른쪽 화살표 21"/>
          <p:cNvSpPr/>
          <p:nvPr/>
        </p:nvSpPr>
        <p:spPr>
          <a:xfrm>
            <a:off x="4514961" y="3136598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여자화장실서	﻿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/SH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/JKB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일면식도	일면식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/JX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없는	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/VA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/ETM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남성	남성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묻지마	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'/SS +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/VV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/EC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	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'/SS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393305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코모란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이예시로</a:t>
            </a:r>
            <a:r>
              <a:rPr lang="ko-KR" altLang="en-US" dirty="0" smtClean="0"/>
              <a:t> 쓰나요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실시간예시</a:t>
            </a:r>
            <a:r>
              <a:rPr lang="ko-KR" altLang="en-US" dirty="0" smtClean="0"/>
              <a:t> 조작 화면 </a:t>
            </a:r>
            <a:r>
              <a:rPr lang="ko-KR" altLang="en-US" dirty="0" err="1" smtClean="0"/>
              <a:t>만들것</a:t>
            </a:r>
            <a:r>
              <a:rPr lang="ko-KR" altLang="en-US" dirty="0" smtClean="0"/>
              <a:t> 알기 </a:t>
            </a:r>
            <a:r>
              <a:rPr lang="ko-KR" altLang="en-US" dirty="0" err="1" smtClean="0"/>
              <a:t>쉽울듯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5570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33263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911452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839898555"/>
              </p:ext>
            </p:extLst>
          </p:nvPr>
        </p:nvGraphicFramePr>
        <p:xfrm>
          <a:off x="499560" y="299695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940930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7824" y="4714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4" name="Picture 2" descr="https://t1.daumcdn.net/cfile/tistory/2621203855B0357D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4" r="30170"/>
          <a:stretch/>
        </p:blipFill>
        <p:spPr bwMode="auto">
          <a:xfrm>
            <a:off x="-20149" y="-2898"/>
            <a:ext cx="2791949" cy="68579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59205059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04153787"/>
              </p:ext>
            </p:extLst>
          </p:nvPr>
        </p:nvGraphicFramePr>
        <p:xfrm>
          <a:off x="1115616" y="1772816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04594"/>
            <a:ext cx="30922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키워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9792" y="3861048"/>
            <a:ext cx="115212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02867"/>
              </p:ext>
            </p:extLst>
          </p:nvPr>
        </p:nvGraphicFramePr>
        <p:xfrm>
          <a:off x="4283968" y="3839568"/>
          <a:ext cx="3960440" cy="235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>
                  <a:extLst>
                    <a:ext uri="{9D8B030D-6E8A-4147-A177-3AD203B41FA5}">
                      <a16:colId xmlns="" xmlns:a16="http://schemas.microsoft.com/office/drawing/2014/main" val="2920993080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2918370464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3132468678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</a:t>
                      </a:r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빈도수</a:t>
                      </a:r>
                      <a:r>
                        <a:rPr lang="en-US" altLang="ko-KR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(TF)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(RTF)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2.25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0056"/>
              </p:ext>
            </p:extLst>
          </p:nvPr>
        </p:nvGraphicFramePr>
        <p:xfrm>
          <a:off x="4555411" y="783391"/>
          <a:ext cx="3759044" cy="19992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522">
                  <a:extLst>
                    <a:ext uri="{9D8B030D-6E8A-4147-A177-3AD203B41FA5}">
                      <a16:colId xmlns="" xmlns:a16="http://schemas.microsoft.com/office/drawing/2014/main" val="1203308017"/>
                    </a:ext>
                  </a:extLst>
                </a:gridCol>
                <a:gridCol w="1879522">
                  <a:extLst>
                    <a:ext uri="{9D8B030D-6E8A-4147-A177-3AD203B41FA5}">
                      <a16:colId xmlns="" xmlns:a16="http://schemas.microsoft.com/office/drawing/2014/main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6372200" y="2924944"/>
            <a:ext cx="0" cy="756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181211"/>
              </p:ext>
            </p:extLst>
          </p:nvPr>
        </p:nvGraphicFramePr>
        <p:xfrm>
          <a:off x="755576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268760"/>
            <a:ext cx="4232249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?? 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장점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.??</a:t>
            </a:r>
            <a:endParaRPr lang="ko-KR" altLang="en-US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2202"/>
              </p:ext>
            </p:extLst>
          </p:nvPr>
        </p:nvGraphicFramePr>
        <p:xfrm>
          <a:off x="-288" y="112474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3094" y="0"/>
            <a:ext cx="9157094" cy="6858000"/>
            <a:chOff x="-13094" y="0"/>
            <a:chExt cx="9157094" cy="6858000"/>
          </a:xfrm>
        </p:grpSpPr>
        <p:pic>
          <p:nvPicPr>
            <p:cNvPr id="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13094" y="666936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018" y="1361619"/>
            <a:ext cx="3236183" cy="4752783"/>
            <a:chOff x="228250" y="1358947"/>
            <a:chExt cx="3718094" cy="5189390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318560" y="1358947"/>
              <a:ext cx="2627784" cy="5189390"/>
              <a:chOff x="1821521" y="1574330"/>
              <a:chExt cx="2627784" cy="51893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556" y="1574330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1821521" y="4119962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810212" y="1923115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4932040" y="2510190"/>
            <a:ext cx="399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연관성을 알 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887257" y="3112529"/>
            <a:ext cx="611727" cy="748519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44106" y="4306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4106" y="1242710"/>
            <a:ext cx="3705208" cy="4751576"/>
            <a:chOff x="527371" y="1290206"/>
            <a:chExt cx="3881651" cy="5163126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283968" y="1017359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0563" y="4452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89923892"/>
              </p:ext>
            </p:extLst>
          </p:nvPr>
        </p:nvGraphicFramePr>
        <p:xfrm>
          <a:off x="2771800" y="723621"/>
          <a:ext cx="6983398" cy="597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11783" y="3306632"/>
            <a:ext cx="3168129" cy="2070735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462844" y="2951954"/>
            <a:ext cx="739437" cy="65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3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3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67256"/>
              </p:ext>
            </p:extLst>
          </p:nvPr>
        </p:nvGraphicFramePr>
        <p:xfrm>
          <a:off x="755576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7657"/>
              </p:ext>
            </p:extLst>
          </p:nvPr>
        </p:nvGraphicFramePr>
        <p:xfrm>
          <a:off x="467544" y="1268760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="" xmlns:a16="http://schemas.microsoft.com/office/drawing/2014/main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="" xmlns:a16="http://schemas.microsoft.com/office/drawing/2014/main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6425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04664"/>
            <a:ext cx="2232248" cy="3674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581525"/>
            <a:ext cx="3028950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812" y="5966207"/>
            <a:ext cx="366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i="1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i="1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38146"/>
          <a:stretch/>
        </p:blipFill>
        <p:spPr>
          <a:xfrm>
            <a:off x="6264188" y="1484784"/>
            <a:ext cx="1944216" cy="2962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411" y="2992933"/>
            <a:ext cx="1219200" cy="26003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04549"/>
              </p:ext>
            </p:extLst>
          </p:nvPr>
        </p:nvGraphicFramePr>
        <p:xfrm>
          <a:off x="521840" y="1484784"/>
          <a:ext cx="2736304" cy="1764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=""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="" xmlns:a16="http://schemas.microsoft.com/office/drawing/2014/main" val="3780598310"/>
                    </a:ext>
                  </a:extLst>
                </a:gridCol>
              </a:tblGrid>
              <a:tr h="606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개수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8505307"/>
                  </a:ext>
                </a:extLst>
              </a:tr>
              <a:tr h="1158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448944" y="2150884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727"/>
              </p:ext>
            </p:extLst>
          </p:nvPr>
        </p:nvGraphicFramePr>
        <p:xfrm>
          <a:off x="4275766" y="1316104"/>
          <a:ext cx="4598857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98">
                  <a:extLst>
                    <a:ext uri="{9D8B030D-6E8A-4147-A177-3AD203B41FA5}">
                      <a16:colId xmlns="" xmlns:a16="http://schemas.microsoft.com/office/drawing/2014/main" val="1105862251"/>
                    </a:ext>
                  </a:extLst>
                </a:gridCol>
                <a:gridCol w="3240359">
                  <a:extLst>
                    <a:ext uri="{9D8B030D-6E8A-4147-A177-3AD203B41FA5}">
                      <a16:colId xmlns="" xmlns:a16="http://schemas.microsoft.com/office/drawing/2014/main" val="1810843117"/>
                    </a:ext>
                  </a:extLst>
                </a:gridCol>
              </a:tblGrid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뉴스 개수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3739052"/>
                  </a:ext>
                </a:extLst>
              </a:tr>
              <a:tr h="1020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endParaRPr lang="en-US" altLang="ko-KR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60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90304306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트윗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15533" y="4653136"/>
            <a:ext cx="398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뉴스 기사 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6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6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6072927" y="3973225"/>
            <a:ext cx="666053" cy="4417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48285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이미지</a:t>
            </a:r>
            <a:endParaRPr lang="ko-KR" altLang="en-US" sz="2000" b="1" spc="30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332656"/>
            <a:ext cx="27363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212428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164756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906242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09430" y="86970"/>
            <a:ext cx="3097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300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4476" y="1083644"/>
            <a:ext cx="254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담당하는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2341" y="4066482"/>
            <a:ext cx="25412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943" y="4860595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6845" y="2361400"/>
            <a:ext cx="2683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크롤리카와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하베스타</a:t>
            </a:r>
            <a:endParaRPr lang="en-US" altLang="ko-KR" dirty="0" smtClean="0"/>
          </a:p>
          <a:p>
            <a:r>
              <a:rPr lang="ko-KR" altLang="en-US" dirty="0" smtClean="0"/>
              <a:t>위주로 해서 좀 더 구체적으로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최소 약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 수집 부분 다시 설명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1088</TotalTime>
  <Words>1325</Words>
  <Application>Microsoft Office PowerPoint</Application>
  <PresentationFormat>화면 슬라이드 쇼(4:3)</PresentationFormat>
  <Paragraphs>313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Issue what show (이슈왓슈)</vt:lpstr>
      <vt:lpstr>목차</vt:lpstr>
      <vt:lpstr>1. 필요성</vt:lpstr>
      <vt:lpstr>1. 필요성</vt:lpstr>
      <vt:lpstr>1. 필요성</vt:lpstr>
      <vt:lpstr>PowerPoint 프레젠테이션</vt:lpstr>
      <vt:lpstr>2. 크롤링</vt:lpstr>
      <vt:lpstr>2. 크롤링</vt:lpstr>
      <vt:lpstr>PowerPoint 프레젠테이션</vt:lpstr>
      <vt:lpstr>PowerPoint 프레젠테이션</vt:lpstr>
      <vt:lpstr>3. 전처리</vt:lpstr>
      <vt:lpstr>PowerPoint 프레젠테이션</vt:lpstr>
      <vt:lpstr>4. 형태소 분석</vt:lpstr>
      <vt:lpstr>4. 형태소 분석– Kahiii</vt:lpstr>
      <vt:lpstr>4. 형태소 분석 – Kahiii</vt:lpstr>
      <vt:lpstr>PowerPoint 프레젠테이션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-고도화</vt:lpstr>
      <vt:lpstr>5. 통계 분석 -고도화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85</cp:revision>
  <dcterms:created xsi:type="dcterms:W3CDTF">2019-10-24T05:06:09Z</dcterms:created>
  <dcterms:modified xsi:type="dcterms:W3CDTF">2019-10-28T08:49:30Z</dcterms:modified>
</cp:coreProperties>
</file>