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64" r:id="rId2"/>
  </p:sldMasterIdLst>
  <p:notesMasterIdLst>
    <p:notesMasterId r:id="rId33"/>
  </p:notesMasterIdLst>
  <p:sldIdLst>
    <p:sldId id="256" r:id="rId3"/>
    <p:sldId id="257" r:id="rId4"/>
    <p:sldId id="289" r:id="rId5"/>
    <p:sldId id="258" r:id="rId6"/>
    <p:sldId id="288" r:id="rId7"/>
    <p:sldId id="286" r:id="rId8"/>
    <p:sldId id="260" r:id="rId9"/>
    <p:sldId id="290" r:id="rId10"/>
    <p:sldId id="318" r:id="rId11"/>
    <p:sldId id="304" r:id="rId12"/>
    <p:sldId id="307" r:id="rId13"/>
    <p:sldId id="305" r:id="rId14"/>
    <p:sldId id="261" r:id="rId15"/>
    <p:sldId id="291" r:id="rId16"/>
    <p:sldId id="319" r:id="rId17"/>
    <p:sldId id="292" r:id="rId18"/>
    <p:sldId id="306" r:id="rId19"/>
    <p:sldId id="262" r:id="rId20"/>
    <p:sldId id="308" r:id="rId21"/>
    <p:sldId id="300" r:id="rId22"/>
    <p:sldId id="309" r:id="rId23"/>
    <p:sldId id="263" r:id="rId24"/>
    <p:sldId id="317" r:id="rId25"/>
    <p:sldId id="311" r:id="rId26"/>
    <p:sldId id="298" r:id="rId27"/>
    <p:sldId id="299" r:id="rId28"/>
    <p:sldId id="312" r:id="rId29"/>
    <p:sldId id="314" r:id="rId30"/>
    <p:sldId id="315" r:id="rId31"/>
    <p:sldId id="31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CECECE"/>
    <a:srgbClr val="C0C0C0"/>
    <a:srgbClr val="CF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84729" autoAdjust="0"/>
  </p:normalViewPr>
  <p:slideViewPr>
    <p:cSldViewPr>
      <p:cViewPr>
        <p:scale>
          <a:sx n="66" d="100"/>
          <a:sy n="66" d="100"/>
        </p:scale>
        <p:origin x="1326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240B0-37BE-4CCA-B55A-A424AD2B0B21}" type="doc">
      <dgm:prSet loTypeId="urn:microsoft.com/office/officeart/2005/8/layout/funnel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B0803F6-CF64-482B-B2A1-F120CA923275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맥락</a:t>
          </a:r>
          <a:endParaRPr lang="ko-KR" altLang="en-US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184115-FBD8-4663-B2C5-1F8A491A510C}" type="parTrans" cxnId="{E7745BD0-8E16-4086-A91F-954E214CE6A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949D609-89F5-4F43-9DF0-56CEE9FF4F08}" type="sibTrans" cxnId="{E7745BD0-8E16-4086-A91F-954E214CE6A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05238A0-B2AF-49BA-B5C5-500621D0B616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중요도</a:t>
          </a:r>
          <a:endParaRPr lang="ko-KR" altLang="en-US" sz="24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B97939A-C2F0-456F-A5F8-1B6D0DBA6DAE}" type="parTrans" cxnId="{EA493F2C-4709-434F-A26A-3865C117142F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366EEFB-335A-47B1-8CF2-25E049AFAA5E}" type="sibTrans" cxnId="{EA493F2C-4709-434F-A26A-3865C117142F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89504558-3D46-4950-9465-477B19E6E78E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연관성</a:t>
          </a:r>
          <a:endParaRPr lang="ko-KR" altLang="en-US" sz="24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0429734-2277-406F-86D5-B32F5B6BEAFC}" type="parTrans" cxnId="{A15B5BBF-44E0-4D10-A9B3-89E848DEDD44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3CF60BB-F80F-4922-A16C-5757BA010ECA}" type="sibTrans" cxnId="{A15B5BBF-44E0-4D10-A9B3-89E848DEDD44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E9D5DD7-A284-485C-BAF2-811E0FE7B287}">
      <dgm:prSet phldrT="[텍스트]" custT="1"/>
      <dgm:spPr/>
      <dgm:t>
        <a:bodyPr/>
        <a:lstStyle/>
        <a:p>
          <a:pPr latinLnBrk="1"/>
          <a:r>
            <a:rPr lang="ko-KR" altLang="en-US" sz="4400" b="1" spc="6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이슈왓슈</a:t>
          </a:r>
          <a:endParaRPr lang="ko-KR" altLang="en-US" sz="4400" b="1" spc="6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16BA51B-EB27-4E9E-B85E-61D3BAE15F8A}" type="parTrans" cxnId="{BC0A76E2-1A4C-47FA-9F93-7FD50FC6762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9CFBE02-8BDC-40D2-81F8-441C9C38B752}" type="sibTrans" cxnId="{BC0A76E2-1A4C-47FA-9F93-7FD50FC6762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1DC0D86-9778-4667-B291-02EBD61D8740}" type="pres">
      <dgm:prSet presAssocID="{120240B0-37BE-4CCA-B55A-A424AD2B0B2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5054C7-A39C-4F50-9910-C8DD9B24457B}" type="pres">
      <dgm:prSet presAssocID="{120240B0-37BE-4CCA-B55A-A424AD2B0B21}" presName="ellipse" presStyleLbl="trBgShp" presStyleIdx="0" presStyleCnt="1"/>
      <dgm:spPr/>
    </dgm:pt>
    <dgm:pt modelId="{7C47C1E0-5DEB-4359-93D3-8A627BE6B537}" type="pres">
      <dgm:prSet presAssocID="{120240B0-37BE-4CCA-B55A-A424AD2B0B21}" presName="arrow1" presStyleLbl="fgShp" presStyleIdx="0" presStyleCnt="1"/>
      <dgm:spPr/>
    </dgm:pt>
    <dgm:pt modelId="{96F02420-B4F0-4C5B-8041-8DAEFB9A608C}" type="pres">
      <dgm:prSet presAssocID="{120240B0-37BE-4CCA-B55A-A424AD2B0B2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DB2C96-0F8E-43AA-B001-AAF622506325}" type="pres">
      <dgm:prSet presAssocID="{E05238A0-B2AF-49BA-B5C5-500621D0B61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9C89A2-4CD2-41CD-9570-769BA6D430EF}" type="pres">
      <dgm:prSet presAssocID="{89504558-3D46-4950-9465-477B19E6E78E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6E5240-F008-438B-AD58-1195A692FCD4}" type="pres">
      <dgm:prSet presAssocID="{6E9D5DD7-A284-485C-BAF2-811E0FE7B28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21A7AA-4EFE-4957-8E93-8ACD5CA124DD}" type="pres">
      <dgm:prSet presAssocID="{120240B0-37BE-4CCA-B55A-A424AD2B0B21}" presName="funnel" presStyleLbl="trAlignAcc1" presStyleIdx="0" presStyleCnt="1"/>
      <dgm:spPr/>
      <dgm:t>
        <a:bodyPr/>
        <a:lstStyle/>
        <a:p>
          <a:pPr latinLnBrk="1"/>
          <a:endParaRPr lang="ko-KR" altLang="en-US"/>
        </a:p>
      </dgm:t>
    </dgm:pt>
  </dgm:ptLst>
  <dgm:cxnLst>
    <dgm:cxn modelId="{EB4CA566-8ADC-4571-BEDF-D5973FF28119}" type="presOf" srcId="{89504558-3D46-4950-9465-477B19E6E78E}" destId="{07DB2C96-0F8E-43AA-B001-AAF622506325}" srcOrd="0" destOrd="0" presId="urn:microsoft.com/office/officeart/2005/8/layout/funnel1"/>
    <dgm:cxn modelId="{41BF976F-B16B-434C-B218-5422A8A6A3D6}" type="presOf" srcId="{120240B0-37BE-4CCA-B55A-A424AD2B0B21}" destId="{F1DC0D86-9778-4667-B291-02EBD61D8740}" srcOrd="0" destOrd="0" presId="urn:microsoft.com/office/officeart/2005/8/layout/funnel1"/>
    <dgm:cxn modelId="{EA493F2C-4709-434F-A26A-3865C117142F}" srcId="{120240B0-37BE-4CCA-B55A-A424AD2B0B21}" destId="{E05238A0-B2AF-49BA-B5C5-500621D0B616}" srcOrd="1" destOrd="0" parTransId="{7B97939A-C2F0-456F-A5F8-1B6D0DBA6DAE}" sibTransId="{0366EEFB-335A-47B1-8CF2-25E049AFAA5E}"/>
    <dgm:cxn modelId="{E7745BD0-8E16-4086-A91F-954E214CE6AA}" srcId="{120240B0-37BE-4CCA-B55A-A424AD2B0B21}" destId="{1B0803F6-CF64-482B-B2A1-F120CA923275}" srcOrd="0" destOrd="0" parTransId="{76184115-FBD8-4663-B2C5-1F8A491A510C}" sibTransId="{3949D609-89F5-4F43-9DF0-56CEE9FF4F08}"/>
    <dgm:cxn modelId="{DF57D7D2-7B58-4B76-A3BD-838264B3B112}" type="presOf" srcId="{E05238A0-B2AF-49BA-B5C5-500621D0B616}" destId="{789C89A2-4CD2-41CD-9570-769BA6D430EF}" srcOrd="0" destOrd="0" presId="urn:microsoft.com/office/officeart/2005/8/layout/funnel1"/>
    <dgm:cxn modelId="{A15B5BBF-44E0-4D10-A9B3-89E848DEDD44}" srcId="{120240B0-37BE-4CCA-B55A-A424AD2B0B21}" destId="{89504558-3D46-4950-9465-477B19E6E78E}" srcOrd="2" destOrd="0" parTransId="{00429734-2277-406F-86D5-B32F5B6BEAFC}" sibTransId="{A3CF60BB-F80F-4922-A16C-5757BA010ECA}"/>
    <dgm:cxn modelId="{BC0A76E2-1A4C-47FA-9F93-7FD50FC6762A}" srcId="{120240B0-37BE-4CCA-B55A-A424AD2B0B21}" destId="{6E9D5DD7-A284-485C-BAF2-811E0FE7B287}" srcOrd="3" destOrd="0" parTransId="{316BA51B-EB27-4E9E-B85E-61D3BAE15F8A}" sibTransId="{59CFBE02-8BDC-40D2-81F8-441C9C38B752}"/>
    <dgm:cxn modelId="{06B481DC-D9C4-4470-A12B-BDE544CDF5C5}" type="presOf" srcId="{6E9D5DD7-A284-485C-BAF2-811E0FE7B287}" destId="{96F02420-B4F0-4C5B-8041-8DAEFB9A608C}" srcOrd="0" destOrd="0" presId="urn:microsoft.com/office/officeart/2005/8/layout/funnel1"/>
    <dgm:cxn modelId="{3D41710F-9AAC-4A3E-A0B9-CF6AC7A117F2}" type="presOf" srcId="{1B0803F6-CF64-482B-B2A1-F120CA923275}" destId="{3B6E5240-F008-438B-AD58-1195A692FCD4}" srcOrd="0" destOrd="0" presId="urn:microsoft.com/office/officeart/2005/8/layout/funnel1"/>
    <dgm:cxn modelId="{C8439FF6-DA0A-4C60-9AFE-130BF41FB5C0}" type="presParOf" srcId="{F1DC0D86-9778-4667-B291-02EBD61D8740}" destId="{A75054C7-A39C-4F50-9910-C8DD9B24457B}" srcOrd="0" destOrd="0" presId="urn:microsoft.com/office/officeart/2005/8/layout/funnel1"/>
    <dgm:cxn modelId="{89980833-C01E-4FD5-8DD6-2FBCA0A2E95A}" type="presParOf" srcId="{F1DC0D86-9778-4667-B291-02EBD61D8740}" destId="{7C47C1E0-5DEB-4359-93D3-8A627BE6B537}" srcOrd="1" destOrd="0" presId="urn:microsoft.com/office/officeart/2005/8/layout/funnel1"/>
    <dgm:cxn modelId="{7E3B073E-70C0-4BF3-8B82-285502DA3F65}" type="presParOf" srcId="{F1DC0D86-9778-4667-B291-02EBD61D8740}" destId="{96F02420-B4F0-4C5B-8041-8DAEFB9A608C}" srcOrd="2" destOrd="0" presId="urn:microsoft.com/office/officeart/2005/8/layout/funnel1"/>
    <dgm:cxn modelId="{E9B084CE-B7BC-4EAD-9B78-2CE90D7AFD0C}" type="presParOf" srcId="{F1DC0D86-9778-4667-B291-02EBD61D8740}" destId="{07DB2C96-0F8E-43AA-B001-AAF622506325}" srcOrd="3" destOrd="0" presId="urn:microsoft.com/office/officeart/2005/8/layout/funnel1"/>
    <dgm:cxn modelId="{5CA02347-608E-4055-92D4-4B7A2E79F5FC}" type="presParOf" srcId="{F1DC0D86-9778-4667-B291-02EBD61D8740}" destId="{789C89A2-4CD2-41CD-9570-769BA6D430EF}" srcOrd="4" destOrd="0" presId="urn:microsoft.com/office/officeart/2005/8/layout/funnel1"/>
    <dgm:cxn modelId="{015DC068-22B7-4096-A0AD-27FB93F8BDFE}" type="presParOf" srcId="{F1DC0D86-9778-4667-B291-02EBD61D8740}" destId="{3B6E5240-F008-438B-AD58-1195A692FCD4}" srcOrd="5" destOrd="0" presId="urn:microsoft.com/office/officeart/2005/8/layout/funnel1"/>
    <dgm:cxn modelId="{0E9E6580-B2B3-4983-A617-2C4BCA765164}" type="presParOf" srcId="{F1DC0D86-9778-4667-B291-02EBD61D8740}" destId="{6A21A7AA-4EFE-4957-8E93-8ACD5CA124D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BE6059B-F2FB-4B35-992F-70E46A9EC65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954B91C-35F9-41EC-96C1-431B94C0334E}">
      <dgm:prSet phldrT="[텍스트]"/>
      <dgm:spPr/>
      <dgm:t>
        <a:bodyPr/>
        <a:lstStyle/>
        <a:p>
          <a:pPr latinLnBrk="1"/>
          <a:r>
            <a:rPr lang="ko-KR" altLang="en-US" dirty="0" smtClean="0"/>
            <a:t>분석 결과 </a:t>
          </a:r>
          <a:endParaRPr lang="ko-KR" altLang="en-US" dirty="0"/>
        </a:p>
      </dgm:t>
    </dgm:pt>
    <dgm:pt modelId="{411DBB88-CD7E-4547-9062-BAC871AD7FF4}" type="parTrans" cxnId="{B05B477D-E009-44DC-8046-0A3815AEC3AD}">
      <dgm:prSet/>
      <dgm:spPr/>
      <dgm:t>
        <a:bodyPr/>
        <a:lstStyle/>
        <a:p>
          <a:pPr latinLnBrk="1"/>
          <a:endParaRPr lang="ko-KR" altLang="en-US"/>
        </a:p>
      </dgm:t>
    </dgm:pt>
    <dgm:pt modelId="{99C0350E-F769-476F-9D87-0914A2936147}" type="sibTrans" cxnId="{B05B477D-E009-44DC-8046-0A3815AEC3AD}">
      <dgm:prSet/>
      <dgm:spPr/>
      <dgm:t>
        <a:bodyPr/>
        <a:lstStyle/>
        <a:p>
          <a:pPr latinLnBrk="1"/>
          <a:endParaRPr lang="ko-KR" altLang="en-US"/>
        </a:p>
      </dgm:t>
    </dgm:pt>
    <dgm:pt modelId="{168DB6E0-E428-4F2E-A159-2597EDB4FD16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/>
            <a:t>파일형식을</a:t>
          </a:r>
          <a:r>
            <a:rPr lang="ko-KR" altLang="en-US" sz="1800" dirty="0" smtClean="0"/>
            <a:t> </a:t>
          </a:r>
          <a:r>
            <a:rPr lang="en-US" altLang="ko-KR" sz="1800" dirty="0" err="1" smtClean="0"/>
            <a:t>Json</a:t>
          </a:r>
          <a:r>
            <a:rPr lang="en-US" altLang="ko-KR" sz="1800" dirty="0" smtClean="0"/>
            <a:t> </a:t>
          </a:r>
          <a:r>
            <a:rPr lang="ko-KR" altLang="en-US" sz="1800" dirty="0" smtClean="0"/>
            <a:t>형식으로 </a:t>
          </a:r>
          <a:r>
            <a:rPr lang="en-US" altLang="ko-KR" sz="1800" dirty="0" smtClean="0"/>
            <a:t>Input</a:t>
          </a:r>
          <a:endParaRPr lang="ko-KR" altLang="en-US" sz="1800" dirty="0"/>
        </a:p>
      </dgm:t>
    </dgm:pt>
    <dgm:pt modelId="{37A06D82-EA9B-4129-BEB9-D66E508EDA3C}" type="parTrans" cxnId="{C034F6E4-A198-4909-BD01-E85A9C28DB2F}">
      <dgm:prSet/>
      <dgm:spPr/>
      <dgm:t>
        <a:bodyPr/>
        <a:lstStyle/>
        <a:p>
          <a:pPr latinLnBrk="1"/>
          <a:endParaRPr lang="ko-KR" altLang="en-US"/>
        </a:p>
      </dgm:t>
    </dgm:pt>
    <dgm:pt modelId="{8746E242-78D4-4DF3-B21D-21F0D8CFD5CA}" type="sibTrans" cxnId="{C034F6E4-A198-4909-BD01-E85A9C28DB2F}">
      <dgm:prSet/>
      <dgm:spPr/>
      <dgm:t>
        <a:bodyPr/>
        <a:lstStyle/>
        <a:p>
          <a:pPr latinLnBrk="1"/>
          <a:endParaRPr lang="ko-KR" altLang="en-US"/>
        </a:p>
      </dgm:t>
    </dgm:pt>
    <dgm:pt modelId="{ACBB073A-DF35-43BF-8D34-B7C2D7CB627D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Java Script</a:t>
          </a:r>
          <a:r>
            <a:rPr lang="ko-KR" altLang="en-US" sz="1800" dirty="0" smtClean="0"/>
            <a:t>의 라이브러리를 이용하여 구현</a:t>
          </a:r>
          <a:endParaRPr lang="ko-KR" altLang="en-US" sz="1800" dirty="0"/>
        </a:p>
      </dgm:t>
    </dgm:pt>
    <dgm:pt modelId="{E091CA2F-990A-4A3D-B108-ED360A43F7C3}" type="parTrans" cxnId="{875369C8-21C4-4F6D-94C9-2C140B270CAF}">
      <dgm:prSet/>
      <dgm:spPr/>
      <dgm:t>
        <a:bodyPr/>
        <a:lstStyle/>
        <a:p>
          <a:pPr latinLnBrk="1"/>
          <a:endParaRPr lang="ko-KR" altLang="en-US"/>
        </a:p>
      </dgm:t>
    </dgm:pt>
    <dgm:pt modelId="{105FBC72-1B9B-424A-BA9A-177993CF35A6}" type="sibTrans" cxnId="{875369C8-21C4-4F6D-94C9-2C140B270CAF}">
      <dgm:prSet/>
      <dgm:spPr/>
      <dgm:t>
        <a:bodyPr/>
        <a:lstStyle/>
        <a:p>
          <a:pPr latinLnBrk="1"/>
          <a:endParaRPr lang="ko-KR" altLang="en-US"/>
        </a:p>
      </dgm:t>
    </dgm:pt>
    <dgm:pt modelId="{82BBCBBD-DE73-4A45-A883-BAEE0BE1972D}">
      <dgm:prSet phldrT="[텍스트]"/>
      <dgm:spPr/>
      <dgm:t>
        <a:bodyPr/>
        <a:lstStyle/>
        <a:p>
          <a:pPr latinLnBrk="1"/>
          <a:r>
            <a:rPr lang="en-US" altLang="ko-KR" dirty="0" smtClean="0"/>
            <a:t> Three.js</a:t>
          </a:r>
          <a:br>
            <a:rPr lang="en-US" altLang="ko-KR" dirty="0" smtClean="0"/>
          </a:br>
          <a:r>
            <a:rPr lang="en-US" altLang="ko-KR" dirty="0" smtClean="0"/>
            <a:t>3D-Force-Graph.js </a:t>
          </a:r>
          <a:r>
            <a:rPr lang="ko-KR" altLang="en-US" dirty="0" smtClean="0"/>
            <a:t>이용</a:t>
          </a:r>
          <a:endParaRPr lang="ko-KR" altLang="en-US" dirty="0"/>
        </a:p>
      </dgm:t>
    </dgm:pt>
    <dgm:pt modelId="{27C14607-5356-4B79-85E6-CEF56A5E7A13}" type="parTrans" cxnId="{68FB5B96-6AE9-480F-A976-ABD221A74BA5}">
      <dgm:prSet/>
      <dgm:spPr/>
      <dgm:t>
        <a:bodyPr/>
        <a:lstStyle/>
        <a:p>
          <a:pPr latinLnBrk="1"/>
          <a:endParaRPr lang="ko-KR" altLang="en-US"/>
        </a:p>
      </dgm:t>
    </dgm:pt>
    <dgm:pt modelId="{9A5BCAD5-B554-4FF7-B09D-91023D4DBCA9}" type="sibTrans" cxnId="{68FB5B96-6AE9-480F-A976-ABD221A74BA5}">
      <dgm:prSet/>
      <dgm:spPr/>
      <dgm:t>
        <a:bodyPr/>
        <a:lstStyle/>
        <a:p>
          <a:pPr latinLnBrk="1"/>
          <a:endParaRPr lang="ko-KR" altLang="en-US"/>
        </a:p>
      </dgm:t>
    </dgm:pt>
    <dgm:pt modelId="{C8C8E6E9-C4D3-49FB-84B8-AAD52F4AA8A0}">
      <dgm:prSet phldrT="[텍스트]"/>
      <dgm:spPr/>
      <dgm:t>
        <a:bodyPr/>
        <a:lstStyle/>
        <a:p>
          <a:pPr latinLnBrk="1"/>
          <a:r>
            <a:rPr lang="ko-KR" altLang="en-US" dirty="0" smtClean="0"/>
            <a:t>서비스 </a:t>
          </a:r>
          <a:r>
            <a:rPr lang="en-US" altLang="ko-KR" dirty="0" smtClean="0"/>
            <a:t>UI</a:t>
          </a:r>
        </a:p>
        <a:p>
          <a:pPr latinLnBrk="1"/>
          <a:r>
            <a:rPr lang="ko-KR" altLang="en-US" dirty="0" smtClean="0"/>
            <a:t>구현</a:t>
          </a:r>
          <a:endParaRPr lang="en-US" altLang="ko-KR" dirty="0" smtClean="0"/>
        </a:p>
      </dgm:t>
    </dgm:pt>
    <dgm:pt modelId="{DD2EFD72-6FFF-4829-A748-C3841A20A4B1}" type="parTrans" cxnId="{AC6B4419-F14E-4F38-951C-214B23F0BF56}">
      <dgm:prSet/>
      <dgm:spPr/>
      <dgm:t>
        <a:bodyPr/>
        <a:lstStyle/>
        <a:p>
          <a:pPr latinLnBrk="1"/>
          <a:endParaRPr lang="ko-KR" altLang="en-US"/>
        </a:p>
      </dgm:t>
    </dgm:pt>
    <dgm:pt modelId="{BD9E588B-3A96-4419-A7C9-3BC885E17667}" type="sibTrans" cxnId="{AC6B4419-F14E-4F38-951C-214B23F0BF56}">
      <dgm:prSet/>
      <dgm:spPr/>
      <dgm:t>
        <a:bodyPr/>
        <a:lstStyle/>
        <a:p>
          <a:pPr latinLnBrk="1"/>
          <a:endParaRPr lang="ko-KR" altLang="en-US"/>
        </a:p>
      </dgm:t>
    </dgm:pt>
    <dgm:pt modelId="{246EF273-10EA-4B22-B2F9-A9CA2F3EED7E}" type="pres">
      <dgm:prSet presAssocID="{8BE6059B-F2FB-4B35-992F-70E46A9EC650}" presName="CompostProcess" presStyleCnt="0">
        <dgm:presLayoutVars>
          <dgm:dir/>
          <dgm:resizeHandles val="exact"/>
        </dgm:presLayoutVars>
      </dgm:prSet>
      <dgm:spPr/>
    </dgm:pt>
    <dgm:pt modelId="{2027C624-3F9C-439D-B4B8-9707C06C9750}" type="pres">
      <dgm:prSet presAssocID="{8BE6059B-F2FB-4B35-992F-70E46A9EC650}" presName="arrow" presStyleLbl="bgShp" presStyleIdx="0" presStyleCnt="1"/>
      <dgm:spPr/>
    </dgm:pt>
    <dgm:pt modelId="{769A2470-1B5A-4E10-854A-F0BC54E58EEA}" type="pres">
      <dgm:prSet presAssocID="{8BE6059B-F2FB-4B35-992F-70E46A9EC650}" presName="linearProcess" presStyleCnt="0"/>
      <dgm:spPr/>
    </dgm:pt>
    <dgm:pt modelId="{AF6576D0-DBE7-48BE-9832-516F7FCAF808}" type="pres">
      <dgm:prSet presAssocID="{B954B91C-35F9-41EC-96C1-431B94C0334E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3C404E-78D9-4ECD-BFBB-547B7CA41034}" type="pres">
      <dgm:prSet presAssocID="{99C0350E-F769-476F-9D87-0914A2936147}" presName="sibTrans" presStyleCnt="0"/>
      <dgm:spPr/>
    </dgm:pt>
    <dgm:pt modelId="{53F3A3D8-2613-46B0-86C7-86F2AFB509DC}" type="pres">
      <dgm:prSet presAssocID="{168DB6E0-E428-4F2E-A159-2597EDB4FD16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D4D431-EBD8-4FA0-9F4D-D16F7D6BD0EA}" type="pres">
      <dgm:prSet presAssocID="{8746E242-78D4-4DF3-B21D-21F0D8CFD5CA}" presName="sibTrans" presStyleCnt="0"/>
      <dgm:spPr/>
    </dgm:pt>
    <dgm:pt modelId="{AADC6C69-12EB-4CF2-81B4-307C90FDFF7B}" type="pres">
      <dgm:prSet presAssocID="{ACBB073A-DF35-43BF-8D34-B7C2D7CB627D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4A4DA9-8CA9-4F41-89DC-31EF98E5622C}" type="pres">
      <dgm:prSet presAssocID="{105FBC72-1B9B-424A-BA9A-177993CF35A6}" presName="sibTrans" presStyleCnt="0"/>
      <dgm:spPr/>
    </dgm:pt>
    <dgm:pt modelId="{34EC45EC-490C-48D8-9C3C-8E985F052E30}" type="pres">
      <dgm:prSet presAssocID="{82BBCBBD-DE73-4A45-A883-BAEE0BE1972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F6BAA8-9416-4E25-B91A-0D15BE0E9C84}" type="pres">
      <dgm:prSet presAssocID="{9A5BCAD5-B554-4FF7-B09D-91023D4DBCA9}" presName="sibTrans" presStyleCnt="0"/>
      <dgm:spPr/>
    </dgm:pt>
    <dgm:pt modelId="{13E20703-ABA6-4BDE-8075-7BA97BC38FDF}" type="pres">
      <dgm:prSet presAssocID="{C8C8E6E9-C4D3-49FB-84B8-AAD52F4AA8A0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7323652-6041-4018-86A9-E93832F18A56}" type="presOf" srcId="{ACBB073A-DF35-43BF-8D34-B7C2D7CB627D}" destId="{AADC6C69-12EB-4CF2-81B4-307C90FDFF7B}" srcOrd="0" destOrd="0" presId="urn:microsoft.com/office/officeart/2005/8/layout/hProcess9"/>
    <dgm:cxn modelId="{C034F6E4-A198-4909-BD01-E85A9C28DB2F}" srcId="{8BE6059B-F2FB-4B35-992F-70E46A9EC650}" destId="{168DB6E0-E428-4F2E-A159-2597EDB4FD16}" srcOrd="1" destOrd="0" parTransId="{37A06D82-EA9B-4129-BEB9-D66E508EDA3C}" sibTransId="{8746E242-78D4-4DF3-B21D-21F0D8CFD5CA}"/>
    <dgm:cxn modelId="{68FB5B96-6AE9-480F-A976-ABD221A74BA5}" srcId="{8BE6059B-F2FB-4B35-992F-70E46A9EC650}" destId="{82BBCBBD-DE73-4A45-A883-BAEE0BE1972D}" srcOrd="3" destOrd="0" parTransId="{27C14607-5356-4B79-85E6-CEF56A5E7A13}" sibTransId="{9A5BCAD5-B554-4FF7-B09D-91023D4DBCA9}"/>
    <dgm:cxn modelId="{B05B477D-E009-44DC-8046-0A3815AEC3AD}" srcId="{8BE6059B-F2FB-4B35-992F-70E46A9EC650}" destId="{B954B91C-35F9-41EC-96C1-431B94C0334E}" srcOrd="0" destOrd="0" parTransId="{411DBB88-CD7E-4547-9062-BAC871AD7FF4}" sibTransId="{99C0350E-F769-476F-9D87-0914A2936147}"/>
    <dgm:cxn modelId="{AC6B4419-F14E-4F38-951C-214B23F0BF56}" srcId="{8BE6059B-F2FB-4B35-992F-70E46A9EC650}" destId="{C8C8E6E9-C4D3-49FB-84B8-AAD52F4AA8A0}" srcOrd="4" destOrd="0" parTransId="{DD2EFD72-6FFF-4829-A748-C3841A20A4B1}" sibTransId="{BD9E588B-3A96-4419-A7C9-3BC885E17667}"/>
    <dgm:cxn modelId="{94666807-8B5C-4F43-AA06-3A53F2B1F2F2}" type="presOf" srcId="{8BE6059B-F2FB-4B35-992F-70E46A9EC650}" destId="{246EF273-10EA-4B22-B2F9-A9CA2F3EED7E}" srcOrd="0" destOrd="0" presId="urn:microsoft.com/office/officeart/2005/8/layout/hProcess9"/>
    <dgm:cxn modelId="{9BD6BC58-9E22-4DA5-8A67-EA52FF11CB92}" type="presOf" srcId="{82BBCBBD-DE73-4A45-A883-BAEE0BE1972D}" destId="{34EC45EC-490C-48D8-9C3C-8E985F052E30}" srcOrd="0" destOrd="0" presId="urn:microsoft.com/office/officeart/2005/8/layout/hProcess9"/>
    <dgm:cxn modelId="{9EC83266-23EF-46CC-9993-D2CD786E5EB0}" type="presOf" srcId="{C8C8E6E9-C4D3-49FB-84B8-AAD52F4AA8A0}" destId="{13E20703-ABA6-4BDE-8075-7BA97BC38FDF}" srcOrd="0" destOrd="0" presId="urn:microsoft.com/office/officeart/2005/8/layout/hProcess9"/>
    <dgm:cxn modelId="{782126ED-F11E-47AB-BC41-FD0D8AEC8221}" type="presOf" srcId="{B954B91C-35F9-41EC-96C1-431B94C0334E}" destId="{AF6576D0-DBE7-48BE-9832-516F7FCAF808}" srcOrd="0" destOrd="0" presId="urn:microsoft.com/office/officeart/2005/8/layout/hProcess9"/>
    <dgm:cxn modelId="{875369C8-21C4-4F6D-94C9-2C140B270CAF}" srcId="{8BE6059B-F2FB-4B35-992F-70E46A9EC650}" destId="{ACBB073A-DF35-43BF-8D34-B7C2D7CB627D}" srcOrd="2" destOrd="0" parTransId="{E091CA2F-990A-4A3D-B108-ED360A43F7C3}" sibTransId="{105FBC72-1B9B-424A-BA9A-177993CF35A6}"/>
    <dgm:cxn modelId="{761AD8CF-C7E0-4D5E-80CE-011146360BC3}" type="presOf" srcId="{168DB6E0-E428-4F2E-A159-2597EDB4FD16}" destId="{53F3A3D8-2613-46B0-86C7-86F2AFB509DC}" srcOrd="0" destOrd="0" presId="urn:microsoft.com/office/officeart/2005/8/layout/hProcess9"/>
    <dgm:cxn modelId="{D0872462-8520-46D1-99A8-778A306CF076}" type="presParOf" srcId="{246EF273-10EA-4B22-B2F9-A9CA2F3EED7E}" destId="{2027C624-3F9C-439D-B4B8-9707C06C9750}" srcOrd="0" destOrd="0" presId="urn:microsoft.com/office/officeart/2005/8/layout/hProcess9"/>
    <dgm:cxn modelId="{056B5030-035E-4B0C-A1E6-02362B03D95B}" type="presParOf" srcId="{246EF273-10EA-4B22-B2F9-A9CA2F3EED7E}" destId="{769A2470-1B5A-4E10-854A-F0BC54E58EEA}" srcOrd="1" destOrd="0" presId="urn:microsoft.com/office/officeart/2005/8/layout/hProcess9"/>
    <dgm:cxn modelId="{33943174-EF07-4F69-BE56-91C41F1936D9}" type="presParOf" srcId="{769A2470-1B5A-4E10-854A-F0BC54E58EEA}" destId="{AF6576D0-DBE7-48BE-9832-516F7FCAF808}" srcOrd="0" destOrd="0" presId="urn:microsoft.com/office/officeart/2005/8/layout/hProcess9"/>
    <dgm:cxn modelId="{35AEA6AA-F48B-4EAE-AC9A-084956622BEC}" type="presParOf" srcId="{769A2470-1B5A-4E10-854A-F0BC54E58EEA}" destId="{813C404E-78D9-4ECD-BFBB-547B7CA41034}" srcOrd="1" destOrd="0" presId="urn:microsoft.com/office/officeart/2005/8/layout/hProcess9"/>
    <dgm:cxn modelId="{E0EF51DA-7E75-4C6F-B38D-0DDA7FF2E7FE}" type="presParOf" srcId="{769A2470-1B5A-4E10-854A-F0BC54E58EEA}" destId="{53F3A3D8-2613-46B0-86C7-86F2AFB509DC}" srcOrd="2" destOrd="0" presId="urn:microsoft.com/office/officeart/2005/8/layout/hProcess9"/>
    <dgm:cxn modelId="{224E26DA-60B5-4F59-B15A-B469BBD8C24E}" type="presParOf" srcId="{769A2470-1B5A-4E10-854A-F0BC54E58EEA}" destId="{F8D4D431-EBD8-4FA0-9F4D-D16F7D6BD0EA}" srcOrd="3" destOrd="0" presId="urn:microsoft.com/office/officeart/2005/8/layout/hProcess9"/>
    <dgm:cxn modelId="{83854809-DA5C-46E4-BDE5-CAEAA9F19CC5}" type="presParOf" srcId="{769A2470-1B5A-4E10-854A-F0BC54E58EEA}" destId="{AADC6C69-12EB-4CF2-81B4-307C90FDFF7B}" srcOrd="4" destOrd="0" presId="urn:microsoft.com/office/officeart/2005/8/layout/hProcess9"/>
    <dgm:cxn modelId="{A00676C0-6ABB-4390-BE92-BB195C702D15}" type="presParOf" srcId="{769A2470-1B5A-4E10-854A-F0BC54E58EEA}" destId="{FA4A4DA9-8CA9-4F41-89DC-31EF98E5622C}" srcOrd="5" destOrd="0" presId="urn:microsoft.com/office/officeart/2005/8/layout/hProcess9"/>
    <dgm:cxn modelId="{6678875D-9CB9-4858-9BDA-2E0BAE827061}" type="presParOf" srcId="{769A2470-1B5A-4E10-854A-F0BC54E58EEA}" destId="{34EC45EC-490C-48D8-9C3C-8E985F052E30}" srcOrd="6" destOrd="0" presId="urn:microsoft.com/office/officeart/2005/8/layout/hProcess9"/>
    <dgm:cxn modelId="{C9F174D4-DB75-4F9F-8BFD-994E76F6AF30}" type="presParOf" srcId="{769A2470-1B5A-4E10-854A-F0BC54E58EEA}" destId="{04F6BAA8-9416-4E25-B91A-0D15BE0E9C84}" srcOrd="7" destOrd="0" presId="urn:microsoft.com/office/officeart/2005/8/layout/hProcess9"/>
    <dgm:cxn modelId="{2961A489-194A-4511-9633-74309FC2EFC9}" type="presParOf" srcId="{769A2470-1B5A-4E10-854A-F0BC54E58EEA}" destId="{13E20703-ABA6-4BDE-8075-7BA97BC38FD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 w="28575">
          <a:solidFill>
            <a:schemeClr val="accent5"/>
          </a:solidFill>
        </a:ln>
      </dgm:spPr>
      <dgm:t>
        <a:bodyPr/>
        <a:lstStyle/>
        <a:p>
          <a:pPr latinLnBrk="1"/>
          <a:endParaRPr lang="en-US" altLang="ko-KR" sz="16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en-US" altLang="ko-KR" sz="16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Web</a:t>
          </a:r>
        </a:p>
        <a:p>
          <a:pPr latinLnBrk="1"/>
          <a:r>
            <a:rPr lang="en-US" altLang="ko-KR" sz="16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Scraping &amp;</a:t>
          </a:r>
        </a:p>
        <a:p>
          <a:pPr latinLnBrk="1"/>
          <a:r>
            <a:rPr lang="en-US" altLang="ko-KR" sz="16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Crawling</a:t>
          </a:r>
        </a:p>
        <a:p>
          <a:pPr latinLnBrk="1"/>
          <a:endParaRPr lang="en-US" altLang="ko-KR" sz="16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3995C39-C9D1-46BA-98DC-6A4E232480B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400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4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8CC029D-8F96-48E8-B614-6A72A2753BF2}" type="sibTrans" cxnId="{491E9036-49B4-46C2-BAC9-385F3363C586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48E7ACD-695C-45BF-9D40-20BF355E6A05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</a:t>
          </a:r>
          <a:endParaRPr lang="en-US" altLang="ko-KR" sz="24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ko-KR" altLang="en-US" sz="24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A4E202C-9F9F-4547-9C4A-9E8CCA383AE2}" type="sibTrans" cxnId="{A7D32570-0B64-44FD-9AB3-E7F53152DF6B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4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24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4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238AFF6-37EC-40C0-8722-11869ED4B42A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ko-KR" altLang="en-US" sz="24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47837E8-D7EF-4695-AE26-36C366EE321B}" type="parTrans" cxnId="{1AF04E54-D673-4C41-AFA1-F41995C4A252}">
      <dgm:prSet/>
      <dgm:spPr/>
      <dgm:t>
        <a:bodyPr/>
        <a:lstStyle/>
        <a:p>
          <a:pPr latinLnBrk="1"/>
          <a:endParaRPr lang="ko-KR" altLang="en-US" sz="2400"/>
        </a:p>
      </dgm:t>
    </dgm:pt>
    <dgm:pt modelId="{B0174995-033B-481B-8FFB-C259E1B707FF}" type="sibTrans" cxnId="{1AF04E54-D673-4C41-AFA1-F41995C4A252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2CFBC5C-EF21-4DD1-BB80-7CAA4940D751}" type="pres">
      <dgm:prSet presAssocID="{D238AFF6-37EC-40C0-8722-11869ED4B42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252C37-DF84-4729-8D2C-671EC3666B05}" type="pres">
      <dgm:prSet presAssocID="{B0174995-033B-481B-8FFB-C259E1B707FF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55863E1-FCCD-4A88-9EE0-5130600BEE9F}" type="pres">
      <dgm:prSet presAssocID="{B0174995-033B-481B-8FFB-C259E1B707FF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25B858D-455F-4271-AB1E-35935BABD20C}" type="presOf" srcId="{A8CC029D-8F96-48E8-B614-6A72A2753BF2}" destId="{B949A6C5-64B5-4134-9A71-E5601DEA6668}" srcOrd="1" destOrd="0" presId="urn:microsoft.com/office/officeart/2005/8/layout/bProcess3"/>
    <dgm:cxn modelId="{01E16E4C-4632-4F76-B8E1-105A8B90141C}" type="presOf" srcId="{A8CC029D-8F96-48E8-B614-6A72A2753BF2}" destId="{D43A9753-3136-41FC-8A6E-0031597BB5A9}" srcOrd="0" destOrd="0" presId="urn:microsoft.com/office/officeart/2005/8/layout/bProcess3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7186DCD8-DFAA-4557-B304-9628958E995F}" type="presOf" srcId="{A48E7ACD-695C-45BF-9D40-20BF355E6A05}" destId="{4258BAB0-FBF4-49CF-B4E3-3ECF4110C1B8}" srcOrd="0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02894ADF-8077-4297-9BA7-650C9EDBDFD2}" type="presOf" srcId="{D238AFF6-37EC-40C0-8722-11869ED4B42A}" destId="{D2CFBC5C-EF21-4DD1-BB80-7CAA4940D751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8E613D25-A81A-45DF-837A-10F81971F4C7}" type="presOf" srcId="{B0174995-033B-481B-8FFB-C259E1B707FF}" destId="{655863E1-FCCD-4A88-9EE0-5130600BEE9F}" srcOrd="1" destOrd="0" presId="urn:microsoft.com/office/officeart/2005/8/layout/bProcess3"/>
    <dgm:cxn modelId="{92D66A4D-EC41-486A-810F-20F5D021D353}" type="presOf" srcId="{3A4E202C-9F9F-4547-9C4A-9E8CCA383AE2}" destId="{0896178F-20DA-4169-9A6A-55AFB95610B4}" srcOrd="0" destOrd="0" presId="urn:microsoft.com/office/officeart/2005/8/layout/bProcess3"/>
    <dgm:cxn modelId="{CC0A6D28-01CE-480F-9E3A-D79B6CD34DA0}" type="presOf" srcId="{23995C39-C9D1-46BA-98DC-6A4E232480BC}" destId="{296F2DDA-20CB-4DE6-96A1-E6F7F52C975C}" srcOrd="0" destOrd="0" presId="urn:microsoft.com/office/officeart/2005/8/layout/bProcess3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1AF04E54-D673-4C41-AFA1-F41995C4A252}" srcId="{002D058C-0E6C-4248-B324-B4771D015659}" destId="{D238AFF6-37EC-40C0-8722-11869ED4B42A}" srcOrd="4" destOrd="0" parTransId="{F47837E8-D7EF-4695-AE26-36C366EE321B}" sibTransId="{B0174995-033B-481B-8FFB-C259E1B707FF}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D879C856-9CD2-4BB7-B62E-6829FDDB84C1}" type="presOf" srcId="{3A4E202C-9F9F-4547-9C4A-9E8CCA383AE2}" destId="{470F6FFF-533E-4DCC-A3B9-5EEC0C53A70C}" srcOrd="1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52C4CCE1-FEFC-47B8-A495-F26A02F6A1BB}" type="presOf" srcId="{B0174995-033B-481B-8FFB-C259E1B707FF}" destId="{C4252C37-DF84-4729-8D2C-671EC3666B05}" srcOrd="0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721676B3-2B9B-415E-AA51-E711D025A37B}" type="presParOf" srcId="{B919A46E-E10E-4676-AB33-462E69534337}" destId="{296F2DDA-20CB-4DE6-96A1-E6F7F52C975C}" srcOrd="4" destOrd="0" presId="urn:microsoft.com/office/officeart/2005/8/layout/bProcess3"/>
    <dgm:cxn modelId="{352EDBF5-310C-4C01-A9FD-C0B871D845BC}" type="presParOf" srcId="{B919A46E-E10E-4676-AB33-462E69534337}" destId="{D43A9753-3136-41FC-8A6E-0031597BB5A9}" srcOrd="5" destOrd="0" presId="urn:microsoft.com/office/officeart/2005/8/layout/bProcess3"/>
    <dgm:cxn modelId="{3BFDAF95-BAD0-4C23-A7C0-1B52E7F20F18}" type="presParOf" srcId="{D43A9753-3136-41FC-8A6E-0031597BB5A9}" destId="{B949A6C5-64B5-4134-9A71-E5601DEA6668}" srcOrd="0" destOrd="0" presId="urn:microsoft.com/office/officeart/2005/8/layout/bProcess3"/>
    <dgm:cxn modelId="{A884D480-C0FF-4FB5-BFC5-9E47E5CB387E}" type="presParOf" srcId="{B919A46E-E10E-4676-AB33-462E69534337}" destId="{4258BAB0-FBF4-49CF-B4E3-3ECF4110C1B8}" srcOrd="6" destOrd="0" presId="urn:microsoft.com/office/officeart/2005/8/layout/bProcess3"/>
    <dgm:cxn modelId="{BD4E3FFF-9A26-43E6-8964-2E8F30DA3E93}" type="presParOf" srcId="{B919A46E-E10E-4676-AB33-462E69534337}" destId="{0896178F-20DA-4169-9A6A-55AFB95610B4}" srcOrd="7" destOrd="0" presId="urn:microsoft.com/office/officeart/2005/8/layout/bProcess3"/>
    <dgm:cxn modelId="{6ECC91D7-B50C-4BEE-A8F9-04407EFD8007}" type="presParOf" srcId="{0896178F-20DA-4169-9A6A-55AFB95610B4}" destId="{470F6FFF-533E-4DCC-A3B9-5EEC0C53A70C}" srcOrd="0" destOrd="0" presId="urn:microsoft.com/office/officeart/2005/8/layout/bProcess3"/>
    <dgm:cxn modelId="{9113C835-282E-411C-97B9-FF2711917C05}" type="presParOf" srcId="{B919A46E-E10E-4676-AB33-462E69534337}" destId="{D2CFBC5C-EF21-4DD1-BB80-7CAA4940D751}" srcOrd="8" destOrd="0" presId="urn:microsoft.com/office/officeart/2005/8/layout/bProcess3"/>
    <dgm:cxn modelId="{2788341A-9C77-4A96-9996-37E6683E8C9F}" type="presParOf" srcId="{B919A46E-E10E-4676-AB33-462E69534337}" destId="{C4252C37-DF84-4729-8D2C-671EC3666B05}" srcOrd="9" destOrd="0" presId="urn:microsoft.com/office/officeart/2005/8/layout/bProcess3"/>
    <dgm:cxn modelId="{9732E6FE-5701-4B11-AF96-76A66BFA3EAA}" type="presParOf" srcId="{C4252C37-DF84-4729-8D2C-671EC3666B05}" destId="{655863E1-FCCD-4A88-9EE0-5130600BEE9F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ECECE"/>
          </a:solidFill>
        </a:ln>
      </dgm:spPr>
      <dgm:t>
        <a:bodyPr/>
        <a:lstStyle/>
        <a:p>
          <a:pPr latinLnBrk="1"/>
          <a:r>
            <a:rPr lang="ko-KR" altLang="en-US" sz="3200" b="1" spc="300" dirty="0" err="1" smtClean="0">
              <a:solidFill>
                <a:schemeClr val="bg1">
                  <a:lumMod val="85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400" b="1" spc="300" dirty="0" smtClean="0">
            <a:solidFill>
              <a:schemeClr val="bg1">
                <a:lumMod val="85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6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4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3995C39-C9D1-46BA-98DC-6A4E232480B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000" b="1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000" b="1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000" b="1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000" b="1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z="16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8CC029D-8F96-48E8-B614-6A72A2753BF2}" type="sibTrans" cxnId="{491E9036-49B4-46C2-BAC9-385F3363C586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4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48E7ACD-695C-45BF-9D40-20BF355E6A05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000" b="1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형태소분석</a:t>
          </a:r>
          <a:endParaRPr lang="ko-KR" altLang="en-US" sz="2000" b="1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z="16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A4E202C-9F9F-4547-9C4A-9E8CCA383AE2}" type="sibTrans" cxnId="{A7D32570-0B64-44FD-9AB3-E7F53152DF6B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4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000" b="1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000" b="1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6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4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/>
      <dgm:spPr>
        <a:noFill/>
        <a:ln w="28575">
          <a:solidFill>
            <a:schemeClr val="accent5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3200" b="1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b="1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6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/>
      <dgm:spPr/>
      <dgm:t>
        <a:bodyPr/>
        <a:lstStyle/>
        <a:p>
          <a:pPr latinLnBrk="1"/>
          <a:endParaRPr lang="ko-KR" altLang="en-US" sz="4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000" b="1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000" b="1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6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6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238AFF6-37EC-40C0-8722-11869ED4B42A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2000" b="1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ko-KR" altLang="en-US" sz="2000" b="1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47837E8-D7EF-4695-AE26-36C366EE321B}" type="parTrans" cxnId="{1AF04E54-D673-4C41-AFA1-F41995C4A252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B0174995-033B-481B-8FFB-C259E1B707FF}" type="sibTrans" cxnId="{1AF04E54-D673-4C41-AFA1-F41995C4A252}">
      <dgm:prSet custT="1"/>
      <dgm:spPr/>
      <dgm:t>
        <a:bodyPr/>
        <a:lstStyle/>
        <a:p>
          <a:pPr latinLnBrk="1"/>
          <a:endParaRPr lang="ko-KR" altLang="en-US" sz="400" b="1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2CFBC5C-EF21-4DD1-BB80-7CAA4940D751}" type="pres">
      <dgm:prSet presAssocID="{D238AFF6-37EC-40C0-8722-11869ED4B42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252C37-DF84-4729-8D2C-671EC3666B05}" type="pres">
      <dgm:prSet presAssocID="{B0174995-033B-481B-8FFB-C259E1B707FF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55863E1-FCCD-4A88-9EE0-5130600BEE9F}" type="pres">
      <dgm:prSet presAssocID="{B0174995-033B-481B-8FFB-C259E1B707FF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EDDA348-D24E-454C-9E7E-C5A6BFE41B4C}" type="presOf" srcId="{3A4E202C-9F9F-4547-9C4A-9E8CCA383AE2}" destId="{0896178F-20DA-4169-9A6A-55AFB95610B4}" srcOrd="0" destOrd="0" presId="urn:microsoft.com/office/officeart/2005/8/layout/bProcess3"/>
    <dgm:cxn modelId="{1750999D-3554-4E57-AF22-09CF47B3B5E0}" type="presOf" srcId="{797214D6-5D35-42A2-8D66-A8928A66EE5A}" destId="{4217FC4B-4D63-4729-8D47-3FA776DAD10D}" srcOrd="1" destOrd="0" presId="urn:microsoft.com/office/officeart/2005/8/layout/bProcess3"/>
    <dgm:cxn modelId="{090F1D6B-2AA8-40B6-93FD-999237FF52D8}" type="presOf" srcId="{BE259B64-F260-4AD1-9F16-FED6F3B5B9EC}" destId="{AD45548B-580F-49E1-877E-CFBC27607480}" srcOrd="0" destOrd="0" presId="urn:microsoft.com/office/officeart/2005/8/layout/bProcess3"/>
    <dgm:cxn modelId="{54DBFA7F-6BCD-40DF-87D7-577AAF030AB5}" type="presOf" srcId="{3A4E202C-9F9F-4547-9C4A-9E8CCA383AE2}" destId="{470F6FFF-533E-4DCC-A3B9-5EEC0C53A70C}" srcOrd="1" destOrd="0" presId="urn:microsoft.com/office/officeart/2005/8/layout/bProcess3"/>
    <dgm:cxn modelId="{9F612D84-8CA7-4761-9551-62850F3B0D69}" type="presOf" srcId="{B0174995-033B-481B-8FFB-C259E1B707FF}" destId="{655863E1-FCCD-4A88-9EE0-5130600BEE9F}" srcOrd="1" destOrd="0" presId="urn:microsoft.com/office/officeart/2005/8/layout/bProcess3"/>
    <dgm:cxn modelId="{A6FF8E80-8563-4B45-A7F7-BDDA76DD0FF0}" type="presOf" srcId="{DBD899D0-3323-4E0E-ADAA-6C4D9DA1CC07}" destId="{442ACDE3-ABB2-4FEC-8F30-0A0727C0ABF1}" srcOrd="1" destOrd="0" presId="urn:microsoft.com/office/officeart/2005/8/layout/bProcess3"/>
    <dgm:cxn modelId="{0BB4422C-20A2-492F-A412-942246846DED}" type="presOf" srcId="{DBD899D0-3323-4E0E-ADAA-6C4D9DA1CC07}" destId="{F7655C28-947C-4C85-8039-B1464FFEBFE3}" srcOrd="0" destOrd="0" presId="urn:microsoft.com/office/officeart/2005/8/layout/bProcess3"/>
    <dgm:cxn modelId="{D7BB8B23-232C-482B-887A-19D2C598E8F9}" type="presOf" srcId="{B0174995-033B-481B-8FFB-C259E1B707FF}" destId="{C4252C37-DF84-4729-8D2C-671EC3666B05}" srcOrd="0" destOrd="0" presId="urn:microsoft.com/office/officeart/2005/8/layout/bProcess3"/>
    <dgm:cxn modelId="{ABD614AB-F153-4321-88AA-8D05E58C2C17}" type="presOf" srcId="{A48E7ACD-695C-45BF-9D40-20BF355E6A05}" destId="{4258BAB0-FBF4-49CF-B4E3-3ECF4110C1B8}" srcOrd="0" destOrd="0" presId="urn:microsoft.com/office/officeart/2005/8/layout/bProcess3"/>
    <dgm:cxn modelId="{5EF6D54C-4B57-45A8-A149-A292E354B498}" type="presOf" srcId="{A8CC029D-8F96-48E8-B614-6A72A2753BF2}" destId="{D43A9753-3136-41FC-8A6E-0031597BB5A9}" srcOrd="0" destOrd="0" presId="urn:microsoft.com/office/officeart/2005/8/layout/bProcess3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D7612491-C47A-467A-A13D-DF663A29C348}" type="presOf" srcId="{D238AFF6-37EC-40C0-8722-11869ED4B42A}" destId="{D2CFBC5C-EF21-4DD1-BB80-7CAA4940D751}" srcOrd="0" destOrd="0" presId="urn:microsoft.com/office/officeart/2005/8/layout/bProcess3"/>
    <dgm:cxn modelId="{E442C3FB-B5F5-4B5A-ADB5-FEF2D3AF394B}" type="presOf" srcId="{F27D70FE-37C1-48B7-841A-B2BE7507C83C}" destId="{68C1F0CF-EE9B-4D83-BA20-E4218C41A67C}" srcOrd="0" destOrd="0" presId="urn:microsoft.com/office/officeart/2005/8/layout/bProcess3"/>
    <dgm:cxn modelId="{2B66D369-40C7-48B2-8FE7-E020ABC04CB6}" type="presOf" srcId="{23995C39-C9D1-46BA-98DC-6A4E232480BC}" destId="{296F2DDA-20CB-4DE6-96A1-E6F7F52C975C}" srcOrd="0" destOrd="0" presId="urn:microsoft.com/office/officeart/2005/8/layout/bProcess3"/>
    <dgm:cxn modelId="{43C16B03-9427-4C73-957B-56C6E1D387B5}" type="presOf" srcId="{002D058C-0E6C-4248-B324-B4771D015659}" destId="{B919A46E-E10E-4676-AB33-462E69534337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8A8DD505-C7B7-4445-AE4C-D27F510C693B}" type="presOf" srcId="{A8CC029D-8F96-48E8-B614-6A72A2753BF2}" destId="{B949A6C5-64B5-4134-9A71-E5601DEA6668}" srcOrd="1" destOrd="0" presId="urn:microsoft.com/office/officeart/2005/8/layout/bProcess3"/>
    <dgm:cxn modelId="{1B8166F8-7F2E-42A5-B98F-D861885755DD}" type="presOf" srcId="{64B7044C-C751-4BC2-8EB8-6F0A5828CAF0}" destId="{28CA22D3-05B2-48A5-A749-B15B59C1B352}" srcOrd="0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1AF04E54-D673-4C41-AFA1-F41995C4A252}" srcId="{002D058C-0E6C-4248-B324-B4771D015659}" destId="{D238AFF6-37EC-40C0-8722-11869ED4B42A}" srcOrd="4" destOrd="0" parTransId="{F47837E8-D7EF-4695-AE26-36C366EE321B}" sibTransId="{B0174995-033B-481B-8FFB-C259E1B707FF}"/>
    <dgm:cxn modelId="{1FC7CB54-06C8-4212-BAEF-76DACD25CFB1}" type="presOf" srcId="{50A14E10-394B-4A16-8840-3FF19BFE51A7}" destId="{89172825-F34B-4771-9088-171A6F106361}" srcOrd="0" destOrd="0" presId="urn:microsoft.com/office/officeart/2005/8/layout/bProcess3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64509D7D-1816-4B5C-8AC7-9ACEE151E2BC}" type="presOf" srcId="{797214D6-5D35-42A2-8D66-A8928A66EE5A}" destId="{4AD3A5CA-AAB3-48E1-B52F-C792214828EA}" srcOrd="0" destOrd="0" presId="urn:microsoft.com/office/officeart/2005/8/layout/bProcess3"/>
    <dgm:cxn modelId="{382B8B0E-9AF2-4C97-83BC-0A6866594E9C}" type="presOf" srcId="{F27D70FE-37C1-48B7-841A-B2BE7507C83C}" destId="{1160046E-E375-4E9F-BE32-DDCEF0647D22}" srcOrd="1" destOrd="0" presId="urn:microsoft.com/office/officeart/2005/8/layout/bProcess3"/>
    <dgm:cxn modelId="{007A4E6F-E6EE-4E9B-BEC4-824136729F39}" type="presOf" srcId="{7EA388BB-C55B-4705-B1A8-C726CA93CDD6}" destId="{F6364AA3-CD4E-4EDA-A0A4-3C02BF50A683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8BE1AB0E-3EEC-4390-8410-888A7263B582}" type="presParOf" srcId="{B919A46E-E10E-4676-AB33-462E69534337}" destId="{F6364AA3-CD4E-4EDA-A0A4-3C02BF50A683}" srcOrd="0" destOrd="0" presId="urn:microsoft.com/office/officeart/2005/8/layout/bProcess3"/>
    <dgm:cxn modelId="{0BDD7212-0BF5-451D-8958-E18EF0334492}" type="presParOf" srcId="{B919A46E-E10E-4676-AB33-462E69534337}" destId="{F7655C28-947C-4C85-8039-B1464FFEBFE3}" srcOrd="1" destOrd="0" presId="urn:microsoft.com/office/officeart/2005/8/layout/bProcess3"/>
    <dgm:cxn modelId="{E7A2644F-CF67-4B41-9767-695B52E7CB8B}" type="presParOf" srcId="{F7655C28-947C-4C85-8039-B1464FFEBFE3}" destId="{442ACDE3-ABB2-4FEC-8F30-0A0727C0ABF1}" srcOrd="0" destOrd="0" presId="urn:microsoft.com/office/officeart/2005/8/layout/bProcess3"/>
    <dgm:cxn modelId="{1B05F77A-446C-428E-9C1D-833B1ED0325F}" type="presParOf" srcId="{B919A46E-E10E-4676-AB33-462E69534337}" destId="{28CA22D3-05B2-48A5-A749-B15B59C1B352}" srcOrd="2" destOrd="0" presId="urn:microsoft.com/office/officeart/2005/8/layout/bProcess3"/>
    <dgm:cxn modelId="{69AE1066-EC00-4FFD-A5EE-BB14C894418E}" type="presParOf" srcId="{B919A46E-E10E-4676-AB33-462E69534337}" destId="{68C1F0CF-EE9B-4D83-BA20-E4218C41A67C}" srcOrd="3" destOrd="0" presId="urn:microsoft.com/office/officeart/2005/8/layout/bProcess3"/>
    <dgm:cxn modelId="{EBAB28A7-BAA1-4103-81E0-ABE1C19E4CF5}" type="presParOf" srcId="{68C1F0CF-EE9B-4D83-BA20-E4218C41A67C}" destId="{1160046E-E375-4E9F-BE32-DDCEF0647D22}" srcOrd="0" destOrd="0" presId="urn:microsoft.com/office/officeart/2005/8/layout/bProcess3"/>
    <dgm:cxn modelId="{A743FF43-3801-408D-BD7E-41150DDF4A60}" type="presParOf" srcId="{B919A46E-E10E-4676-AB33-462E69534337}" destId="{296F2DDA-20CB-4DE6-96A1-E6F7F52C975C}" srcOrd="4" destOrd="0" presId="urn:microsoft.com/office/officeart/2005/8/layout/bProcess3"/>
    <dgm:cxn modelId="{A562FAD5-185E-438B-8727-E24F5E079A11}" type="presParOf" srcId="{B919A46E-E10E-4676-AB33-462E69534337}" destId="{D43A9753-3136-41FC-8A6E-0031597BB5A9}" srcOrd="5" destOrd="0" presId="urn:microsoft.com/office/officeart/2005/8/layout/bProcess3"/>
    <dgm:cxn modelId="{152DE523-EA09-4A3C-A4B1-2CABD67B08A1}" type="presParOf" srcId="{D43A9753-3136-41FC-8A6E-0031597BB5A9}" destId="{B949A6C5-64B5-4134-9A71-E5601DEA6668}" srcOrd="0" destOrd="0" presId="urn:microsoft.com/office/officeart/2005/8/layout/bProcess3"/>
    <dgm:cxn modelId="{8018D7BC-5A61-4F28-87B3-923D26812958}" type="presParOf" srcId="{B919A46E-E10E-4676-AB33-462E69534337}" destId="{4258BAB0-FBF4-49CF-B4E3-3ECF4110C1B8}" srcOrd="6" destOrd="0" presId="urn:microsoft.com/office/officeart/2005/8/layout/bProcess3"/>
    <dgm:cxn modelId="{8BCB31C8-07A3-4E99-B3A4-9E852D6E2569}" type="presParOf" srcId="{B919A46E-E10E-4676-AB33-462E69534337}" destId="{0896178F-20DA-4169-9A6A-55AFB95610B4}" srcOrd="7" destOrd="0" presId="urn:microsoft.com/office/officeart/2005/8/layout/bProcess3"/>
    <dgm:cxn modelId="{926AA62D-CF14-41D8-A558-935876FB4D88}" type="presParOf" srcId="{0896178F-20DA-4169-9A6A-55AFB95610B4}" destId="{470F6FFF-533E-4DCC-A3B9-5EEC0C53A70C}" srcOrd="0" destOrd="0" presId="urn:microsoft.com/office/officeart/2005/8/layout/bProcess3"/>
    <dgm:cxn modelId="{CD78F4D6-5035-4CDD-9EC1-E0553641AFE5}" type="presParOf" srcId="{B919A46E-E10E-4676-AB33-462E69534337}" destId="{D2CFBC5C-EF21-4DD1-BB80-7CAA4940D751}" srcOrd="8" destOrd="0" presId="urn:microsoft.com/office/officeart/2005/8/layout/bProcess3"/>
    <dgm:cxn modelId="{490E5BA4-6A71-4E17-912F-BC4D4CA5525F}" type="presParOf" srcId="{B919A46E-E10E-4676-AB33-462E69534337}" destId="{C4252C37-DF84-4729-8D2C-671EC3666B05}" srcOrd="9" destOrd="0" presId="urn:microsoft.com/office/officeart/2005/8/layout/bProcess3"/>
    <dgm:cxn modelId="{8EE2F58E-959D-4F02-B417-F1321D1C8B2C}" type="presParOf" srcId="{C4252C37-DF84-4729-8D2C-671EC3666B05}" destId="{655863E1-FCCD-4A88-9EE0-5130600BEE9F}" srcOrd="0" destOrd="0" presId="urn:microsoft.com/office/officeart/2005/8/layout/bProcess3"/>
    <dgm:cxn modelId="{6F42F9CD-2106-4A61-A48B-05C16410DB59}" type="presParOf" srcId="{B919A46E-E10E-4676-AB33-462E69534337}" destId="{AD45548B-580F-49E1-877E-CFBC27607480}" srcOrd="10" destOrd="0" presId="urn:microsoft.com/office/officeart/2005/8/layout/bProcess3"/>
    <dgm:cxn modelId="{2DABE309-FA3E-4555-AEFA-20723DA5DBDD}" type="presParOf" srcId="{B919A46E-E10E-4676-AB33-462E69534337}" destId="{4AD3A5CA-AAB3-48E1-B52F-C792214828EA}" srcOrd="11" destOrd="0" presId="urn:microsoft.com/office/officeart/2005/8/layout/bProcess3"/>
    <dgm:cxn modelId="{6FCB10EA-BD05-48C5-B65A-C030ED225D48}" type="presParOf" srcId="{4AD3A5CA-AAB3-48E1-B52F-C792214828EA}" destId="{4217FC4B-4D63-4729-8D47-3FA776DAD10D}" srcOrd="0" destOrd="0" presId="urn:microsoft.com/office/officeart/2005/8/layout/bProcess3"/>
    <dgm:cxn modelId="{4F785E29-7DF5-4F84-9E5A-8CCDD6AC407E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699EF6-2E61-4077-AD60-718588C50027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D0C72C50-945A-4277-AEBA-C58D1A64F1C5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크롤링한</a:t>
          </a:r>
          <a:r>
            <a:rPr lang="ko-KR" altLang="en-US" sz="2000" dirty="0" smtClean="0"/>
            <a:t> 기사 입력</a:t>
          </a:r>
          <a:endParaRPr lang="ko-KR" altLang="en-US" sz="2000" dirty="0"/>
        </a:p>
      </dgm:t>
    </dgm:pt>
    <dgm:pt modelId="{626226EB-9B18-4F2B-BBBE-95C695E8B7E2}" type="parTrans" cxnId="{2BBD0483-D1EB-413B-9E34-79D5CB2F8237}">
      <dgm:prSet/>
      <dgm:spPr/>
      <dgm:t>
        <a:bodyPr/>
        <a:lstStyle/>
        <a:p>
          <a:pPr latinLnBrk="1"/>
          <a:endParaRPr lang="ko-KR" altLang="en-US"/>
        </a:p>
      </dgm:t>
    </dgm:pt>
    <dgm:pt modelId="{77FDB357-8332-4045-9EC0-1CEA7C99484E}" type="sibTrans" cxnId="{2BBD0483-D1EB-413B-9E34-79D5CB2F8237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D54136DB-F0E1-42E0-B8D1-D472812CAA11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White List</a:t>
          </a:r>
          <a:r>
            <a:rPr lang="ko-KR" altLang="en-US" sz="2000" dirty="0" smtClean="0"/>
            <a:t>로 가지고 올 기사 선정 </a:t>
          </a:r>
          <a:endParaRPr lang="ko-KR" altLang="en-US" sz="2000" dirty="0"/>
        </a:p>
      </dgm:t>
    </dgm:pt>
    <dgm:pt modelId="{DFCE98BB-59E5-434F-ABC5-92627F8FDF05}" type="parTrans" cxnId="{35849732-24FB-48AC-A944-5DC6220A0CE2}">
      <dgm:prSet/>
      <dgm:spPr/>
      <dgm:t>
        <a:bodyPr/>
        <a:lstStyle/>
        <a:p>
          <a:pPr latinLnBrk="1"/>
          <a:endParaRPr lang="ko-KR" altLang="en-US"/>
        </a:p>
      </dgm:t>
    </dgm:pt>
    <dgm:pt modelId="{A56DBCC0-A390-4E5C-8C56-2422A49815D4}" type="sibTrans" cxnId="{35849732-24FB-48AC-A944-5DC6220A0CE2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B1F88284-2C12-4933-82FD-8873F053A213}">
      <dgm:prSet phldrT="[텍스트]"/>
      <dgm:spPr/>
      <dgm:t>
        <a:bodyPr/>
        <a:lstStyle/>
        <a:p>
          <a:pPr latinLnBrk="1"/>
          <a:r>
            <a:rPr lang="en-US" altLang="ko-KR" dirty="0" smtClean="0"/>
            <a:t>Black List</a:t>
          </a:r>
          <a:r>
            <a:rPr lang="ko-KR" altLang="en-US" dirty="0" smtClean="0"/>
            <a:t>로 기사에서 기사 자체만 추출</a:t>
          </a:r>
          <a:endParaRPr lang="ko-KR" altLang="en-US" dirty="0"/>
        </a:p>
      </dgm:t>
    </dgm:pt>
    <dgm:pt modelId="{CE4D776E-4920-414D-9545-5D84CEC58A1E}" type="parTrans" cxnId="{83C08C69-CFEB-4853-B506-F70951A5FDB2}">
      <dgm:prSet/>
      <dgm:spPr/>
      <dgm:t>
        <a:bodyPr/>
        <a:lstStyle/>
        <a:p>
          <a:pPr latinLnBrk="1"/>
          <a:endParaRPr lang="ko-KR" altLang="en-US"/>
        </a:p>
      </dgm:t>
    </dgm:pt>
    <dgm:pt modelId="{606B3C55-9F31-4446-A2D2-002C11FD1B47}" type="sibTrans" cxnId="{83C08C69-CFEB-4853-B506-F70951A5FDB2}">
      <dgm:prSet/>
      <dgm:spPr/>
      <dgm:t>
        <a:bodyPr/>
        <a:lstStyle/>
        <a:p>
          <a:pPr latinLnBrk="1"/>
          <a:endParaRPr lang="ko-KR" altLang="en-US"/>
        </a:p>
      </dgm:t>
    </dgm:pt>
    <dgm:pt modelId="{5E9C73D3-8AEA-49E3-85B2-8509D523BF54}">
      <dgm:prSet/>
      <dgm:spPr/>
      <dgm:t>
        <a:bodyPr anchor="t"/>
        <a:lstStyle/>
        <a:p>
          <a:pPr algn="just" latinLnBrk="1"/>
          <a:r>
            <a:rPr lang="en-US" altLang="ko-KR" dirty="0" smtClean="0"/>
            <a:t>White </a:t>
          </a:r>
          <a:r>
            <a:rPr lang="en-US" altLang="ko-KR" dirty="0" err="1" smtClean="0"/>
            <a:t>lis</a:t>
          </a:r>
          <a:r>
            <a:rPr lang="en-US" altLang="ko-KR" dirty="0" smtClean="0"/>
            <a:t> </a:t>
          </a:r>
          <a:r>
            <a:rPr lang="ko-KR" altLang="en-US" dirty="0" smtClean="0"/>
            <a:t>블랙리스트</a:t>
          </a:r>
          <a:r>
            <a:rPr lang="en-US" altLang="ko-KR" dirty="0" smtClean="0"/>
            <a:t>t</a:t>
          </a:r>
          <a:r>
            <a:rPr lang="ko-KR" altLang="en-US" dirty="0" smtClean="0"/>
            <a:t>에서 추출해온 문서에서 불필요한 부분들을 제거해주는 작업</a:t>
          </a:r>
          <a:r>
            <a:rPr lang="en-US" altLang="ko-KR" dirty="0" smtClean="0"/>
            <a:t>. </a:t>
          </a:r>
          <a:endParaRPr lang="ko-KR" altLang="en-US" dirty="0"/>
        </a:p>
      </dgm:t>
    </dgm:pt>
    <dgm:pt modelId="{87272511-DAB7-427B-8864-A0A4559F6295}" type="parTrans" cxnId="{3411C6FE-7436-4563-8797-53368BF768B7}">
      <dgm:prSet/>
      <dgm:spPr/>
      <dgm:t>
        <a:bodyPr/>
        <a:lstStyle/>
        <a:p>
          <a:pPr latinLnBrk="1"/>
          <a:endParaRPr lang="ko-KR" altLang="en-US"/>
        </a:p>
      </dgm:t>
    </dgm:pt>
    <dgm:pt modelId="{14C7B53B-5C0B-4779-B093-FB74218D8E1A}" type="sibTrans" cxnId="{3411C6FE-7436-4563-8797-53368BF768B7}">
      <dgm:prSet/>
      <dgm:spPr/>
      <dgm:t>
        <a:bodyPr/>
        <a:lstStyle/>
        <a:p>
          <a:pPr latinLnBrk="1"/>
          <a:endParaRPr lang="ko-KR" altLang="en-US"/>
        </a:p>
      </dgm:t>
    </dgm:pt>
    <dgm:pt modelId="{A0C114AD-994B-45F5-82A0-07DBFC7C7E30}" type="pres">
      <dgm:prSet presAssocID="{55699EF6-2E61-4077-AD60-718588C50027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94004-FADB-48B1-9083-0975AF696CE1}" type="pres">
      <dgm:prSet presAssocID="{D0C72C50-945A-4277-AEBA-C58D1A64F1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11C9FC-B2A1-455B-8CF4-3E1C8356B295}" type="pres">
      <dgm:prSet presAssocID="{77FDB357-8332-4045-9EC0-1CEA7C99484E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59C7BC5-47F4-4AED-BEBC-7B57EC8C41E5}" type="pres">
      <dgm:prSet presAssocID="{77FDB357-8332-4045-9EC0-1CEA7C99484E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2021CA5-8641-4C8A-84B2-C0A2B81C253F}" type="pres">
      <dgm:prSet presAssocID="{D54136DB-F0E1-42E0-B8D1-D472812CAA1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6F680C-EB95-4834-B61A-D2ADBB28BE09}" type="pres">
      <dgm:prSet presAssocID="{A56DBCC0-A390-4E5C-8C56-2422A49815D4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1FABC6F-DA65-465B-B0B5-8EB5211632E5}" type="pres">
      <dgm:prSet presAssocID="{A56DBCC0-A390-4E5C-8C56-2422A49815D4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6264CF7-826D-4CA9-B419-0D7AB190E431}" type="pres">
      <dgm:prSet presAssocID="{B1F88284-2C12-4933-82FD-8873F053A21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E233CE-D40E-4F24-B6D6-EC55410DA542}" type="pres">
      <dgm:prSet presAssocID="{606B3C55-9F31-4446-A2D2-002C11FD1B47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39A68AB-8F5E-4419-B3C6-F17DD9E766D0}" type="pres">
      <dgm:prSet presAssocID="{606B3C55-9F31-4446-A2D2-002C11FD1B47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6999B08-B26E-4D7C-A2ED-1D6696F4614E}" type="pres">
      <dgm:prSet presAssocID="{5E9C73D3-8AEA-49E3-85B2-8509D523BF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1C2A9D7-2971-457A-B626-5116F793AE5D}" type="presOf" srcId="{D54136DB-F0E1-42E0-B8D1-D472812CAA11}" destId="{C2021CA5-8641-4C8A-84B2-C0A2B81C253F}" srcOrd="0" destOrd="0" presId="urn:microsoft.com/office/officeart/2005/8/layout/process2"/>
    <dgm:cxn modelId="{35849732-24FB-48AC-A944-5DC6220A0CE2}" srcId="{55699EF6-2E61-4077-AD60-718588C50027}" destId="{D54136DB-F0E1-42E0-B8D1-D472812CAA11}" srcOrd="1" destOrd="0" parTransId="{DFCE98BB-59E5-434F-ABC5-92627F8FDF05}" sibTransId="{A56DBCC0-A390-4E5C-8C56-2422A49815D4}"/>
    <dgm:cxn modelId="{0492D74F-6E09-4E4B-9C53-0E5CCE248E37}" type="presOf" srcId="{5E9C73D3-8AEA-49E3-85B2-8509D523BF54}" destId="{A6999B08-B26E-4D7C-A2ED-1D6696F4614E}" srcOrd="0" destOrd="0" presId="urn:microsoft.com/office/officeart/2005/8/layout/process2"/>
    <dgm:cxn modelId="{0D8E9F30-688D-48BF-A004-AD90FEF22DEE}" type="presOf" srcId="{77FDB357-8332-4045-9EC0-1CEA7C99484E}" destId="{8C11C9FC-B2A1-455B-8CF4-3E1C8356B295}" srcOrd="0" destOrd="0" presId="urn:microsoft.com/office/officeart/2005/8/layout/process2"/>
    <dgm:cxn modelId="{2BBD0483-D1EB-413B-9E34-79D5CB2F8237}" srcId="{55699EF6-2E61-4077-AD60-718588C50027}" destId="{D0C72C50-945A-4277-AEBA-C58D1A64F1C5}" srcOrd="0" destOrd="0" parTransId="{626226EB-9B18-4F2B-BBBE-95C695E8B7E2}" sibTransId="{77FDB357-8332-4045-9EC0-1CEA7C99484E}"/>
    <dgm:cxn modelId="{1533B13F-102A-41B9-B068-2AA0BA52A3CC}" type="presOf" srcId="{B1F88284-2C12-4933-82FD-8873F053A213}" destId="{96264CF7-826D-4CA9-B419-0D7AB190E431}" srcOrd="0" destOrd="0" presId="urn:microsoft.com/office/officeart/2005/8/layout/process2"/>
    <dgm:cxn modelId="{91D1F608-4C94-47B1-89E4-6BD910403B97}" type="presOf" srcId="{606B3C55-9F31-4446-A2D2-002C11FD1B47}" destId="{B39A68AB-8F5E-4419-B3C6-F17DD9E766D0}" srcOrd="1" destOrd="0" presId="urn:microsoft.com/office/officeart/2005/8/layout/process2"/>
    <dgm:cxn modelId="{FCEAB913-EF6E-4194-9F8B-AD7F3742B9B1}" type="presOf" srcId="{55699EF6-2E61-4077-AD60-718588C50027}" destId="{A0C114AD-994B-45F5-82A0-07DBFC7C7E30}" srcOrd="0" destOrd="0" presId="urn:microsoft.com/office/officeart/2005/8/layout/process2"/>
    <dgm:cxn modelId="{4A23B9E6-1C2D-432A-B33D-BEA030603C47}" type="presOf" srcId="{A56DBCC0-A390-4E5C-8C56-2422A49815D4}" destId="{D1FABC6F-DA65-465B-B0B5-8EB5211632E5}" srcOrd="1" destOrd="0" presId="urn:microsoft.com/office/officeart/2005/8/layout/process2"/>
    <dgm:cxn modelId="{83C08C69-CFEB-4853-B506-F70951A5FDB2}" srcId="{55699EF6-2E61-4077-AD60-718588C50027}" destId="{B1F88284-2C12-4933-82FD-8873F053A213}" srcOrd="2" destOrd="0" parTransId="{CE4D776E-4920-414D-9545-5D84CEC58A1E}" sibTransId="{606B3C55-9F31-4446-A2D2-002C11FD1B47}"/>
    <dgm:cxn modelId="{3F97CB3A-D81C-4E70-8CE1-12F40B12AE7C}" type="presOf" srcId="{A56DBCC0-A390-4E5C-8C56-2422A49815D4}" destId="{C06F680C-EB95-4834-B61A-D2ADBB28BE09}" srcOrd="0" destOrd="0" presId="urn:microsoft.com/office/officeart/2005/8/layout/process2"/>
    <dgm:cxn modelId="{4F249F4F-9EE5-4A04-9ED2-D54CE106D88D}" type="presOf" srcId="{77FDB357-8332-4045-9EC0-1CEA7C99484E}" destId="{A59C7BC5-47F4-4AED-BEBC-7B57EC8C41E5}" srcOrd="1" destOrd="0" presId="urn:microsoft.com/office/officeart/2005/8/layout/process2"/>
    <dgm:cxn modelId="{3411C6FE-7436-4563-8797-53368BF768B7}" srcId="{55699EF6-2E61-4077-AD60-718588C50027}" destId="{5E9C73D3-8AEA-49E3-85B2-8509D523BF54}" srcOrd="3" destOrd="0" parTransId="{87272511-DAB7-427B-8864-A0A4559F6295}" sibTransId="{14C7B53B-5C0B-4779-B093-FB74218D8E1A}"/>
    <dgm:cxn modelId="{BF059275-64AF-431D-AEA9-0D1F045E8D0B}" type="presOf" srcId="{D0C72C50-945A-4277-AEBA-C58D1A64F1C5}" destId="{CEB94004-FADB-48B1-9083-0975AF696CE1}" srcOrd="0" destOrd="0" presId="urn:microsoft.com/office/officeart/2005/8/layout/process2"/>
    <dgm:cxn modelId="{A5F7CB4C-3FFF-4810-BEF1-DEE4A751B6EE}" type="presOf" srcId="{606B3C55-9F31-4446-A2D2-002C11FD1B47}" destId="{A4E233CE-D40E-4F24-B6D6-EC55410DA542}" srcOrd="0" destOrd="0" presId="urn:microsoft.com/office/officeart/2005/8/layout/process2"/>
    <dgm:cxn modelId="{0763DA9C-33AF-4FEE-86C1-3A054FC1C7D0}" type="presParOf" srcId="{A0C114AD-994B-45F5-82A0-07DBFC7C7E30}" destId="{CEB94004-FADB-48B1-9083-0975AF696CE1}" srcOrd="0" destOrd="0" presId="urn:microsoft.com/office/officeart/2005/8/layout/process2"/>
    <dgm:cxn modelId="{367DDDFD-764C-48F5-84C4-663E6FCA679C}" type="presParOf" srcId="{A0C114AD-994B-45F5-82A0-07DBFC7C7E30}" destId="{8C11C9FC-B2A1-455B-8CF4-3E1C8356B295}" srcOrd="1" destOrd="0" presId="urn:microsoft.com/office/officeart/2005/8/layout/process2"/>
    <dgm:cxn modelId="{810C86F6-9DFB-463A-81D8-82416C482F0F}" type="presParOf" srcId="{8C11C9FC-B2A1-455B-8CF4-3E1C8356B295}" destId="{A59C7BC5-47F4-4AED-BEBC-7B57EC8C41E5}" srcOrd="0" destOrd="0" presId="urn:microsoft.com/office/officeart/2005/8/layout/process2"/>
    <dgm:cxn modelId="{AEBDFCB4-30BB-4941-B3EE-8857C9AFAC48}" type="presParOf" srcId="{A0C114AD-994B-45F5-82A0-07DBFC7C7E30}" destId="{C2021CA5-8641-4C8A-84B2-C0A2B81C253F}" srcOrd="2" destOrd="0" presId="urn:microsoft.com/office/officeart/2005/8/layout/process2"/>
    <dgm:cxn modelId="{91AC4B58-F69E-4FA7-B772-4F90EE4D50D2}" type="presParOf" srcId="{A0C114AD-994B-45F5-82A0-07DBFC7C7E30}" destId="{C06F680C-EB95-4834-B61A-D2ADBB28BE09}" srcOrd="3" destOrd="0" presId="urn:microsoft.com/office/officeart/2005/8/layout/process2"/>
    <dgm:cxn modelId="{A134C22F-5D5E-4CD9-A064-80C7ADB37841}" type="presParOf" srcId="{C06F680C-EB95-4834-B61A-D2ADBB28BE09}" destId="{D1FABC6F-DA65-465B-B0B5-8EB5211632E5}" srcOrd="0" destOrd="0" presId="urn:microsoft.com/office/officeart/2005/8/layout/process2"/>
    <dgm:cxn modelId="{398A72F5-A12C-4273-B466-E72A2B180910}" type="presParOf" srcId="{A0C114AD-994B-45F5-82A0-07DBFC7C7E30}" destId="{96264CF7-826D-4CA9-B419-0D7AB190E431}" srcOrd="4" destOrd="0" presId="urn:microsoft.com/office/officeart/2005/8/layout/process2"/>
    <dgm:cxn modelId="{8FDC0D0A-9127-422B-AD75-131C195D5B5E}" type="presParOf" srcId="{A0C114AD-994B-45F5-82A0-07DBFC7C7E30}" destId="{A4E233CE-D40E-4F24-B6D6-EC55410DA542}" srcOrd="5" destOrd="0" presId="urn:microsoft.com/office/officeart/2005/8/layout/process2"/>
    <dgm:cxn modelId="{CD0B7B24-DEEF-4374-ABC8-D5ED5991E947}" type="presParOf" srcId="{A4E233CE-D40E-4F24-B6D6-EC55410DA542}" destId="{B39A68AB-8F5E-4419-B3C6-F17DD9E766D0}" srcOrd="0" destOrd="0" presId="urn:microsoft.com/office/officeart/2005/8/layout/process2"/>
    <dgm:cxn modelId="{0B3BD6E9-3AC4-4870-9A79-C5384A12AB38}" type="presParOf" srcId="{A0C114AD-994B-45F5-82A0-07DBFC7C7E30}" destId="{A6999B08-B26E-4D7C-A2ED-1D6696F4614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8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8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/>
      <dgm:spPr>
        <a:noFill/>
        <a:ln w="28575"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 sz="1400"/>
        </a:p>
      </dgm:t>
    </dgm:pt>
    <dgm:pt modelId="{E22D2BAA-3428-4BAE-ABE8-F59A62A3807C}" type="sibTrans" cxnId="{981DBBF4-9AFF-4AEC-B8A3-7DEA9279777D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5520959E-904B-4A16-9762-41C9D62E871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 sz="1400"/>
        </a:p>
      </dgm:t>
    </dgm:pt>
    <dgm:pt modelId="{60581140-3B1D-4AAE-9FAF-6DBDBB5A9EC3}" type="sibTrans" cxnId="{9A312EE4-D694-410F-80D8-AC6F5BE5B4E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0B3C58EC-2F1A-4C87-9A09-D6E9899F93E3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ACF9CF-88CE-4B4B-86B5-86419DDDF06A}" type="parTrans" cxnId="{910D722D-8DA9-4144-A89E-A847C7A59A64}">
      <dgm:prSet/>
      <dgm:spPr/>
      <dgm:t>
        <a:bodyPr/>
        <a:lstStyle/>
        <a:p>
          <a:pPr latinLnBrk="1"/>
          <a:endParaRPr lang="ko-KR" altLang="en-US" sz="1400"/>
        </a:p>
      </dgm:t>
    </dgm:pt>
    <dgm:pt modelId="{26D4BEF3-A0E8-4B5C-A139-B0083BE2A099}" type="sibTrans" cxnId="{910D722D-8DA9-4144-A89E-A847C7A59A64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63A26B3B-11F0-40DE-B938-A17A89C1C2E5}" type="pres">
      <dgm:prSet presAssocID="{0B3C58EC-2F1A-4C87-9A09-D6E9899F93E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8878EF-B4DE-4729-A5BB-F7FBD7B88FA1}" type="pres">
      <dgm:prSet presAssocID="{26D4BEF3-A0E8-4B5C-A139-B0083BE2A099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84B6A2B-0D41-42D2-9E3E-FE6E23D21634}" type="pres">
      <dgm:prSet presAssocID="{26D4BEF3-A0E8-4B5C-A139-B0083BE2A099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CB5FFB88-5C08-4FE4-A79B-E3BEC7DA14D5}" type="presOf" srcId="{26D4BEF3-A0E8-4B5C-A139-B0083BE2A099}" destId="{484B6A2B-0D41-42D2-9E3E-FE6E23D21634}" srcOrd="1" destOrd="0" presId="urn:microsoft.com/office/officeart/2005/8/layout/bProcess3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DF2518EF-60FB-4F67-8087-CB53EA9A1A9F}" type="presOf" srcId="{26D4BEF3-A0E8-4B5C-A139-B0083BE2A099}" destId="{AB8878EF-B4DE-4729-A5BB-F7FBD7B88FA1}" srcOrd="0" destOrd="0" presId="urn:microsoft.com/office/officeart/2005/8/layout/bProcess3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910D722D-8DA9-4144-A89E-A847C7A59A64}" srcId="{002D058C-0E6C-4248-B324-B4771D015659}" destId="{0B3C58EC-2F1A-4C87-9A09-D6E9899F93E3}" srcOrd="4" destOrd="0" parTransId="{06ACF9CF-88CE-4B4B-86B5-86419DDDF06A}" sibTransId="{26D4BEF3-A0E8-4B5C-A139-B0083BE2A099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84AC1C7D-2A48-42FA-9DD5-717A63164FC3}" type="presOf" srcId="{0B3C58EC-2F1A-4C87-9A09-D6E9899F93E3}" destId="{63A26B3B-11F0-40DE-B938-A17A89C1C2E5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9B486925-8DCA-41CF-BC02-50F6A9A6F840}" type="presParOf" srcId="{B919A46E-E10E-4676-AB33-462E69534337}" destId="{63A26B3B-11F0-40DE-B938-A17A89C1C2E5}" srcOrd="8" destOrd="0" presId="urn:microsoft.com/office/officeart/2005/8/layout/bProcess3"/>
    <dgm:cxn modelId="{4BF02796-6A61-41CE-84CF-5FBA5AFD9C3E}" type="presParOf" srcId="{B919A46E-E10E-4676-AB33-462E69534337}" destId="{AB8878EF-B4DE-4729-A5BB-F7FBD7B88FA1}" srcOrd="9" destOrd="0" presId="urn:microsoft.com/office/officeart/2005/8/layout/bProcess3"/>
    <dgm:cxn modelId="{214A2358-EA7F-45F6-A5E2-BE5444C73A1D}" type="presParOf" srcId="{AB8878EF-B4DE-4729-A5BB-F7FBD7B88FA1}" destId="{484B6A2B-0D41-42D2-9E3E-FE6E23D21634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8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8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6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 sz="1400"/>
        </a:p>
      </dgm:t>
    </dgm:pt>
    <dgm:pt modelId="{E22D2BAA-3428-4BAE-ABE8-F59A62A3807C}" type="sibTrans" cxnId="{981DBBF4-9AFF-4AEC-B8A3-7DEA9279777D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5520959E-904B-4A16-9762-41C9D62E8710}">
      <dgm:prSet phldrT="[텍스트]" custT="1"/>
      <dgm:spPr>
        <a:noFill/>
        <a:ln w="38100"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2400" b="1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b="1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 sz="1400"/>
        </a:p>
      </dgm:t>
    </dgm:pt>
    <dgm:pt modelId="{60581140-3B1D-4AAE-9FAF-6DBDBB5A9EC3}" type="sibTrans" cxnId="{9A312EE4-D694-410F-80D8-AC6F5BE5B4E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DFB22794-0BEE-4E90-8917-189E83996FAF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b="1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831C0104-D10E-45AE-8F6A-ED742D46E353}" type="parTrans" cxnId="{B53E52AC-97E5-4D3D-A6D0-3D178ADF8056}">
      <dgm:prSet/>
      <dgm:spPr/>
      <dgm:t>
        <a:bodyPr/>
        <a:lstStyle/>
        <a:p>
          <a:pPr latinLnBrk="1"/>
          <a:endParaRPr lang="ko-KR" altLang="en-US" sz="1400"/>
        </a:p>
      </dgm:t>
    </dgm:pt>
    <dgm:pt modelId="{3CE2413F-9E26-4C7E-B34A-0E71BE74CE8D}" type="sibTrans" cxnId="{B53E52AC-97E5-4D3D-A6D0-3D178ADF805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5FC4BF88-166B-4825-86FE-E0639371B55E}" type="pres">
      <dgm:prSet presAssocID="{DFB22794-0BEE-4E90-8917-189E83996FA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A12C89-3328-437C-A53E-9EC335A660B2}" type="pres">
      <dgm:prSet presAssocID="{3CE2413F-9E26-4C7E-B34A-0E71BE74CE8D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9D73A27C-80DD-4EFC-B1A1-4FDEB6DBEFB6}" type="pres">
      <dgm:prSet presAssocID="{3CE2413F-9E26-4C7E-B34A-0E71BE74CE8D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5AC1019-0F31-4E0C-BAF9-A8FDFB692460}" type="presOf" srcId="{3CE2413F-9E26-4C7E-B34A-0E71BE74CE8D}" destId="{9D73A27C-80DD-4EFC-B1A1-4FDEB6DBEFB6}" srcOrd="1" destOrd="0" presId="urn:microsoft.com/office/officeart/2005/8/layout/bProcess3"/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B53E52AC-97E5-4D3D-A6D0-3D178ADF8056}" srcId="{002D058C-0E6C-4248-B324-B4771D015659}" destId="{DFB22794-0BEE-4E90-8917-189E83996FAF}" srcOrd="4" destOrd="0" parTransId="{831C0104-D10E-45AE-8F6A-ED742D46E353}" sibTransId="{3CE2413F-9E26-4C7E-B34A-0E71BE74CE8D}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3191F82E-BFAC-4ECC-8F6B-53143CDB1246}" type="presOf" srcId="{DFB22794-0BEE-4E90-8917-189E83996FAF}" destId="{5FC4BF88-166B-4825-86FE-E0639371B55E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338E3950-CA80-4CB3-97BC-308FCFFF7318}" type="presOf" srcId="{3CE2413F-9E26-4C7E-B34A-0E71BE74CE8D}" destId="{7EA12C89-3328-437C-A53E-9EC335A660B2}" srcOrd="0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2E99E008-F15B-4EA8-AAED-8D9597ACCDAC}" type="presParOf" srcId="{B919A46E-E10E-4676-AB33-462E69534337}" destId="{5FC4BF88-166B-4825-86FE-E0639371B55E}" srcOrd="8" destOrd="0" presId="urn:microsoft.com/office/officeart/2005/8/layout/bProcess3"/>
    <dgm:cxn modelId="{A42C9E25-1E48-46DF-854F-0F82FBDBBA9D}" type="presParOf" srcId="{B919A46E-E10E-4676-AB33-462E69534337}" destId="{7EA12C89-3328-437C-A53E-9EC335A660B2}" srcOrd="9" destOrd="0" presId="urn:microsoft.com/office/officeart/2005/8/layout/bProcess3"/>
    <dgm:cxn modelId="{6EDE25FD-1A1F-4E6E-98F6-851653122706}" type="presParOf" srcId="{7EA12C89-3328-437C-A53E-9EC335A660B2}" destId="{9D73A27C-80DD-4EFC-B1A1-4FDEB6DBEFB6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D4722D-B9C2-4FB7-9EA2-E35421538D1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" csCatId="colorful" phldr="1"/>
      <dgm:spPr/>
    </dgm:pt>
    <dgm:pt modelId="{EC512DC8-4B5D-4F42-AC47-E5FEE791B5A4}">
      <dgm:prSet phldrT="[텍스트]" custT="1"/>
      <dgm:spPr/>
      <dgm:t>
        <a:bodyPr/>
        <a:lstStyle/>
        <a:p>
          <a:pPr algn="l" latinLnBrk="1"/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분석기 자체적으로 </a:t>
          </a:r>
          <a:r>
            <a:rPr lang="ko-KR" altLang="en-US" sz="2000" b="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불용어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제거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2307D0-2221-43BF-8BBE-4C69AE023512}" type="parTrans" cxnId="{A547627C-F61C-4100-A10D-AB9B9E7F755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0C5A2DA-4680-4132-9146-048A360B1AF9}" type="sibTrans" cxnId="{A547627C-F61C-4100-A10D-AB9B9E7F755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D1CC321-25AF-4195-9B63-9272AF0676B5}">
      <dgm:prSet phldrT="[텍스트]" custT="1"/>
      <dgm:spPr/>
      <dgm:t>
        <a:bodyPr/>
        <a:lstStyle/>
        <a:p>
          <a:pPr algn="l" latinLnBrk="1"/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IDF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값이 불필요하다</a:t>
          </a:r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.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8C3E6D0C-D7E6-4400-8766-E3E27563652D}" type="parTrans" cxnId="{DB60A8CA-DFBC-47EB-8FC9-089A7AB42EC6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B8DA5E0-0E1C-4108-9B4A-AACC4603BFD5}" type="sibTrans" cxnId="{DB60A8CA-DFBC-47EB-8FC9-089A7AB42EC6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8B1BFD7-3453-45D8-88BE-27E3FCA2E10F}">
      <dgm:prSet phldrT="[텍스트]" custT="1"/>
      <dgm:spPr/>
      <dgm:t>
        <a:bodyPr/>
        <a:lstStyle/>
        <a:p>
          <a:pPr algn="l" latinLnBrk="1"/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즉</a:t>
          </a:r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,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단어 빈도수만 사용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80A9786-4C4D-4D59-997F-3272FC16D5AE}" type="parTrans" cxnId="{53D83A73-FE1D-4C29-AFFF-3A16F7BB609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57306C9-1DB0-4118-A202-5BC9F7C9C938}" type="sibTrans" cxnId="{53D83A73-FE1D-4C29-AFFF-3A16F7BB609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BD6188A-1FCE-42A0-93DA-495CAF12A758}" type="pres">
      <dgm:prSet presAssocID="{BDD4722D-B9C2-4FB7-9EA2-E35421538D1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6E9E86A2-E48A-4828-90EB-9C2C5CDD3AF5}" type="pres">
      <dgm:prSet presAssocID="{EC512DC8-4B5D-4F42-AC47-E5FEE791B5A4}" presName="parentText1" presStyleLbl="node1" presStyleIdx="0" presStyleCnt="3" custScaleX="92416" custLinFactNeighborX="0" custLinFactNeighborY="-4370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851F7C-EFBA-43D0-A67D-809BF2817AF8}" type="pres">
      <dgm:prSet presAssocID="{1D1CC321-25AF-4195-9B63-9272AF0676B5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6FE3BA-3938-48D0-92F9-5A14C63AB129}" type="pres">
      <dgm:prSet presAssocID="{D8B1BFD7-3453-45D8-88BE-27E3FCA2E10F}" presName="parentText3" presStyleLbl="node1" presStyleIdx="2" presStyleCnt="3" custScaleX="120717" custLinFactNeighborX="0" custLinFactNeighborY="2510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6E7C6B-F6AD-43F6-9D24-29FE9682580E}" type="presOf" srcId="{D8B1BFD7-3453-45D8-88BE-27E3FCA2E10F}" destId="{B06FE3BA-3938-48D0-92F9-5A14C63AB129}" srcOrd="0" destOrd="0" presId="urn:microsoft.com/office/officeart/2009/3/layout/IncreasingArrowsProcess"/>
    <dgm:cxn modelId="{53D83A73-FE1D-4C29-AFFF-3A16F7BB6092}" srcId="{BDD4722D-B9C2-4FB7-9EA2-E35421538D14}" destId="{D8B1BFD7-3453-45D8-88BE-27E3FCA2E10F}" srcOrd="2" destOrd="0" parTransId="{D80A9786-4C4D-4D59-997F-3272FC16D5AE}" sibTransId="{257306C9-1DB0-4118-A202-5BC9F7C9C938}"/>
    <dgm:cxn modelId="{5433CE7E-310B-4C43-A255-5BAB8F77D5F5}" type="presOf" srcId="{BDD4722D-B9C2-4FB7-9EA2-E35421538D14}" destId="{ABD6188A-1FCE-42A0-93DA-495CAF12A758}" srcOrd="0" destOrd="0" presId="urn:microsoft.com/office/officeart/2009/3/layout/IncreasingArrowsProcess"/>
    <dgm:cxn modelId="{6F8B1C37-3E1C-426D-9573-D99C56FE2CE4}" type="presOf" srcId="{EC512DC8-4B5D-4F42-AC47-E5FEE791B5A4}" destId="{6E9E86A2-E48A-4828-90EB-9C2C5CDD3AF5}" srcOrd="0" destOrd="0" presId="urn:microsoft.com/office/officeart/2009/3/layout/IncreasingArrowsProcess"/>
    <dgm:cxn modelId="{AC10BECA-B696-4B37-949C-661FBC371681}" type="presOf" srcId="{1D1CC321-25AF-4195-9B63-9272AF0676B5}" destId="{B8851F7C-EFBA-43D0-A67D-809BF2817AF8}" srcOrd="0" destOrd="0" presId="urn:microsoft.com/office/officeart/2009/3/layout/IncreasingArrowsProcess"/>
    <dgm:cxn modelId="{A547627C-F61C-4100-A10D-AB9B9E7F7552}" srcId="{BDD4722D-B9C2-4FB7-9EA2-E35421538D14}" destId="{EC512DC8-4B5D-4F42-AC47-E5FEE791B5A4}" srcOrd="0" destOrd="0" parTransId="{1F2307D0-2221-43BF-8BBE-4C69AE023512}" sibTransId="{40C5A2DA-4680-4132-9146-048A360B1AF9}"/>
    <dgm:cxn modelId="{DB60A8CA-DFBC-47EB-8FC9-089A7AB42EC6}" srcId="{BDD4722D-B9C2-4FB7-9EA2-E35421538D14}" destId="{1D1CC321-25AF-4195-9B63-9272AF0676B5}" srcOrd="1" destOrd="0" parTransId="{8C3E6D0C-D7E6-4400-8766-E3E27563652D}" sibTransId="{AB8DA5E0-0E1C-4108-9B4A-AACC4603BFD5}"/>
    <dgm:cxn modelId="{ECD7CA9C-1CC6-4E5E-9851-A8074988853D}" type="presParOf" srcId="{ABD6188A-1FCE-42A0-93DA-495CAF12A758}" destId="{6E9E86A2-E48A-4828-90EB-9C2C5CDD3AF5}" srcOrd="0" destOrd="0" presId="urn:microsoft.com/office/officeart/2009/3/layout/IncreasingArrowsProcess"/>
    <dgm:cxn modelId="{5D76BD2A-151B-46A3-9058-87B2C4676401}" type="presParOf" srcId="{ABD6188A-1FCE-42A0-93DA-495CAF12A758}" destId="{B8851F7C-EFBA-43D0-A67D-809BF2817AF8}" srcOrd="1" destOrd="0" presId="urn:microsoft.com/office/officeart/2009/3/layout/IncreasingArrowsProcess"/>
    <dgm:cxn modelId="{6166148C-8410-405A-962E-BC7CE93DAB90}" type="presParOf" srcId="{ABD6188A-1FCE-42A0-93DA-495CAF12A758}" destId="{B06FE3BA-3938-48D0-92F9-5A14C63AB129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7595A0-168B-4ED8-8F9A-DD4B309C392D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41D6678B-148E-4850-9838-C39209648C96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와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Word2Vec 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을 연결하는 작업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. </a:t>
          </a:r>
          <a:endParaRPr lang="ko-KR" altLang="en-US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5C25774D-D6FC-4742-882C-3361F2957958}" type="parTrans" cxnId="{65A5F4D6-C51B-42AE-92C4-CC902223533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E3865AD1-EB6D-4B6A-A642-DBAB718ABD9E}" type="sibTrans" cxnId="{65A5F4D6-C51B-42AE-92C4-CC902223533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9A2F1192-90DB-43A9-AD10-310BFC3F5870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17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모든 문서의 중복되는 키워드 </a:t>
          </a:r>
          <a:r>
            <a:rPr lang="en-US" altLang="ko-KR" sz="17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</a:t>
          </a:r>
          <a:r>
            <a:rPr lang="ko-KR" altLang="en-US" sz="17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값을 합침 </a:t>
          </a:r>
          <a:endParaRPr lang="en-US" altLang="ko-KR" sz="1700" b="1" dirty="0" smtClean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7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= </a:t>
          </a:r>
          <a:r>
            <a:rPr lang="en-US" altLang="ko-KR" sz="36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RTF</a:t>
          </a:r>
          <a:endParaRPr lang="ko-KR" altLang="en-US" sz="1700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C99ADA21-55E0-4BDC-AF42-360E416AA61A}" type="parTrans" cxnId="{F2257F25-C79E-45F7-B103-97F2B979E538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22BBE505-3966-47C5-8914-A89B65D8BA8D}" type="sibTrans" cxnId="{F2257F25-C79E-45F7-B103-97F2B979E538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B4292E1E-8859-4C4F-9D30-A0266F028A05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RTF 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와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Word2Vec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의 조합으로 키워드 별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20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개의 파생키워드와 키워드 간의 연관성을 보여줌</a:t>
          </a:r>
          <a:endParaRPr lang="ko-KR" altLang="en-US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DD2EB078-E848-4862-8202-D2F6DBB40904}" type="parTrans" cxnId="{11BE0308-B3F7-48DA-86E7-DC68B3255A0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6A7B9181-BEAA-4012-BD23-08684FCCBA73}" type="sibTrans" cxnId="{11BE0308-B3F7-48DA-86E7-DC68B3255A0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E8940191-45BB-43B1-9274-5456CB4C080F}">
      <dgm:prSet/>
      <dgm:spPr/>
      <dgm:t>
        <a:bodyPr/>
        <a:lstStyle/>
        <a:p>
          <a:pPr latinLnBrk="1"/>
          <a:r>
            <a:rPr lang="en-US" altLang="ko-KR" dirty="0" smtClean="0"/>
            <a:t>Context </a:t>
          </a:r>
          <a:endParaRPr lang="ko-KR" altLang="en-US" dirty="0"/>
        </a:p>
      </dgm:t>
    </dgm:pt>
    <dgm:pt modelId="{E1BBBB20-830C-4C70-A39E-8A1BE390A524}" type="parTrans" cxnId="{7DA997E1-78E3-4641-BF1F-7AA2685ABC77}">
      <dgm:prSet/>
      <dgm:spPr/>
    </dgm:pt>
    <dgm:pt modelId="{667992D3-CC3E-4F4E-B54B-8428D4A6E081}" type="sibTrans" cxnId="{7DA997E1-78E3-4641-BF1F-7AA2685ABC77}">
      <dgm:prSet/>
      <dgm:spPr/>
    </dgm:pt>
    <dgm:pt modelId="{2224B433-46B7-4882-82E8-998C9C9712C2}" type="pres">
      <dgm:prSet presAssocID="{1C7595A0-168B-4ED8-8F9A-DD4B309C392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FA4CF3-8829-4F20-B289-CF56E111F740}" type="pres">
      <dgm:prSet presAssocID="{1C7595A0-168B-4ED8-8F9A-DD4B309C392D}" presName="dummyMaxCanvas" presStyleCnt="0">
        <dgm:presLayoutVars/>
      </dgm:prSet>
      <dgm:spPr/>
    </dgm:pt>
    <dgm:pt modelId="{103CE3C0-FDFE-401D-A386-48DDF3E52426}" type="pres">
      <dgm:prSet presAssocID="{1C7595A0-168B-4ED8-8F9A-DD4B309C392D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0E56D4-9212-4311-9AF1-DD5B73C5A7A2}" type="pres">
      <dgm:prSet presAssocID="{1C7595A0-168B-4ED8-8F9A-DD4B309C392D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717D97-2B55-4573-833B-74764414E524}" type="pres">
      <dgm:prSet presAssocID="{1C7595A0-168B-4ED8-8F9A-DD4B309C392D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A99F7D-B7EB-4B1B-817E-8E486FDCF40C}" type="pres">
      <dgm:prSet presAssocID="{1C7595A0-168B-4ED8-8F9A-DD4B309C392D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FDBE3D-D437-4D9B-9175-0294DD7CB81E}" type="pres">
      <dgm:prSet presAssocID="{1C7595A0-168B-4ED8-8F9A-DD4B309C392D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317B06-83DB-4EE2-8010-72F7981C4422}" type="pres">
      <dgm:prSet presAssocID="{1C7595A0-168B-4ED8-8F9A-DD4B309C392D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960818-D67C-4DAF-A20F-EE44FF57ED2D}" type="pres">
      <dgm:prSet presAssocID="{1C7595A0-168B-4ED8-8F9A-DD4B309C392D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017E26-CC13-492E-AE10-5C99E3355A0A}" type="pres">
      <dgm:prSet presAssocID="{1C7595A0-168B-4ED8-8F9A-DD4B309C392D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079732-17B7-4A63-9195-3E3A18AFA838}" type="pres">
      <dgm:prSet presAssocID="{1C7595A0-168B-4ED8-8F9A-DD4B309C392D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62A142-5C85-4ABD-9FFC-3E98476D44DE}" type="pres">
      <dgm:prSet presAssocID="{1C7595A0-168B-4ED8-8F9A-DD4B309C392D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77465C-94DA-494F-B6EF-E5728A083AF8}" type="pres">
      <dgm:prSet presAssocID="{1C7595A0-168B-4ED8-8F9A-DD4B309C392D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3CA95B3-6985-4CD0-AE30-29C6E3596B52}" type="presOf" srcId="{E8940191-45BB-43B1-9274-5456CB4C080F}" destId="{FB77465C-94DA-494F-B6EF-E5728A083AF8}" srcOrd="1" destOrd="0" presId="urn:microsoft.com/office/officeart/2005/8/layout/vProcess5"/>
    <dgm:cxn modelId="{52D23C3D-44BE-485E-8210-A8D3AC2610C8}" type="presOf" srcId="{E3865AD1-EB6D-4B6A-A642-DBAB718ABD9E}" destId="{D0FDBE3D-D437-4D9B-9175-0294DD7CB81E}" srcOrd="0" destOrd="0" presId="urn:microsoft.com/office/officeart/2005/8/layout/vProcess5"/>
    <dgm:cxn modelId="{F2257F25-C79E-45F7-B103-97F2B979E538}" srcId="{1C7595A0-168B-4ED8-8F9A-DD4B309C392D}" destId="{9A2F1192-90DB-43A9-AD10-310BFC3F5870}" srcOrd="1" destOrd="0" parTransId="{C99ADA21-55E0-4BDC-AF42-360E416AA61A}" sibTransId="{22BBE505-3966-47C5-8914-A89B65D8BA8D}"/>
    <dgm:cxn modelId="{CFAEB0BF-7A13-4A98-9AE2-6661020ECDCB}" type="presOf" srcId="{41D6678B-148E-4850-9838-C39209648C96}" destId="{E7017E26-CC13-492E-AE10-5C99E3355A0A}" srcOrd="1" destOrd="0" presId="urn:microsoft.com/office/officeart/2005/8/layout/vProcess5"/>
    <dgm:cxn modelId="{06DADB55-CB7F-458A-BE21-3FA4BC8C7B23}" type="presOf" srcId="{B4292E1E-8859-4C4F-9D30-A0266F028A05}" destId="{AD717D97-2B55-4573-833B-74764414E524}" srcOrd="0" destOrd="0" presId="urn:microsoft.com/office/officeart/2005/8/layout/vProcess5"/>
    <dgm:cxn modelId="{8B462ABF-5445-4872-82F4-3B652D82FA29}" type="presOf" srcId="{6A7B9181-BEAA-4012-BD23-08684FCCBA73}" destId="{CD960818-D67C-4DAF-A20F-EE44FF57ED2D}" srcOrd="0" destOrd="0" presId="urn:microsoft.com/office/officeart/2005/8/layout/vProcess5"/>
    <dgm:cxn modelId="{479FACEF-443A-4023-899A-AAB7B5045CEE}" type="presOf" srcId="{41D6678B-148E-4850-9838-C39209648C96}" destId="{103CE3C0-FDFE-401D-A386-48DDF3E52426}" srcOrd="0" destOrd="0" presId="urn:microsoft.com/office/officeart/2005/8/layout/vProcess5"/>
    <dgm:cxn modelId="{65A5F4D6-C51B-42AE-92C4-CC9022235335}" srcId="{1C7595A0-168B-4ED8-8F9A-DD4B309C392D}" destId="{41D6678B-148E-4850-9838-C39209648C96}" srcOrd="0" destOrd="0" parTransId="{5C25774D-D6FC-4742-882C-3361F2957958}" sibTransId="{E3865AD1-EB6D-4B6A-A642-DBAB718ABD9E}"/>
    <dgm:cxn modelId="{EBFBC7BE-5FAA-460D-BF8C-FD467154558A}" type="presOf" srcId="{9A2F1192-90DB-43A9-AD10-310BFC3F5870}" destId="{EC079732-17B7-4A63-9195-3E3A18AFA838}" srcOrd="1" destOrd="0" presId="urn:microsoft.com/office/officeart/2005/8/layout/vProcess5"/>
    <dgm:cxn modelId="{521E9477-E454-4BC3-970F-A2B740625B7E}" type="presOf" srcId="{9A2F1192-90DB-43A9-AD10-310BFC3F5870}" destId="{420E56D4-9212-4311-9AF1-DD5B73C5A7A2}" srcOrd="0" destOrd="0" presId="urn:microsoft.com/office/officeart/2005/8/layout/vProcess5"/>
    <dgm:cxn modelId="{7DA997E1-78E3-4641-BF1F-7AA2685ABC77}" srcId="{1C7595A0-168B-4ED8-8F9A-DD4B309C392D}" destId="{E8940191-45BB-43B1-9274-5456CB4C080F}" srcOrd="3" destOrd="0" parTransId="{E1BBBB20-830C-4C70-A39E-8A1BE390A524}" sibTransId="{667992D3-CC3E-4F4E-B54B-8428D4A6E081}"/>
    <dgm:cxn modelId="{7C2DB241-EF91-4B1B-B401-55D4006207D9}" type="presOf" srcId="{E8940191-45BB-43B1-9274-5456CB4C080F}" destId="{FBA99F7D-B7EB-4B1B-817E-8E486FDCF40C}" srcOrd="0" destOrd="0" presId="urn:microsoft.com/office/officeart/2005/8/layout/vProcess5"/>
    <dgm:cxn modelId="{11BE0308-B3F7-48DA-86E7-DC68B3255A05}" srcId="{1C7595A0-168B-4ED8-8F9A-DD4B309C392D}" destId="{B4292E1E-8859-4C4F-9D30-A0266F028A05}" srcOrd="2" destOrd="0" parTransId="{DD2EB078-E848-4862-8202-D2F6DBB40904}" sibTransId="{6A7B9181-BEAA-4012-BD23-08684FCCBA73}"/>
    <dgm:cxn modelId="{466ADBFF-65C6-451F-82D1-D95C313630B3}" type="presOf" srcId="{B4292E1E-8859-4C4F-9D30-A0266F028A05}" destId="{2562A142-5C85-4ABD-9FFC-3E98476D44DE}" srcOrd="1" destOrd="0" presId="urn:microsoft.com/office/officeart/2005/8/layout/vProcess5"/>
    <dgm:cxn modelId="{15573453-281C-4F57-A808-0C60BF91E593}" type="presOf" srcId="{22BBE505-3966-47C5-8914-A89B65D8BA8D}" destId="{3F317B06-83DB-4EE2-8010-72F7981C4422}" srcOrd="0" destOrd="0" presId="urn:microsoft.com/office/officeart/2005/8/layout/vProcess5"/>
    <dgm:cxn modelId="{4EF9C6C7-3E18-4B4F-9415-83B88BD5CC84}" type="presOf" srcId="{1C7595A0-168B-4ED8-8F9A-DD4B309C392D}" destId="{2224B433-46B7-4882-82E8-998C9C9712C2}" srcOrd="0" destOrd="0" presId="urn:microsoft.com/office/officeart/2005/8/layout/vProcess5"/>
    <dgm:cxn modelId="{DA48557B-C381-4B9E-A531-2BAE70C0E4B7}" type="presParOf" srcId="{2224B433-46B7-4882-82E8-998C9C9712C2}" destId="{D9FA4CF3-8829-4F20-B289-CF56E111F740}" srcOrd="0" destOrd="0" presId="urn:microsoft.com/office/officeart/2005/8/layout/vProcess5"/>
    <dgm:cxn modelId="{BD606F47-83D4-408F-97B9-6AD48359FC93}" type="presParOf" srcId="{2224B433-46B7-4882-82E8-998C9C9712C2}" destId="{103CE3C0-FDFE-401D-A386-48DDF3E52426}" srcOrd="1" destOrd="0" presId="urn:microsoft.com/office/officeart/2005/8/layout/vProcess5"/>
    <dgm:cxn modelId="{FD9B4E3E-1EF3-49C1-AB8A-37093E5B8902}" type="presParOf" srcId="{2224B433-46B7-4882-82E8-998C9C9712C2}" destId="{420E56D4-9212-4311-9AF1-DD5B73C5A7A2}" srcOrd="2" destOrd="0" presId="urn:microsoft.com/office/officeart/2005/8/layout/vProcess5"/>
    <dgm:cxn modelId="{B1A7752C-3A7B-4281-88EC-A927E9737BF6}" type="presParOf" srcId="{2224B433-46B7-4882-82E8-998C9C9712C2}" destId="{AD717D97-2B55-4573-833B-74764414E524}" srcOrd="3" destOrd="0" presId="urn:microsoft.com/office/officeart/2005/8/layout/vProcess5"/>
    <dgm:cxn modelId="{49F2ED90-F8CA-45F4-87B8-841BBCDB4211}" type="presParOf" srcId="{2224B433-46B7-4882-82E8-998C9C9712C2}" destId="{FBA99F7D-B7EB-4B1B-817E-8E486FDCF40C}" srcOrd="4" destOrd="0" presId="urn:microsoft.com/office/officeart/2005/8/layout/vProcess5"/>
    <dgm:cxn modelId="{75467D7E-7CAC-4242-A5CF-3EF7D365BE2F}" type="presParOf" srcId="{2224B433-46B7-4882-82E8-998C9C9712C2}" destId="{D0FDBE3D-D437-4D9B-9175-0294DD7CB81E}" srcOrd="5" destOrd="0" presId="urn:microsoft.com/office/officeart/2005/8/layout/vProcess5"/>
    <dgm:cxn modelId="{1765E13D-5B04-4764-85D3-75302C0F1E8B}" type="presParOf" srcId="{2224B433-46B7-4882-82E8-998C9C9712C2}" destId="{3F317B06-83DB-4EE2-8010-72F7981C4422}" srcOrd="6" destOrd="0" presId="urn:microsoft.com/office/officeart/2005/8/layout/vProcess5"/>
    <dgm:cxn modelId="{A4DFB427-157B-4ABA-98D4-7573D758DD40}" type="presParOf" srcId="{2224B433-46B7-4882-82E8-998C9C9712C2}" destId="{CD960818-D67C-4DAF-A20F-EE44FF57ED2D}" srcOrd="7" destOrd="0" presId="urn:microsoft.com/office/officeart/2005/8/layout/vProcess5"/>
    <dgm:cxn modelId="{8F9FB332-0EBD-4424-991B-BAA525CB07B9}" type="presParOf" srcId="{2224B433-46B7-4882-82E8-998C9C9712C2}" destId="{E7017E26-CC13-492E-AE10-5C99E3355A0A}" srcOrd="8" destOrd="0" presId="urn:microsoft.com/office/officeart/2005/8/layout/vProcess5"/>
    <dgm:cxn modelId="{CD73F2D1-7E42-49EE-ADAA-8F7A4307C02D}" type="presParOf" srcId="{2224B433-46B7-4882-82E8-998C9C9712C2}" destId="{EC079732-17B7-4A63-9195-3E3A18AFA838}" srcOrd="9" destOrd="0" presId="urn:microsoft.com/office/officeart/2005/8/layout/vProcess5"/>
    <dgm:cxn modelId="{0E96BA7A-ED01-4A8B-9353-5D7F345D7A08}" type="presParOf" srcId="{2224B433-46B7-4882-82E8-998C9C9712C2}" destId="{2562A142-5C85-4ABD-9FFC-3E98476D44DE}" srcOrd="10" destOrd="0" presId="urn:microsoft.com/office/officeart/2005/8/layout/vProcess5"/>
    <dgm:cxn modelId="{B788BCF0-E71D-4CE2-BEE8-0DBBF6A2589C}" type="presParOf" srcId="{2224B433-46B7-4882-82E8-998C9C9712C2}" destId="{FB77465C-94DA-494F-B6EF-E5728A083AF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8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28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spc="300" dirty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 sz="1400"/>
        </a:p>
      </dgm:t>
    </dgm:pt>
    <dgm:pt modelId="{E22D2BAA-3428-4BAE-ABE8-F59A62A3807C}" type="sibTrans" cxnId="{981DBBF4-9AFF-4AEC-B8A3-7DEA9279777D}">
      <dgm:prSet custT="1"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z="300"/>
        </a:p>
      </dgm:t>
    </dgm:pt>
    <dgm:pt modelId="{5520959E-904B-4A16-9762-41C9D62E8710}">
      <dgm:prSet phldrT="[텍스트]" custT="1"/>
      <dgm:spPr>
        <a:noFill/>
        <a:ln>
          <a:solidFill>
            <a:srgbClr val="C0C0C0"/>
          </a:solidFill>
        </a:ln>
      </dgm:spPr>
      <dgm:t>
        <a:bodyPr/>
        <a:lstStyle/>
        <a:p>
          <a:pPr latinLnBrk="1"/>
          <a:r>
            <a:rPr lang="ko-KR" altLang="en-US" sz="2400" b="1" spc="3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b="1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 sz="1400"/>
        </a:p>
      </dgm:t>
    </dgm:pt>
    <dgm:pt modelId="{60581140-3B1D-4AAE-9FAF-6DBDBB5A9EC3}" type="sibTrans" cxnId="{9A312EE4-D694-410F-80D8-AC6F5BE5B4E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3BBE198C-EFFE-4364-A7D6-A7FEF595EE21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b="1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C4F1DD3-A496-49CA-BEFD-6CD7FCA23B1F}" type="parTrans" cxnId="{39FC8954-8E2C-4687-A768-8C5ACB0D0F1C}">
      <dgm:prSet/>
      <dgm:spPr/>
      <dgm:t>
        <a:bodyPr/>
        <a:lstStyle/>
        <a:p>
          <a:pPr latinLnBrk="1"/>
          <a:endParaRPr lang="ko-KR" altLang="en-US" sz="1400"/>
        </a:p>
      </dgm:t>
    </dgm:pt>
    <dgm:pt modelId="{BFD02F21-C67D-4CF7-9EEB-3EDF338ED40E}" type="sibTrans" cxnId="{39FC8954-8E2C-4687-A768-8C5ACB0D0F1C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F079E0B7-930F-467C-BB56-368230D2F341}" type="pres">
      <dgm:prSet presAssocID="{3BBE198C-EFFE-4364-A7D6-A7FEF595EE2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534860-D6B5-4340-9946-D15A1411E881}" type="pres">
      <dgm:prSet presAssocID="{BFD02F21-C67D-4CF7-9EEB-3EDF338ED40E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867F79C1-1526-4F5E-8906-9F5F09A3526C}" type="pres">
      <dgm:prSet presAssocID="{BFD02F21-C67D-4CF7-9EEB-3EDF338ED40E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39FC8954-8E2C-4687-A768-8C5ACB0D0F1C}" srcId="{002D058C-0E6C-4248-B324-B4771D015659}" destId="{3BBE198C-EFFE-4364-A7D6-A7FEF595EE21}" srcOrd="4" destOrd="0" parTransId="{2C4F1DD3-A496-49CA-BEFD-6CD7FCA23B1F}" sibTransId="{BFD02F21-C67D-4CF7-9EEB-3EDF338ED40E}"/>
    <dgm:cxn modelId="{E09F1B46-C332-4856-A4DB-423E7E080CD4}" type="presOf" srcId="{BFD02F21-C67D-4CF7-9EEB-3EDF338ED40E}" destId="{867F79C1-1526-4F5E-8906-9F5F09A3526C}" srcOrd="1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495991A4-64AB-43CA-BD16-97AE7618C51C}" type="presOf" srcId="{BFD02F21-C67D-4CF7-9EEB-3EDF338ED40E}" destId="{70534860-D6B5-4340-9946-D15A1411E881}" srcOrd="0" destOrd="0" presId="urn:microsoft.com/office/officeart/2005/8/layout/bProcess3"/>
    <dgm:cxn modelId="{49ABC0BC-88FB-4B97-BC2F-167B43808B86}" type="presOf" srcId="{3BBE198C-EFFE-4364-A7D6-A7FEF595EE21}" destId="{F079E0B7-930F-467C-BB56-368230D2F341}" srcOrd="0" destOrd="0" presId="urn:microsoft.com/office/officeart/2005/8/layout/bProcess3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52A25FFD-4A74-438C-85EE-C76852980CB1}" type="presParOf" srcId="{B919A46E-E10E-4676-AB33-462E69534337}" destId="{F079E0B7-930F-467C-BB56-368230D2F341}" srcOrd="8" destOrd="0" presId="urn:microsoft.com/office/officeart/2005/8/layout/bProcess3"/>
    <dgm:cxn modelId="{AB7AF70D-1278-4DD1-9A04-CFE7E7EB51A6}" type="presParOf" srcId="{B919A46E-E10E-4676-AB33-462E69534337}" destId="{70534860-D6B5-4340-9946-D15A1411E881}" srcOrd="9" destOrd="0" presId="urn:microsoft.com/office/officeart/2005/8/layout/bProcess3"/>
    <dgm:cxn modelId="{F94D1792-E494-409D-9A93-50F6A4C707BB}" type="presParOf" srcId="{70534860-D6B5-4340-9946-D15A1411E881}" destId="{867F79C1-1526-4F5E-8906-9F5F09A3526C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054C7-A39C-4F50-9910-C8DD9B24457B}">
      <dsp:nvSpPr>
        <dsp:cNvPr id="0" name=""/>
        <dsp:cNvSpPr/>
      </dsp:nvSpPr>
      <dsp:spPr>
        <a:xfrm>
          <a:off x="1169265" y="430267"/>
          <a:ext cx="4272954" cy="148394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7C1E0-5DEB-4359-93D3-8A627BE6B537}">
      <dsp:nvSpPr>
        <dsp:cNvPr id="0" name=""/>
        <dsp:cNvSpPr/>
      </dsp:nvSpPr>
      <dsp:spPr>
        <a:xfrm>
          <a:off x="2898322" y="4063934"/>
          <a:ext cx="828092" cy="529978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02420-B4F0-4C5B-8041-8DAEFB9A608C}">
      <dsp:nvSpPr>
        <dsp:cNvPr id="0" name=""/>
        <dsp:cNvSpPr/>
      </dsp:nvSpPr>
      <dsp:spPr>
        <a:xfrm>
          <a:off x="1324947" y="4487917"/>
          <a:ext cx="3974841" cy="99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400" b="1" kern="1200" spc="6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이슈왓슈</a:t>
          </a:r>
          <a:endParaRPr lang="ko-KR" altLang="en-US" sz="4400" b="1" kern="1200" spc="6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1324947" y="4487917"/>
        <a:ext cx="3974841" cy="993710"/>
      </dsp:txXfrm>
    </dsp:sp>
    <dsp:sp modelId="{07DB2C96-0F8E-43AA-B001-AAF622506325}">
      <dsp:nvSpPr>
        <dsp:cNvPr id="0" name=""/>
        <dsp:cNvSpPr/>
      </dsp:nvSpPr>
      <dsp:spPr>
        <a:xfrm>
          <a:off x="2722766" y="2028815"/>
          <a:ext cx="1490565" cy="14905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연관성</a:t>
          </a:r>
          <a:endParaRPr lang="ko-KR" altLang="en-US" sz="24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41054" y="2247103"/>
        <a:ext cx="1053989" cy="1053989"/>
      </dsp:txXfrm>
    </dsp:sp>
    <dsp:sp modelId="{789C89A2-4CD2-41CD-9570-769BA6D430EF}">
      <dsp:nvSpPr>
        <dsp:cNvPr id="0" name=""/>
        <dsp:cNvSpPr/>
      </dsp:nvSpPr>
      <dsp:spPr>
        <a:xfrm>
          <a:off x="1656183" y="910560"/>
          <a:ext cx="1490565" cy="14905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중요도</a:t>
          </a:r>
          <a:endParaRPr lang="ko-KR" altLang="en-US" sz="24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1874471" y="1128848"/>
        <a:ext cx="1053989" cy="1053989"/>
      </dsp:txXfrm>
    </dsp:sp>
    <dsp:sp modelId="{3B6E5240-F008-438B-AD58-1195A692FCD4}">
      <dsp:nvSpPr>
        <dsp:cNvPr id="0" name=""/>
        <dsp:cNvSpPr/>
      </dsp:nvSpPr>
      <dsp:spPr>
        <a:xfrm>
          <a:off x="3179873" y="550174"/>
          <a:ext cx="1490565" cy="14905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7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맥락</a:t>
          </a:r>
          <a:endParaRPr lang="ko-KR" altLang="en-US" sz="37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398161" y="768462"/>
        <a:ext cx="1053989" cy="1053989"/>
      </dsp:txXfrm>
    </dsp:sp>
    <dsp:sp modelId="{6A21A7AA-4EFE-4957-8E93-8ACD5CA124DD}">
      <dsp:nvSpPr>
        <dsp:cNvPr id="0" name=""/>
        <dsp:cNvSpPr/>
      </dsp:nvSpPr>
      <dsp:spPr>
        <a:xfrm>
          <a:off x="993710" y="248086"/>
          <a:ext cx="4637315" cy="370985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7C624-3F9C-439D-B4B8-9707C06C9750}">
      <dsp:nvSpPr>
        <dsp:cNvPr id="0" name=""/>
        <dsp:cNvSpPr/>
      </dsp:nvSpPr>
      <dsp:spPr>
        <a:xfrm>
          <a:off x="610267" y="0"/>
          <a:ext cx="6916368" cy="590465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576D0-DBE7-48BE-9832-516F7FCAF808}">
      <dsp:nvSpPr>
        <dsp:cNvPr id="0" name=""/>
        <dsp:cNvSpPr/>
      </dsp:nvSpPr>
      <dsp:spPr>
        <a:xfrm>
          <a:off x="3575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분석 결과 </a:t>
          </a:r>
          <a:endParaRPr lang="ko-KR" altLang="en-US" sz="2100" kern="1200" dirty="0"/>
        </a:p>
      </dsp:txBody>
      <dsp:txXfrm>
        <a:off x="79895" y="1847716"/>
        <a:ext cx="1410773" cy="2209222"/>
      </dsp:txXfrm>
    </dsp:sp>
    <dsp:sp modelId="{53F3A3D8-2613-46B0-86C7-86F2AFB509DC}">
      <dsp:nvSpPr>
        <dsp:cNvPr id="0" name=""/>
        <dsp:cNvSpPr/>
      </dsp:nvSpPr>
      <dsp:spPr>
        <a:xfrm>
          <a:off x="1645160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파일형식을</a:t>
          </a:r>
          <a:r>
            <a:rPr lang="ko-KR" altLang="en-US" sz="1800" kern="1200" dirty="0" smtClean="0"/>
            <a:t> </a:t>
          </a:r>
          <a:r>
            <a:rPr lang="en-US" altLang="ko-KR" sz="1800" kern="1200" dirty="0" err="1" smtClean="0"/>
            <a:t>Json</a:t>
          </a:r>
          <a:r>
            <a:rPr lang="en-US" altLang="ko-KR" sz="1800" kern="1200" dirty="0" smtClean="0"/>
            <a:t> </a:t>
          </a:r>
          <a:r>
            <a:rPr lang="ko-KR" altLang="en-US" sz="1800" kern="1200" dirty="0" smtClean="0"/>
            <a:t>형식으로 </a:t>
          </a:r>
          <a:r>
            <a:rPr lang="en-US" altLang="ko-KR" sz="1800" kern="1200" dirty="0" smtClean="0"/>
            <a:t>Input</a:t>
          </a:r>
          <a:endParaRPr lang="ko-KR" altLang="en-US" sz="1800" kern="1200" dirty="0"/>
        </a:p>
      </dsp:txBody>
      <dsp:txXfrm>
        <a:off x="1721480" y="1847716"/>
        <a:ext cx="1410773" cy="2209222"/>
      </dsp:txXfrm>
    </dsp:sp>
    <dsp:sp modelId="{AADC6C69-12EB-4CF2-81B4-307C90FDFF7B}">
      <dsp:nvSpPr>
        <dsp:cNvPr id="0" name=""/>
        <dsp:cNvSpPr/>
      </dsp:nvSpPr>
      <dsp:spPr>
        <a:xfrm>
          <a:off x="3286745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Java Script</a:t>
          </a:r>
          <a:r>
            <a:rPr lang="ko-KR" altLang="en-US" sz="1800" kern="1200" dirty="0" smtClean="0"/>
            <a:t>의 라이브러리를 이용하여 구현</a:t>
          </a:r>
          <a:endParaRPr lang="ko-KR" altLang="en-US" sz="1800" kern="1200" dirty="0"/>
        </a:p>
      </dsp:txBody>
      <dsp:txXfrm>
        <a:off x="3363065" y="1847716"/>
        <a:ext cx="1410773" cy="2209222"/>
      </dsp:txXfrm>
    </dsp:sp>
    <dsp:sp modelId="{34EC45EC-490C-48D8-9C3C-8E985F052E30}">
      <dsp:nvSpPr>
        <dsp:cNvPr id="0" name=""/>
        <dsp:cNvSpPr/>
      </dsp:nvSpPr>
      <dsp:spPr>
        <a:xfrm>
          <a:off x="4928329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 Three.js</a:t>
          </a:r>
          <a:br>
            <a:rPr lang="en-US" altLang="ko-KR" sz="2100" kern="1200" dirty="0" smtClean="0"/>
          </a:br>
          <a:r>
            <a:rPr lang="en-US" altLang="ko-KR" sz="2100" kern="1200" dirty="0" smtClean="0"/>
            <a:t>3D-Force-Graph.js </a:t>
          </a:r>
          <a:r>
            <a:rPr lang="ko-KR" altLang="en-US" sz="2100" kern="1200" dirty="0" smtClean="0"/>
            <a:t>이용</a:t>
          </a:r>
          <a:endParaRPr lang="ko-KR" altLang="en-US" sz="2100" kern="1200" dirty="0"/>
        </a:p>
      </dsp:txBody>
      <dsp:txXfrm>
        <a:off x="5004649" y="1847716"/>
        <a:ext cx="1410773" cy="2209222"/>
      </dsp:txXfrm>
    </dsp:sp>
    <dsp:sp modelId="{13E20703-ABA6-4BDE-8075-7BA97BC38FDF}">
      <dsp:nvSpPr>
        <dsp:cNvPr id="0" name=""/>
        <dsp:cNvSpPr/>
      </dsp:nvSpPr>
      <dsp:spPr>
        <a:xfrm>
          <a:off x="6569914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서비스 </a:t>
          </a:r>
          <a:r>
            <a:rPr lang="en-US" altLang="ko-KR" sz="2100" kern="1200" dirty="0" smtClean="0"/>
            <a:t>UI</a:t>
          </a:r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구현</a:t>
          </a:r>
          <a:endParaRPr lang="en-US" altLang="ko-KR" sz="2100" kern="1200" dirty="0" smtClean="0"/>
        </a:p>
      </dsp:txBody>
      <dsp:txXfrm>
        <a:off x="6646234" y="1847716"/>
        <a:ext cx="1410773" cy="2209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6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Web</a:t>
          </a: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Scraping &amp;</a:t>
          </a: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Crawling</a:t>
          </a: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6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24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D43A9753-3136-41FC-8A6E-0031597BB5A9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1358868"/>
        <a:ext cx="237395" cy="4424"/>
      </dsp:txXfrm>
    </dsp:sp>
    <dsp:sp modelId="{296F2DDA-20CB-4DE6-96A1-E6F7F52C975C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400" kern="1200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4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0896178F-20DA-4169-9A6A-55AFB95610B4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2173456"/>
        <a:ext cx="22099" cy="4424"/>
      </dsp:txXfrm>
    </dsp:sp>
    <dsp:sp modelId="{4258BAB0-FBF4-49CF-B4E3-3ECF4110C1B8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</a:t>
          </a:r>
          <a:endParaRPr lang="en-US" altLang="ko-KR" sz="24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ko-KR" altLang="en-US" sz="24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C4252C37-DF84-4729-8D2C-671EC3666B05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/>
        </a:p>
      </dsp:txBody>
      <dsp:txXfrm>
        <a:off x="5097021" y="2173456"/>
        <a:ext cx="22099" cy="4424"/>
      </dsp:txXfrm>
    </dsp:sp>
    <dsp:sp modelId="{D2CFBC5C-EF21-4DD1-BB80-7CAA4940D751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ko-KR" altLang="en-US" sz="24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4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4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7366" y="533412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b="1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2213" y="576920"/>
        <a:ext cx="22120" cy="4424"/>
      </dsp:txXfrm>
    </dsp:sp>
    <dsp:sp modelId="{F6364AA3-CD4E-4EDA-A0A4-3C02BF50A683}">
      <dsp:nvSpPr>
        <dsp:cNvPr id="0" name=""/>
        <dsp:cNvSpPr/>
      </dsp:nvSpPr>
      <dsp:spPr>
        <a:xfrm>
          <a:off x="615628" y="2070"/>
          <a:ext cx="1923538" cy="1154123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ECECE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spc="300" dirty="0" err="1" smtClean="0">
              <a:solidFill>
                <a:schemeClr val="bg1">
                  <a:lumMod val="85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400" b="1" kern="1200" spc="300" dirty="0" smtClean="0">
            <a:solidFill>
              <a:schemeClr val="bg1">
                <a:lumMod val="85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5628" y="2070"/>
        <a:ext cx="1923538" cy="1154123"/>
      </dsp:txXfrm>
    </dsp:sp>
    <dsp:sp modelId="{68C1F0CF-EE9B-4D83-BA20-E4218C41A67C}">
      <dsp:nvSpPr>
        <dsp:cNvPr id="0" name=""/>
        <dsp:cNvSpPr/>
      </dsp:nvSpPr>
      <dsp:spPr>
        <a:xfrm>
          <a:off x="4903319" y="533412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b="1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8165" y="576920"/>
        <a:ext cx="22120" cy="4424"/>
      </dsp:txXfrm>
    </dsp:sp>
    <dsp:sp modelId="{28CA22D3-05B2-48A5-A749-B15B59C1B352}">
      <dsp:nvSpPr>
        <dsp:cNvPr id="0" name=""/>
        <dsp:cNvSpPr/>
      </dsp:nvSpPr>
      <dsp:spPr>
        <a:xfrm>
          <a:off x="2981580" y="2070"/>
          <a:ext cx="1923538" cy="1154123"/>
        </a:xfrm>
        <a:prstGeom prst="rect">
          <a:avLst/>
        </a:prstGeom>
        <a:noFill/>
        <a:ln w="28575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b="1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1580" y="2070"/>
        <a:ext cx="1923538" cy="1154123"/>
      </dsp:txXfrm>
    </dsp:sp>
    <dsp:sp modelId="{D43A9753-3136-41FC-8A6E-0031597BB5A9}">
      <dsp:nvSpPr>
        <dsp:cNvPr id="0" name=""/>
        <dsp:cNvSpPr/>
      </dsp:nvSpPr>
      <dsp:spPr>
        <a:xfrm>
          <a:off x="1577397" y="1154393"/>
          <a:ext cx="4731904" cy="411813"/>
        </a:xfrm>
        <a:custGeom>
          <a:avLst/>
          <a:gdLst/>
          <a:ahLst/>
          <a:cxnLst/>
          <a:rect l="0" t="0" r="0" b="0"/>
          <a:pathLst>
            <a:path>
              <a:moveTo>
                <a:pt x="4731904" y="0"/>
              </a:moveTo>
              <a:lnTo>
                <a:pt x="4731904" y="223006"/>
              </a:lnTo>
              <a:lnTo>
                <a:pt x="0" y="223006"/>
              </a:lnTo>
              <a:lnTo>
                <a:pt x="0" y="411813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b="1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536" y="1358088"/>
        <a:ext cx="237627" cy="4424"/>
      </dsp:txXfrm>
    </dsp:sp>
    <dsp:sp modelId="{296F2DDA-20CB-4DE6-96A1-E6F7F52C975C}">
      <dsp:nvSpPr>
        <dsp:cNvPr id="0" name=""/>
        <dsp:cNvSpPr/>
      </dsp:nvSpPr>
      <dsp:spPr>
        <a:xfrm>
          <a:off x="5347533" y="2070"/>
          <a:ext cx="1923538" cy="1154123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000" b="1" kern="1200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000" b="1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7533" y="2070"/>
        <a:ext cx="1923538" cy="1154123"/>
      </dsp:txXfrm>
    </dsp:sp>
    <dsp:sp modelId="{0896178F-20DA-4169-9A6A-55AFB95610B4}">
      <dsp:nvSpPr>
        <dsp:cNvPr id="0" name=""/>
        <dsp:cNvSpPr/>
      </dsp:nvSpPr>
      <dsp:spPr>
        <a:xfrm>
          <a:off x="2537366" y="2129949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b="1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2213" y="2173456"/>
        <a:ext cx="22120" cy="4424"/>
      </dsp:txXfrm>
    </dsp:sp>
    <dsp:sp modelId="{4258BAB0-FBF4-49CF-B4E3-3ECF4110C1B8}">
      <dsp:nvSpPr>
        <dsp:cNvPr id="0" name=""/>
        <dsp:cNvSpPr/>
      </dsp:nvSpPr>
      <dsp:spPr>
        <a:xfrm>
          <a:off x="615628" y="1598607"/>
          <a:ext cx="1923538" cy="1154123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형태소분석</a:t>
          </a:r>
          <a:endParaRPr lang="ko-KR" altLang="en-US" sz="2000" b="1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5628" y="1598607"/>
        <a:ext cx="1923538" cy="1154123"/>
      </dsp:txXfrm>
    </dsp:sp>
    <dsp:sp modelId="{C4252C37-DF84-4729-8D2C-671EC3666B05}">
      <dsp:nvSpPr>
        <dsp:cNvPr id="0" name=""/>
        <dsp:cNvSpPr/>
      </dsp:nvSpPr>
      <dsp:spPr>
        <a:xfrm>
          <a:off x="4903319" y="2129949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b="1" kern="1200"/>
        </a:p>
      </dsp:txBody>
      <dsp:txXfrm>
        <a:off x="5098165" y="2173456"/>
        <a:ext cx="22120" cy="4424"/>
      </dsp:txXfrm>
    </dsp:sp>
    <dsp:sp modelId="{D2CFBC5C-EF21-4DD1-BB80-7CAA4940D751}">
      <dsp:nvSpPr>
        <dsp:cNvPr id="0" name=""/>
        <dsp:cNvSpPr/>
      </dsp:nvSpPr>
      <dsp:spPr>
        <a:xfrm>
          <a:off x="2981580" y="1598607"/>
          <a:ext cx="1923538" cy="1154123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ko-KR" altLang="en-US" sz="2000" b="1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1580" y="1598607"/>
        <a:ext cx="1923538" cy="1154123"/>
      </dsp:txXfrm>
    </dsp:sp>
    <dsp:sp modelId="{4AD3A5CA-AAB3-48E1-B52F-C792214828EA}">
      <dsp:nvSpPr>
        <dsp:cNvPr id="0" name=""/>
        <dsp:cNvSpPr/>
      </dsp:nvSpPr>
      <dsp:spPr>
        <a:xfrm>
          <a:off x="1577397" y="2750930"/>
          <a:ext cx="4731904" cy="411813"/>
        </a:xfrm>
        <a:custGeom>
          <a:avLst/>
          <a:gdLst/>
          <a:ahLst/>
          <a:cxnLst/>
          <a:rect l="0" t="0" r="0" b="0"/>
          <a:pathLst>
            <a:path>
              <a:moveTo>
                <a:pt x="4731904" y="0"/>
              </a:moveTo>
              <a:lnTo>
                <a:pt x="4731904" y="223006"/>
              </a:lnTo>
              <a:lnTo>
                <a:pt x="0" y="223006"/>
              </a:lnTo>
              <a:lnTo>
                <a:pt x="0" y="41181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b="1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536" y="2954625"/>
        <a:ext cx="237627" cy="4424"/>
      </dsp:txXfrm>
    </dsp:sp>
    <dsp:sp modelId="{AD45548B-580F-49E1-877E-CFBC27607480}">
      <dsp:nvSpPr>
        <dsp:cNvPr id="0" name=""/>
        <dsp:cNvSpPr/>
      </dsp:nvSpPr>
      <dsp:spPr>
        <a:xfrm>
          <a:off x="5347533" y="1598607"/>
          <a:ext cx="1923538" cy="1154123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000" b="1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7533" y="1598607"/>
        <a:ext cx="1923538" cy="1154123"/>
      </dsp:txXfrm>
    </dsp:sp>
    <dsp:sp modelId="{89172825-F34B-4771-9088-171A6F106361}">
      <dsp:nvSpPr>
        <dsp:cNvPr id="0" name=""/>
        <dsp:cNvSpPr/>
      </dsp:nvSpPr>
      <dsp:spPr>
        <a:xfrm>
          <a:off x="615628" y="3195144"/>
          <a:ext cx="1923538" cy="1154123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000" b="1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5628" y="3195144"/>
        <a:ext cx="1923538" cy="11541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94004-FADB-48B1-9083-0975AF696CE1}">
      <dsp:nvSpPr>
        <dsp:cNvPr id="0" name=""/>
        <dsp:cNvSpPr/>
      </dsp:nvSpPr>
      <dsp:spPr>
        <a:xfrm>
          <a:off x="0" y="5120"/>
          <a:ext cx="2679207" cy="951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크롤링한</a:t>
          </a:r>
          <a:r>
            <a:rPr lang="ko-KR" altLang="en-US" sz="2000" kern="1200" dirty="0" smtClean="0"/>
            <a:t> 기사 입력</a:t>
          </a:r>
          <a:endParaRPr lang="ko-KR" altLang="en-US" sz="2000" kern="1200" dirty="0"/>
        </a:p>
      </dsp:txBody>
      <dsp:txXfrm>
        <a:off x="27882" y="33002"/>
        <a:ext cx="2623443" cy="896209"/>
      </dsp:txXfrm>
    </dsp:sp>
    <dsp:sp modelId="{8C11C9FC-B2A1-455B-8CF4-3E1C8356B295}">
      <dsp:nvSpPr>
        <dsp:cNvPr id="0" name=""/>
        <dsp:cNvSpPr/>
      </dsp:nvSpPr>
      <dsp:spPr>
        <a:xfrm rot="5400000">
          <a:off x="1161108" y="980893"/>
          <a:ext cx="356990" cy="4283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 rot="-5400000">
        <a:off x="1211088" y="1016592"/>
        <a:ext cx="257032" cy="249893"/>
      </dsp:txXfrm>
    </dsp:sp>
    <dsp:sp modelId="{C2021CA5-8641-4C8A-84B2-C0A2B81C253F}">
      <dsp:nvSpPr>
        <dsp:cNvPr id="0" name=""/>
        <dsp:cNvSpPr/>
      </dsp:nvSpPr>
      <dsp:spPr>
        <a:xfrm>
          <a:off x="0" y="1433081"/>
          <a:ext cx="2679207" cy="951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White List</a:t>
          </a:r>
          <a:r>
            <a:rPr lang="ko-KR" altLang="en-US" sz="2000" kern="1200" dirty="0" smtClean="0"/>
            <a:t>로 가지고 올 기사 선정 </a:t>
          </a:r>
          <a:endParaRPr lang="ko-KR" altLang="en-US" sz="2000" kern="1200" dirty="0"/>
        </a:p>
      </dsp:txBody>
      <dsp:txXfrm>
        <a:off x="27882" y="1460963"/>
        <a:ext cx="2623443" cy="896209"/>
      </dsp:txXfrm>
    </dsp:sp>
    <dsp:sp modelId="{C06F680C-EB95-4834-B61A-D2ADBB28BE09}">
      <dsp:nvSpPr>
        <dsp:cNvPr id="0" name=""/>
        <dsp:cNvSpPr/>
      </dsp:nvSpPr>
      <dsp:spPr>
        <a:xfrm rot="5400000">
          <a:off x="1161108" y="2408854"/>
          <a:ext cx="356990" cy="4283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 rot="-5400000">
        <a:off x="1211088" y="2444553"/>
        <a:ext cx="257032" cy="249893"/>
      </dsp:txXfrm>
    </dsp:sp>
    <dsp:sp modelId="{96264CF7-826D-4CA9-B419-0D7AB190E431}">
      <dsp:nvSpPr>
        <dsp:cNvPr id="0" name=""/>
        <dsp:cNvSpPr/>
      </dsp:nvSpPr>
      <dsp:spPr>
        <a:xfrm>
          <a:off x="0" y="2861041"/>
          <a:ext cx="2679207" cy="951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Black List</a:t>
          </a:r>
          <a:r>
            <a:rPr lang="ko-KR" altLang="en-US" sz="1300" kern="1200" dirty="0" smtClean="0"/>
            <a:t>로 기사에서 기사 자체만 추출</a:t>
          </a:r>
          <a:endParaRPr lang="ko-KR" altLang="en-US" sz="1300" kern="1200" dirty="0"/>
        </a:p>
      </dsp:txBody>
      <dsp:txXfrm>
        <a:off x="27882" y="2888923"/>
        <a:ext cx="2623443" cy="896209"/>
      </dsp:txXfrm>
    </dsp:sp>
    <dsp:sp modelId="{A4E233CE-D40E-4F24-B6D6-EC55410DA542}">
      <dsp:nvSpPr>
        <dsp:cNvPr id="0" name=""/>
        <dsp:cNvSpPr/>
      </dsp:nvSpPr>
      <dsp:spPr>
        <a:xfrm rot="5400000">
          <a:off x="1161108" y="3836815"/>
          <a:ext cx="356990" cy="4283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 rot="-5400000">
        <a:off x="1211088" y="3872514"/>
        <a:ext cx="257032" cy="249893"/>
      </dsp:txXfrm>
    </dsp:sp>
    <dsp:sp modelId="{A6999B08-B26E-4D7C-A2ED-1D6696F4614E}">
      <dsp:nvSpPr>
        <dsp:cNvPr id="0" name=""/>
        <dsp:cNvSpPr/>
      </dsp:nvSpPr>
      <dsp:spPr>
        <a:xfrm>
          <a:off x="0" y="4289002"/>
          <a:ext cx="2679207" cy="951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just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White </a:t>
          </a:r>
          <a:r>
            <a:rPr lang="en-US" altLang="ko-KR" sz="1300" kern="1200" dirty="0" err="1" smtClean="0"/>
            <a:t>lis</a:t>
          </a:r>
          <a:r>
            <a:rPr lang="en-US" altLang="ko-KR" sz="1300" kern="1200" dirty="0" smtClean="0"/>
            <a:t> </a:t>
          </a:r>
          <a:r>
            <a:rPr lang="ko-KR" altLang="en-US" sz="1300" kern="1200" dirty="0" smtClean="0"/>
            <a:t>블랙리스트</a:t>
          </a:r>
          <a:r>
            <a:rPr lang="en-US" altLang="ko-KR" sz="1300" kern="1200" dirty="0" smtClean="0"/>
            <a:t>t</a:t>
          </a:r>
          <a:r>
            <a:rPr lang="ko-KR" altLang="en-US" sz="1300" kern="1200" dirty="0" smtClean="0"/>
            <a:t>에서 추출해온 문서에서 불필요한 부분들을 제거해주는 작업</a:t>
          </a:r>
          <a:r>
            <a:rPr lang="en-US" altLang="ko-KR" sz="1300" kern="1200" dirty="0" smtClean="0"/>
            <a:t>. </a:t>
          </a:r>
          <a:endParaRPr lang="ko-KR" altLang="en-US" sz="1300" kern="1200" dirty="0"/>
        </a:p>
      </dsp:txBody>
      <dsp:txXfrm>
        <a:off x="27882" y="4316884"/>
        <a:ext cx="2623443" cy="8962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7593A6B9-F03A-44DA-B4D7-DC214ABA1BEC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3824652" y="1358868"/>
        <a:ext cx="237395" cy="4424"/>
      </dsp:txXfrm>
    </dsp:sp>
    <dsp:sp modelId="{0D2D08C5-EBAB-4F5D-BCC1-981A97971C28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E8557CB7-D52E-4B85-A141-D1F3F8E097D5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2733379" y="2173456"/>
        <a:ext cx="22099" cy="4424"/>
      </dsp:txXfrm>
    </dsp:sp>
    <dsp:sp modelId="{D630C14F-ADB1-4E2E-8E04-CF0FF36E48B7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AB8878EF-B4DE-4729-A5BB-F7FBD7B88FA1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5097021" y="2173456"/>
        <a:ext cx="22099" cy="4424"/>
      </dsp:txXfrm>
    </dsp:sp>
    <dsp:sp modelId="{63A26B3B-11F0-40DE-B938-A17A89C1C2E5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6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7593A6B9-F03A-44DA-B4D7-DC214ABA1BEC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3824652" y="1358868"/>
        <a:ext cx="237395" cy="4424"/>
      </dsp:txXfrm>
    </dsp:sp>
    <dsp:sp modelId="{0D2D08C5-EBAB-4F5D-BCC1-981A97971C28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E8557CB7-D52E-4B85-A141-D1F3F8E097D5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2733379" y="2173456"/>
        <a:ext cx="22099" cy="4424"/>
      </dsp:txXfrm>
    </dsp:sp>
    <dsp:sp modelId="{D630C14F-ADB1-4E2E-8E04-CF0FF36E48B7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381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b="1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7EA12C89-3328-437C-A53E-9EC335A660B2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5097021" y="2173456"/>
        <a:ext cx="22099" cy="4424"/>
      </dsp:txXfrm>
    </dsp:sp>
    <dsp:sp modelId="{5FC4BF88-166B-4825-86FE-E0639371B55E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b="1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E86A2-E48A-4828-90EB-9C2C5CDD3AF5}">
      <dsp:nvSpPr>
        <dsp:cNvPr id="0" name=""/>
        <dsp:cNvSpPr/>
      </dsp:nvSpPr>
      <dsp:spPr>
        <a:xfrm>
          <a:off x="-7488" y="720084"/>
          <a:ext cx="7455383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분석기 자체적으로 </a:t>
          </a:r>
          <a:r>
            <a:rPr lang="ko-KR" altLang="en-US" sz="2000" b="0" kern="12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불용어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제거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-7488" y="1013807"/>
        <a:ext cx="7161660" cy="587445"/>
      </dsp:txXfrm>
    </dsp:sp>
    <dsp:sp modelId="{B8851F7C-EFBA-43D0-A67D-809BF2817AF8}">
      <dsp:nvSpPr>
        <dsp:cNvPr id="0" name=""/>
        <dsp:cNvSpPr/>
      </dsp:nvSpPr>
      <dsp:spPr>
        <a:xfrm>
          <a:off x="2171300" y="1163058"/>
          <a:ext cx="5582502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IDF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값이 불필요하다</a:t>
          </a: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.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171300" y="1456781"/>
        <a:ext cx="5288779" cy="587445"/>
      </dsp:txXfrm>
    </dsp:sp>
    <dsp:sp modelId="{B06FE3BA-3938-48D0-92F9-5A14C63AB129}">
      <dsp:nvSpPr>
        <dsp:cNvPr id="0" name=""/>
        <dsp:cNvSpPr/>
      </dsp:nvSpPr>
      <dsp:spPr>
        <a:xfrm>
          <a:off x="4335111" y="1584178"/>
          <a:ext cx="3739577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즉</a:t>
          </a: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,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단어 빈도수만 사용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4335111" y="1877901"/>
        <a:ext cx="3445854" cy="5874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CE3C0-FDFE-401D-A386-48DDF3E52426}">
      <dsp:nvSpPr>
        <dsp:cNvPr id="0" name=""/>
        <dsp:cNvSpPr/>
      </dsp:nvSpPr>
      <dsp:spPr>
        <a:xfrm>
          <a:off x="0" y="0"/>
          <a:ext cx="5711812" cy="10189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</a:t>
          </a:r>
          <a:r>
            <a:rPr lang="ko-KR" altLang="en-US" sz="15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와 </a:t>
          </a:r>
          <a:r>
            <a:rPr lang="en-US" altLang="ko-KR" sz="15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Word2Vec </a:t>
          </a:r>
          <a:r>
            <a:rPr lang="ko-KR" altLang="en-US" sz="15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을 연결하는 작업</a:t>
          </a:r>
          <a:r>
            <a:rPr lang="en-US" altLang="ko-KR" sz="15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. </a:t>
          </a:r>
          <a:endParaRPr lang="ko-KR" altLang="en-US" sz="15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29843" y="29843"/>
        <a:ext cx="4526241" cy="959214"/>
      </dsp:txXfrm>
    </dsp:sp>
    <dsp:sp modelId="{420E56D4-9212-4311-9AF1-DD5B73C5A7A2}">
      <dsp:nvSpPr>
        <dsp:cNvPr id="0" name=""/>
        <dsp:cNvSpPr/>
      </dsp:nvSpPr>
      <dsp:spPr>
        <a:xfrm>
          <a:off x="478364" y="1204155"/>
          <a:ext cx="5711812" cy="10189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모든 문서의 중복되는 키워드 </a:t>
          </a:r>
          <a:r>
            <a:rPr lang="en-US" altLang="ko-KR" sz="17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</a:t>
          </a:r>
          <a:r>
            <a:rPr lang="ko-KR" altLang="en-US" sz="17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값을 합침 </a:t>
          </a:r>
          <a:endParaRPr lang="en-US" altLang="ko-KR" sz="1700" b="1" kern="1200" dirty="0" smtClean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  <a:p>
          <a:pPr lvl="0" algn="l" defTabSz="7556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= </a:t>
          </a:r>
          <a:r>
            <a:rPr lang="en-US" altLang="ko-KR" sz="36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RTF</a:t>
          </a:r>
          <a:endParaRPr lang="ko-KR" altLang="en-US" sz="17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508207" y="1233998"/>
        <a:ext cx="4511476" cy="959214"/>
      </dsp:txXfrm>
    </dsp:sp>
    <dsp:sp modelId="{AD717D97-2B55-4573-833B-74764414E524}">
      <dsp:nvSpPr>
        <dsp:cNvPr id="0" name=""/>
        <dsp:cNvSpPr/>
      </dsp:nvSpPr>
      <dsp:spPr>
        <a:xfrm>
          <a:off x="949588" y="2408311"/>
          <a:ext cx="5711812" cy="10189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RTF </a:t>
          </a:r>
          <a:r>
            <a:rPr lang="ko-KR" altLang="en-US" sz="15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와 </a:t>
          </a:r>
          <a:r>
            <a:rPr lang="en-US" altLang="ko-KR" sz="15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Word2Vec</a:t>
          </a:r>
          <a:r>
            <a:rPr lang="ko-KR" altLang="en-US" sz="15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의 조합으로 키워드 별 </a:t>
          </a:r>
          <a:r>
            <a:rPr lang="en-US" altLang="ko-KR" sz="15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20</a:t>
          </a:r>
          <a:r>
            <a:rPr lang="ko-KR" altLang="en-US" sz="15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개의 파생키워드와 키워드 간의 연관성을 보여줌</a:t>
          </a:r>
          <a:endParaRPr lang="ko-KR" altLang="en-US" sz="15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979431" y="2438154"/>
        <a:ext cx="4518616" cy="959214"/>
      </dsp:txXfrm>
    </dsp:sp>
    <dsp:sp modelId="{FBA99F7D-B7EB-4B1B-817E-8E486FDCF40C}">
      <dsp:nvSpPr>
        <dsp:cNvPr id="0" name=""/>
        <dsp:cNvSpPr/>
      </dsp:nvSpPr>
      <dsp:spPr>
        <a:xfrm>
          <a:off x="1427953" y="3612467"/>
          <a:ext cx="5711812" cy="10189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Context </a:t>
          </a:r>
          <a:endParaRPr lang="ko-KR" altLang="en-US" sz="1500" kern="1200" dirty="0"/>
        </a:p>
      </dsp:txBody>
      <dsp:txXfrm>
        <a:off x="1457796" y="3642310"/>
        <a:ext cx="4511476" cy="959214"/>
      </dsp:txXfrm>
    </dsp:sp>
    <dsp:sp modelId="{D0FDBE3D-D437-4D9B-9175-0294DD7CB81E}">
      <dsp:nvSpPr>
        <dsp:cNvPr id="0" name=""/>
        <dsp:cNvSpPr/>
      </dsp:nvSpPr>
      <dsp:spPr>
        <a:xfrm>
          <a:off x="5049527" y="780385"/>
          <a:ext cx="662285" cy="66228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1700" b="1" kern="120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5198541" y="780385"/>
        <a:ext cx="364257" cy="498369"/>
      </dsp:txXfrm>
    </dsp:sp>
    <dsp:sp modelId="{3F317B06-83DB-4EE2-8010-72F7981C4422}">
      <dsp:nvSpPr>
        <dsp:cNvPr id="0" name=""/>
        <dsp:cNvSpPr/>
      </dsp:nvSpPr>
      <dsp:spPr>
        <a:xfrm>
          <a:off x="5527891" y="1984541"/>
          <a:ext cx="662285" cy="66228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1700" b="1" kern="120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5676905" y="1984541"/>
        <a:ext cx="364257" cy="498369"/>
      </dsp:txXfrm>
    </dsp:sp>
    <dsp:sp modelId="{CD960818-D67C-4DAF-A20F-EE44FF57ED2D}">
      <dsp:nvSpPr>
        <dsp:cNvPr id="0" name=""/>
        <dsp:cNvSpPr/>
      </dsp:nvSpPr>
      <dsp:spPr>
        <a:xfrm>
          <a:off x="5999116" y="3188696"/>
          <a:ext cx="662285" cy="66228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1700" b="1" kern="120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6148130" y="3188696"/>
        <a:ext cx="364257" cy="4983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  <a:tailEnd type="arrow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7593A6B9-F03A-44DA-B4D7-DC214ABA1BEC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  <a:tailEnd type="arrow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3824652" y="1358868"/>
        <a:ext cx="237395" cy="4424"/>
      </dsp:txXfrm>
    </dsp:sp>
    <dsp:sp modelId="{0D2D08C5-EBAB-4F5D-BCC1-981A97971C28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E8557CB7-D52E-4B85-A141-D1F3F8E097D5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2733379" y="2173456"/>
        <a:ext cx="22099" cy="4424"/>
      </dsp:txXfrm>
    </dsp:sp>
    <dsp:sp modelId="{D630C14F-ADB1-4E2E-8E04-CF0FF36E48B7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2700" cap="flat" cmpd="sng" algn="ctr">
          <a:solidFill>
            <a:srgbClr val="C0C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spc="3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b="1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70534860-D6B5-4340-9946-D15A1411E881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5097021" y="2173456"/>
        <a:ext cx="22099" cy="4424"/>
      </dsp:txXfrm>
    </dsp:sp>
    <dsp:sp modelId="{F079E0B7-930F-467C-BB56-368230D2F341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b="1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kern="1200" spc="300" dirty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02A80-E184-4870-807A-08791044DFE2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1C702-E842-4853-9EC4-A102B5354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0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skyopqw/2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50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01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54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말로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속도적인</a:t>
            </a:r>
            <a:r>
              <a:rPr lang="ko-KR" altLang="en-US" dirty="0" smtClean="0"/>
              <a:t> 측면에서 가장 빠른</a:t>
            </a:r>
            <a:endParaRPr lang="en-US" altLang="ko-KR" dirty="0" smtClean="0"/>
          </a:p>
          <a:p>
            <a:r>
              <a:rPr lang="ko-KR" altLang="en-US" dirty="0" smtClean="0"/>
              <a:t>분석기는 아니지만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정확하게</a:t>
            </a:r>
            <a:endParaRPr lang="en-US" altLang="ko-KR" dirty="0" smtClean="0"/>
          </a:p>
          <a:p>
            <a:r>
              <a:rPr lang="ko-KR" altLang="en-US" dirty="0" smtClean="0"/>
              <a:t>분석을 하는 능력을 우선</a:t>
            </a:r>
            <a:endParaRPr lang="en-US" altLang="ko-KR" dirty="0" smtClean="0"/>
          </a:p>
          <a:p>
            <a:r>
              <a:rPr lang="ko-KR" altLang="en-US" dirty="0" smtClean="0"/>
              <a:t>순위로 두고  진행을 했을 때</a:t>
            </a:r>
            <a:endParaRPr lang="en-US" altLang="ko-KR" dirty="0" smtClean="0"/>
          </a:p>
          <a:p>
            <a:r>
              <a:rPr lang="ko-KR" altLang="en-US" dirty="0" err="1" smtClean="0"/>
              <a:t>카이가</a:t>
            </a:r>
            <a:r>
              <a:rPr lang="ko-KR" altLang="en-US" dirty="0" smtClean="0"/>
              <a:t> 가장 알맞은 </a:t>
            </a:r>
            <a:endParaRPr lang="en-US" altLang="ko-KR" dirty="0" smtClean="0"/>
          </a:p>
          <a:p>
            <a:r>
              <a:rPr lang="ko-KR" altLang="en-US" dirty="0" smtClean="0"/>
              <a:t>형태소 분석기였다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34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r>
              <a:rPr lang="en-US" altLang="ko-KR" dirty="0" smtClean="0"/>
              <a:t>TF:</a:t>
            </a:r>
            <a:r>
              <a:rPr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특정한 단어가 문서 내에 얼마나 자주 등장하는지를 나타내는 값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r>
              <a:rPr lang="en-US" altLang="ko-KR" dirty="0" smtClean="0"/>
              <a:t>TF-IDF:</a:t>
            </a:r>
            <a:r>
              <a:rPr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문서 내에서 단어 빈도가 높을 수록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전체 문서들 중 그 단어를 포함한 문서가 적을 수록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높아진다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이 값을 이용하면 모든 문서에 흔하게 나타나는 단어를 걸러내는 효과를 얻을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00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52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00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3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맥락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한번에 볼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어떤 파생 키워드가 더 중요 한 지 알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키워드의 흐름을 알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5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3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https://brunch.co.kr/@skyopqw/29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6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구글의 경우에는 검색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폐쇄하였고 트위터의 경우에는 </a:t>
            </a:r>
            <a:r>
              <a:rPr lang="en-US" altLang="ko-KR" dirty="0" smtClean="0"/>
              <a:t>?(</a:t>
            </a:r>
            <a:r>
              <a:rPr lang="ko-KR" altLang="en-US" dirty="0" smtClean="0"/>
              <a:t>물어보기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몇 개 하고 왜 그만큼의 숫자를 하게 되었는가</a:t>
            </a:r>
            <a:r>
              <a:rPr lang="en-US" altLang="ko-KR" dirty="0" smtClean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각각의 사이트 별로 어떤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썻는가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혹은 코드를 </a:t>
            </a:r>
            <a:r>
              <a:rPr lang="ko-KR" altLang="en-US" dirty="0" err="1" smtClean="0"/>
              <a:t>짯는가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키워드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뉴스기사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나온 결과물 첨부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9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말로</a:t>
            </a:r>
            <a:r>
              <a:rPr lang="en-US" altLang="ko-KR" dirty="0" smtClean="0"/>
              <a:t>)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더 많이 하고싶지만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블럭이되는</a:t>
            </a:r>
            <a:r>
              <a:rPr lang="ko-KR" altLang="en-US" dirty="0" smtClean="0"/>
              <a:t> 위험이 있기 때문에 제한을 둠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1183</a:t>
            </a:r>
            <a:r>
              <a:rPr lang="ko-KR" altLang="en-US" dirty="0" smtClean="0"/>
              <a:t>개는 </a:t>
            </a:r>
            <a:r>
              <a:rPr lang="en-US" altLang="ko-KR" dirty="0" smtClean="0"/>
              <a:t>timeout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되거나 중간에 링크가 사라지는 문서가 존재하여서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3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37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00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96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처음에 왜 이렇게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왜 </a:t>
            </a:r>
            <a:r>
              <a:rPr lang="ko-KR" altLang="en-US" dirty="0" err="1" smtClean="0"/>
              <a:t>카이를</a:t>
            </a:r>
            <a:r>
              <a:rPr lang="ko-KR" altLang="en-US" dirty="0" smtClean="0"/>
              <a:t>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결과 이유 예시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1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8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8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4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78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9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01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83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29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8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4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31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7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13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26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0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67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8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6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65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0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0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26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8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25442" y="880790"/>
            <a:ext cx="6858000" cy="238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Issue what show</a:t>
            </a:r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/>
            </a:r>
            <a:b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28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이슈왓슈</a:t>
            </a:r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endParaRPr lang="en-US" altLang="ko-KR" sz="4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25442" y="4149080"/>
            <a:ext cx="6858000" cy="1655762"/>
          </a:xfrm>
        </p:spPr>
        <p:txBody>
          <a:bodyPr>
            <a:normAutofit/>
          </a:bodyPr>
          <a:lstStyle/>
          <a:p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r>
              <a:rPr lang="ko-KR" altLang="en-US" sz="2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팀명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sz="2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라떼는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말 이야</a:t>
            </a: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팀장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박종선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&amp;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팀원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김재현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이희수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문진한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339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886700" cy="1325563"/>
          </a:xfrm>
        </p:spPr>
        <p:txBody>
          <a:bodyPr/>
          <a:lstStyle/>
          <a:p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전처리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356307826"/>
              </p:ext>
            </p:extLst>
          </p:nvPr>
        </p:nvGraphicFramePr>
        <p:xfrm>
          <a:off x="3357133" y="574115"/>
          <a:ext cx="2679207" cy="5246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-452468" y="4689188"/>
            <a:ext cx="5816555" cy="2844268"/>
            <a:chOff x="4346991" y="5222546"/>
            <a:chExt cx="4906376" cy="1685925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6991" y="5222546"/>
              <a:ext cx="4171950" cy="168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178534" y="6236713"/>
              <a:ext cx="3074833" cy="303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최소 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80</a:t>
              </a:r>
              <a:r>
                <a:rPr lang="en-US" altLang="ko-KR" sz="1600" dirty="0">
                  <a:solidFill>
                    <a:srgbClr val="FF0000"/>
                  </a:solidFill>
                </a:rPr>
                <a:t>% </a:t>
              </a:r>
              <a:r>
                <a:rPr lang="ko-KR" altLang="en-US" sz="1600" dirty="0">
                  <a:solidFill>
                    <a:srgbClr val="FF0000"/>
                  </a:solidFill>
                </a:rPr>
                <a:t>이상 수집</a:t>
              </a:r>
            </a:p>
          </p:txBody>
        </p:sp>
      </p:grpSp>
      <p:sp>
        <p:nvSpPr>
          <p:cNvPr id="5" name="설명선 3 4"/>
          <p:cNvSpPr/>
          <p:nvPr/>
        </p:nvSpPr>
        <p:spPr>
          <a:xfrm>
            <a:off x="6588224" y="149747"/>
            <a:ext cx="2088232" cy="2256455"/>
          </a:xfrm>
          <a:prstGeom prst="borderCallout3">
            <a:avLst>
              <a:gd name="adj1" fmla="val 50614"/>
              <a:gd name="adj2" fmla="val 334"/>
              <a:gd name="adj3" fmla="val 76959"/>
              <a:gd name="adj4" fmla="val -8913"/>
              <a:gd name="adj5" fmla="val 79946"/>
              <a:gd name="adj6" fmla="val -17123"/>
              <a:gd name="adj7" fmla="val 96717"/>
              <a:gd name="adj8" fmla="val -270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White list </a:t>
            </a:r>
            <a:r>
              <a:rPr lang="ko-KR" altLang="en-US" dirty="0" smtClean="0">
                <a:solidFill>
                  <a:schemeClr val="tx1"/>
                </a:solidFill>
              </a:rPr>
              <a:t>방식은 </a:t>
            </a:r>
            <a:r>
              <a:rPr lang="en-US" altLang="ko-KR" dirty="0" err="1" smtClean="0">
                <a:solidFill>
                  <a:schemeClr val="tx1"/>
                </a:solidFill>
              </a:rPr>
              <a:t>naver</a:t>
            </a:r>
            <a:r>
              <a:rPr lang="en-US" altLang="ko-KR" dirty="0" smtClean="0">
                <a:solidFill>
                  <a:schemeClr val="tx1"/>
                </a:solidFill>
              </a:rPr>
              <a:t> ,</a:t>
            </a:r>
            <a:r>
              <a:rPr lang="en-US" altLang="ko-KR" dirty="0" err="1" smtClean="0">
                <a:solidFill>
                  <a:schemeClr val="tx1"/>
                </a:solidFill>
              </a:rPr>
              <a:t>daum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기타 뉴스 사이트에서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JavaScript</a:t>
            </a:r>
            <a:r>
              <a:rPr lang="ko-KR" altLang="en-US" dirty="0" smtClean="0">
                <a:solidFill>
                  <a:schemeClr val="tx1"/>
                </a:solidFill>
              </a:rPr>
              <a:t>를 이용하여 필요한 영역의 정보를 추출하는 것을 말합니다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잘 </a:t>
            </a:r>
            <a:r>
              <a:rPr lang="ko-KR" altLang="en-US" dirty="0" err="1" smtClean="0">
                <a:solidFill>
                  <a:schemeClr val="tx1"/>
                </a:solidFill>
              </a:rPr>
              <a:t>알려져진</a:t>
            </a:r>
            <a:r>
              <a:rPr lang="ko-KR" altLang="en-US" dirty="0" smtClean="0">
                <a:solidFill>
                  <a:schemeClr val="tx1"/>
                </a:solidFill>
              </a:rPr>
              <a:t> 형식에 대해서 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설명선 2 14"/>
          <p:cNvSpPr/>
          <p:nvPr/>
        </p:nvSpPr>
        <p:spPr>
          <a:xfrm>
            <a:off x="220630" y="2661868"/>
            <a:ext cx="1872208" cy="1719876"/>
          </a:xfrm>
          <a:prstGeom prst="borderCallout2">
            <a:avLst>
              <a:gd name="adj1" fmla="val 50943"/>
              <a:gd name="adj2" fmla="val 100033"/>
              <a:gd name="adj3" fmla="val 49990"/>
              <a:gd name="adj4" fmla="val 133416"/>
              <a:gd name="adj5" fmla="val 56604"/>
              <a:gd name="adj6" fmla="val 1671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lack list</a:t>
            </a:r>
            <a:r>
              <a:rPr lang="ko-KR" altLang="en-US" dirty="0" smtClean="0">
                <a:solidFill>
                  <a:schemeClr val="tx1"/>
                </a:solidFill>
              </a:rPr>
              <a:t>는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애초에 가지고 올 수 없는 기사들을 사전에 잘라주는 것을 말 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 err="1" smtClean="0">
                <a:solidFill>
                  <a:schemeClr val="tx1"/>
                </a:solidFill>
              </a:rPr>
              <a:t>로그붅석을</a:t>
            </a:r>
            <a:r>
              <a:rPr lang="ko-KR" altLang="en-US" dirty="0" smtClean="0">
                <a:solidFill>
                  <a:schemeClr val="tx1"/>
                </a:solidFill>
              </a:rPr>
              <a:t> 통해서 가지고 오지 못하는 신문사를  </a:t>
            </a:r>
            <a:r>
              <a:rPr lang="ko-KR" altLang="en-US" dirty="0" err="1" smtClean="0">
                <a:solidFill>
                  <a:schemeClr val="tx1"/>
                </a:solidFill>
              </a:rPr>
              <a:t>추가하였따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8224" y="2573220"/>
            <a:ext cx="2408237" cy="205235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630" y="1232236"/>
            <a:ext cx="2446105" cy="11739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5811" y="5141229"/>
            <a:ext cx="3213062" cy="173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29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283094"/>
            <a:ext cx="39604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spc="300" dirty="0" err="1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Crawllica</a:t>
            </a:r>
            <a:r>
              <a:rPr lang="en-US" altLang="ko-KR" sz="2800" b="1" spc="3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2800" b="1" spc="300" dirty="0" err="1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r>
              <a:rPr lang="en-US" altLang="ko-KR" sz="2800" b="1" spc="3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endParaRPr lang="ko-KR" altLang="en-US" sz="2800" b="1" spc="300" dirty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5323" y="1187840"/>
            <a:ext cx="1800200" cy="432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H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arvesta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1" y="4149080"/>
            <a:ext cx="1800200" cy="432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P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reproca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70" y="1890566"/>
            <a:ext cx="4438650" cy="18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05894" y="166661"/>
            <a:ext cx="33784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팀에서 자체 개발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한</a:t>
            </a:r>
            <a:endParaRPr lang="en-US" altLang="ko-KR" sz="1200" b="1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 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수집 및 전처리 최상위 모듈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2967" y="1250556"/>
            <a:ext cx="356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 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수집 및 저장을 </a:t>
            </a:r>
            <a:r>
              <a:rPr lang="ko-KR" altLang="en-US" sz="12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담당하는 하위 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모듈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8952" y="4180438"/>
            <a:ext cx="503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저장된 </a:t>
            </a: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을 정제된 </a:t>
            </a: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TEXT </a:t>
            </a:r>
            <a:r>
              <a:rPr lang="ko-KR" altLang="en-US" sz="12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로 바꾸는 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작업을 담당하는 하위 모듈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18170" y="4844919"/>
            <a:ext cx="4726683" cy="1674942"/>
            <a:chOff x="4065215" y="5222546"/>
            <a:chExt cx="4386360" cy="1685925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215" y="5222546"/>
              <a:ext cx="4171950" cy="168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724128" y="6193982"/>
              <a:ext cx="2727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최소 약 </a:t>
              </a:r>
              <a:r>
                <a:rPr lang="en-US" altLang="ko-KR" sz="1600" dirty="0">
                  <a:solidFill>
                    <a:srgbClr val="FF0000"/>
                  </a:solidFill>
                </a:rPr>
                <a:t>80% </a:t>
              </a:r>
              <a:r>
                <a:rPr lang="ko-KR" altLang="en-US" sz="1600" dirty="0">
                  <a:solidFill>
                    <a:srgbClr val="FF0000"/>
                  </a:solidFill>
                </a:rPr>
                <a:t>이상 수집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938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065887"/>
              </p:ext>
            </p:extLst>
          </p:nvPr>
        </p:nvGraphicFramePr>
        <p:xfrm>
          <a:off x="539552" y="1340768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08001" y="444781"/>
            <a:ext cx="8229600" cy="780213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전체 과정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905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197157"/>
              </p:ext>
            </p:extLst>
          </p:nvPr>
        </p:nvGraphicFramePr>
        <p:xfrm>
          <a:off x="323528" y="1059508"/>
          <a:ext cx="3610744" cy="5027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3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4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팀원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형태소 분석기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59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김재현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Khaiii</a:t>
                      </a:r>
                      <a:r>
                        <a:rPr lang="en-US" altLang="ko-KR" sz="14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(</a:t>
                      </a:r>
                      <a:r>
                        <a:rPr lang="en-US" altLang="ko-KR" sz="14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kakao</a:t>
                      </a:r>
                      <a:r>
                        <a:rPr lang="en-US" altLang="ko-KR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en-US" altLang="ko-KR" sz="1400" baseline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hangul</a:t>
                      </a:r>
                      <a:r>
                        <a:rPr lang="en-US" altLang="ko-KR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analyzer 3</a:t>
                      </a:r>
                      <a:r>
                        <a:rPr lang="en-US" altLang="ko-KR" sz="14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:</a:t>
                      </a:r>
                      <a:r>
                        <a:rPr lang="en-US" altLang="ko-KR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en-US" altLang="ko-KR" sz="1400" baseline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linux</a:t>
                      </a:r>
                      <a:r>
                        <a:rPr lang="en-US" altLang="ko-KR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</a:t>
                      </a:r>
                      <a:r>
                        <a:rPr lang="en-US" altLang="ko-KR" sz="14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Gcc</a:t>
                      </a:r>
                      <a:r>
                        <a:rPr lang="en-US" altLang="ko-KR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, </a:t>
                      </a:r>
                      <a:r>
                        <a:rPr lang="ko-KR" altLang="en-US" sz="1400" baseline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뉴럴네트워크</a:t>
                      </a:r>
                      <a:r>
                        <a:rPr lang="en-US" altLang="ko-KR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</a:t>
                      </a:r>
                      <a:r>
                        <a:rPr lang="ko-KR" altLang="en-US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endParaRPr lang="en-US" altLang="ko-KR" sz="1400" baseline="0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파이썬</a:t>
                      </a:r>
                      <a:r>
                        <a:rPr lang="ko-KR" altLang="en-US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3.0</a:t>
                      </a:r>
                      <a:endParaRPr lang="en-US" altLang="ko-KR" sz="1600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Open Korea Text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(</a:t>
                      </a:r>
                      <a:r>
                        <a:rPr lang="ko-KR" altLang="en-US" sz="1400" baseline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트위터</a:t>
                      </a:r>
                      <a:r>
                        <a:rPr lang="en-US" altLang="ko-KR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15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박종선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라이노</a:t>
                      </a: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endParaRPr lang="en-US" altLang="ko-KR" sz="1600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한나눔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57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이희수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다온</a:t>
                      </a:r>
                      <a:endParaRPr lang="en-US" altLang="ko-KR" sz="1600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코모란</a:t>
                      </a:r>
                      <a:endParaRPr lang="en-US" altLang="ko-KR" sz="1600" baseline="0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ETRI: Open</a:t>
                      </a:r>
                      <a:r>
                        <a:rPr lang="en-US" altLang="ko-KR" sz="16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en-US" altLang="ko-KR" sz="1600" baseline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Api</a:t>
                      </a:r>
                      <a:r>
                        <a:rPr lang="en-US" altLang="ko-KR" sz="16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이용</a:t>
                      </a:r>
                      <a:endParaRPr lang="en-US" altLang="ko-KR" sz="1600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29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문진한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아리랑 </a:t>
                      </a:r>
                      <a:endParaRPr lang="en-US" altLang="ko-KR" sz="1600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꼬마 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4048" y="2420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8567" y="521420"/>
            <a:ext cx="4326954" cy="604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KoalaNLP</a:t>
            </a:r>
            <a:r>
              <a:rPr lang="ko-KR" altLang="en-US" sz="2000" b="1" dirty="0" smtClean="0"/>
              <a:t>의 특징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Maven </a:t>
            </a:r>
            <a:r>
              <a:rPr lang="ko-KR" altLang="en-US" dirty="0" smtClean="0"/>
              <a:t>형식으로 배포가 되기 때문에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분석기를 개별로 설치할 필요가 없다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초기에 설정하는 복잡한 과정이 없이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간단한 소스로 분석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Java, </a:t>
            </a:r>
            <a:r>
              <a:rPr lang="en-US" altLang="ko-KR" dirty="0" err="1" smtClean="0"/>
              <a:t>Kotrlin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, Python3, </a:t>
            </a:r>
            <a:r>
              <a:rPr lang="en-US" altLang="ko-KR" dirty="0" err="1" smtClean="0"/>
              <a:t>NodeJS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같은 여러 프로그래밍 언어에서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사용가능합니다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Ex) </a:t>
            </a:r>
            <a:r>
              <a:rPr lang="ko-KR" altLang="en-US" dirty="0" err="1" smtClean="0"/>
              <a:t>라이노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한나눔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코모란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아리랑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,</a:t>
            </a:r>
            <a:r>
              <a:rPr lang="ko-KR" altLang="en-US" dirty="0" smtClean="0"/>
              <a:t>꼬마</a:t>
            </a:r>
            <a:r>
              <a:rPr lang="en-US" altLang="ko-KR" dirty="0" smtClean="0"/>
              <a:t>, Open Korea Text, ETRI,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Khaiii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328567" y="692696"/>
            <a:ext cx="4505267" cy="5610629"/>
            <a:chOff x="539552" y="1064024"/>
            <a:chExt cx="4226847" cy="5075057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7497" y="1064024"/>
              <a:ext cx="2588902" cy="251780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552" y="1207270"/>
              <a:ext cx="1926638" cy="1995188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8023" y="1762299"/>
              <a:ext cx="2109374" cy="190045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02157" y="2048915"/>
              <a:ext cx="1301648" cy="1455994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5929" y="4600150"/>
              <a:ext cx="1769512" cy="1538931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25033" y="3159990"/>
              <a:ext cx="2009161" cy="144016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19030" y="4095308"/>
              <a:ext cx="2015164" cy="1902533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10"/>
            <a:srcRect b="74612"/>
            <a:stretch/>
          </p:blipFill>
          <p:spPr>
            <a:xfrm>
              <a:off x="1176917" y="4877615"/>
              <a:ext cx="2161856" cy="57150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7464" y="2931046"/>
              <a:ext cx="1840764" cy="19915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467492"/>
            <a:ext cx="11459616" cy="504056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Kahiii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7" y="1196752"/>
            <a:ext cx="62646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 </a:t>
            </a:r>
            <a:r>
              <a:rPr lang="ko-KR" altLang="en-US" dirty="0" smtClean="0"/>
              <a:t>복합 명사 추출 가능</a:t>
            </a:r>
            <a:endParaRPr lang="en-US" altLang="ko-KR" dirty="0" smtClean="0"/>
          </a:p>
          <a:p>
            <a:r>
              <a:rPr lang="ko-KR" altLang="en-US" dirty="0"/>
              <a:t>여자화장실서	﻿</a:t>
            </a:r>
            <a:r>
              <a:rPr lang="en-US" altLang="ko-KR" dirty="0"/>
              <a:t>/SH + </a:t>
            </a:r>
            <a:r>
              <a:rPr lang="ko-KR" altLang="en-US" dirty="0"/>
              <a:t>여자화장실</a:t>
            </a:r>
            <a:r>
              <a:rPr lang="en-US" altLang="ko-KR" dirty="0"/>
              <a:t>/NNG + </a:t>
            </a:r>
            <a:r>
              <a:rPr lang="ko-KR" altLang="en-US" dirty="0"/>
              <a:t>서</a:t>
            </a:r>
            <a:r>
              <a:rPr lang="en-US" altLang="ko-KR" dirty="0"/>
              <a:t>/</a:t>
            </a:r>
            <a:r>
              <a:rPr lang="en-US" altLang="ko-KR" dirty="0" smtClean="0"/>
              <a:t>JKB</a:t>
            </a:r>
          </a:p>
          <a:p>
            <a:endParaRPr lang="en-US" altLang="ko-KR" dirty="0"/>
          </a:p>
          <a:p>
            <a:r>
              <a:rPr lang="en-US" altLang="ko-KR" sz="1400" dirty="0" smtClean="0"/>
              <a:t>Open Korean Text</a:t>
            </a:r>
          </a:p>
          <a:p>
            <a:r>
              <a:rPr lang="en-US" altLang="ko-KR" sz="1400" dirty="0"/>
              <a:t>[﻿(Foreign: 0, 1), </a:t>
            </a:r>
            <a:r>
              <a:rPr lang="ko-KR" altLang="en-US" sz="1400" dirty="0"/>
              <a:t>여자</a:t>
            </a:r>
            <a:r>
              <a:rPr lang="en-US" altLang="ko-KR" sz="1400" dirty="0"/>
              <a:t>(Noun: 1, 2), </a:t>
            </a:r>
            <a:r>
              <a:rPr lang="ko-KR" altLang="en-US" sz="1400" dirty="0"/>
              <a:t>화장실</a:t>
            </a:r>
            <a:r>
              <a:rPr lang="en-US" altLang="ko-KR" sz="1400" dirty="0"/>
              <a:t>(Noun: 3, 3), </a:t>
            </a:r>
            <a:r>
              <a:rPr lang="ko-KR" altLang="en-US" sz="1400" dirty="0"/>
              <a:t>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Josa</a:t>
            </a:r>
            <a:r>
              <a:rPr lang="en-US" altLang="ko-KR" sz="1400" dirty="0"/>
              <a:t>: 6, 1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꼬꼬마</a:t>
            </a:r>
            <a:endParaRPr lang="en-US" altLang="ko-KR" sz="1400" dirty="0" smtClean="0"/>
          </a:p>
          <a:p>
            <a:r>
              <a:rPr lang="ko-KR" altLang="en-US" sz="1400" dirty="0"/>
              <a:t>여자			</a:t>
            </a:r>
            <a:r>
              <a:rPr lang="en-US" altLang="ko-KR" sz="1400" dirty="0"/>
              <a:t>=&gt; [0/</a:t>
            </a:r>
            <a:r>
              <a:rPr lang="ko-KR" altLang="en-US" sz="1400" dirty="0"/>
              <a:t>여자</a:t>
            </a:r>
            <a:r>
              <a:rPr lang="en-US" altLang="ko-KR" sz="1400" dirty="0"/>
              <a:t>/NNG]</a:t>
            </a:r>
          </a:p>
          <a:p>
            <a:r>
              <a:rPr lang="ko-KR" altLang="en-US" sz="1400" dirty="0"/>
              <a:t>화장실서		</a:t>
            </a:r>
            <a:r>
              <a:rPr lang="en-US" altLang="ko-KR" sz="1400" dirty="0"/>
              <a:t>=&gt; [2/</a:t>
            </a:r>
            <a:r>
              <a:rPr lang="ko-KR" altLang="en-US" sz="1400" dirty="0"/>
              <a:t>화장실</a:t>
            </a:r>
            <a:r>
              <a:rPr lang="en-US" altLang="ko-KR" sz="1400" dirty="0"/>
              <a:t>/NNG+5/</a:t>
            </a:r>
            <a:r>
              <a:rPr lang="ko-KR" altLang="en-US" sz="1400" dirty="0"/>
              <a:t>서</a:t>
            </a:r>
            <a:r>
              <a:rPr lang="en-US" altLang="ko-KR" sz="1400" dirty="0"/>
              <a:t>/JKM</a:t>
            </a:r>
            <a:r>
              <a:rPr lang="en-US" altLang="ko-KR" sz="1400" dirty="0" smtClean="0"/>
              <a:t>]</a:t>
            </a:r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은전한닢</a:t>
            </a:r>
            <a:endParaRPr lang="en-US" altLang="ko-KR" sz="1400" dirty="0"/>
          </a:p>
          <a:p>
            <a:r>
              <a:rPr lang="en-US" altLang="ko-KR" sz="1400" dirty="0"/>
              <a:t>[# 1] </a:t>
            </a:r>
            <a:r>
              <a:rPr lang="ko-KR" altLang="en-US" sz="1400" dirty="0"/>
              <a:t>여자	</a:t>
            </a:r>
            <a:r>
              <a:rPr lang="en-US" altLang="ko-KR" sz="1400" dirty="0"/>
              <a:t>= </a:t>
            </a:r>
            <a:r>
              <a:rPr lang="ko-KR" altLang="en-US" sz="1400" dirty="0"/>
              <a:t>여자</a:t>
            </a:r>
            <a:r>
              <a:rPr lang="en-US" altLang="ko-KR" sz="1400" dirty="0"/>
              <a:t>/NNG(NNG)</a:t>
            </a:r>
          </a:p>
          <a:p>
            <a:r>
              <a:rPr lang="en-US" altLang="ko-KR" sz="1400" dirty="0"/>
              <a:t>[# 2] </a:t>
            </a:r>
            <a:r>
              <a:rPr lang="ko-KR" altLang="en-US" sz="1400" dirty="0"/>
              <a:t>화장실서	</a:t>
            </a:r>
            <a:r>
              <a:rPr lang="en-US" altLang="ko-KR" sz="1400" dirty="0"/>
              <a:t>= </a:t>
            </a:r>
            <a:r>
              <a:rPr lang="ko-KR" altLang="en-US" sz="1400" dirty="0"/>
              <a:t>화장</a:t>
            </a:r>
            <a:r>
              <a:rPr lang="en-US" altLang="ko-KR" sz="1400" dirty="0"/>
              <a:t>/NNG(NNG)</a:t>
            </a:r>
            <a:r>
              <a:rPr lang="ko-KR" altLang="en-US" sz="1400" dirty="0"/>
              <a:t>실</a:t>
            </a:r>
            <a:r>
              <a:rPr lang="en-US" altLang="ko-KR" sz="1400" dirty="0"/>
              <a:t>/NNG(NNG)</a:t>
            </a:r>
            <a:r>
              <a:rPr lang="ko-KR" altLang="en-US" sz="1400" dirty="0"/>
              <a:t>서</a:t>
            </a:r>
            <a:r>
              <a:rPr lang="en-US" altLang="ko-KR" sz="1400" dirty="0"/>
              <a:t>/JKB(JKB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고유명사도 구별 가능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5229200"/>
            <a:ext cx="643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복합 명사를 </a:t>
            </a:r>
            <a:r>
              <a:rPr lang="ko-KR" altLang="en-US" sz="2800" dirty="0" err="1" smtClean="0"/>
              <a:t>추출가능며</a:t>
            </a:r>
            <a:r>
              <a:rPr lang="ko-KR" altLang="en-US" sz="2800" dirty="0" smtClean="0"/>
              <a:t> 형태소 분석기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835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052736"/>
            <a:ext cx="82296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다온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 대부분이 형태소 분석이 되지 않음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아리랑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형태소 분석의 정확도가 떨어짐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Ex) </a:t>
            </a:r>
            <a:r>
              <a:rPr lang="ko-KR" altLang="en-US" dirty="0"/>
              <a:t>묻지마</a:t>
            </a:r>
            <a:r>
              <a:rPr lang="en-US" altLang="ko-KR" dirty="0"/>
              <a:t>(N) </a:t>
            </a:r>
            <a:r>
              <a:rPr lang="ko-KR" altLang="en-US" dirty="0" smtClean="0"/>
              <a:t>폭행</a:t>
            </a:r>
            <a:r>
              <a:rPr lang="en-US" altLang="ko-KR" dirty="0" smtClean="0"/>
              <a:t>, </a:t>
            </a:r>
            <a:r>
              <a:rPr lang="ko-KR" altLang="en-US" dirty="0" err="1"/>
              <a:t>뛰쳐나</a:t>
            </a:r>
            <a:r>
              <a:rPr lang="en-US" altLang="ko-KR" dirty="0"/>
              <a:t>(N),</a:t>
            </a:r>
            <a:r>
              <a:rPr lang="ko-KR" altLang="en-US" dirty="0"/>
              <a:t>간</a:t>
            </a:r>
            <a:r>
              <a:rPr lang="en-US" altLang="ko-KR" dirty="0"/>
              <a:t>(s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한나눔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보조용어가 형태소 분석이 될 때가 있음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Ex) </a:t>
            </a:r>
            <a:r>
              <a:rPr lang="ko-KR" altLang="en-US" dirty="0"/>
              <a:t>뛰쳐나간 </a:t>
            </a:r>
            <a:r>
              <a:rPr lang="en-US" altLang="ko-KR" dirty="0" smtClean="0"/>
              <a:t>-&gt;</a:t>
            </a:r>
            <a:r>
              <a:rPr lang="ko-KR" altLang="en-US" dirty="0" err="1"/>
              <a:t>뛰치</a:t>
            </a:r>
            <a:r>
              <a:rPr lang="en-US" altLang="ko-KR" dirty="0"/>
              <a:t>/</a:t>
            </a:r>
            <a:r>
              <a:rPr lang="en-US" altLang="ko-KR" dirty="0" err="1"/>
              <a:t>pvg</a:t>
            </a:r>
            <a:r>
              <a:rPr lang="en-US" altLang="ko-KR" dirty="0"/>
              <a:t>+</a:t>
            </a:r>
            <a:r>
              <a:rPr lang="ko-KR" altLang="en-US" dirty="0"/>
              <a:t>어</a:t>
            </a:r>
            <a:r>
              <a:rPr lang="en-US" altLang="ko-KR" dirty="0"/>
              <a:t>/</a:t>
            </a:r>
            <a:r>
              <a:rPr lang="en-US" altLang="ko-KR" dirty="0" err="1"/>
              <a:t>ecx</a:t>
            </a:r>
            <a:r>
              <a:rPr lang="en-US" altLang="ko-KR" dirty="0"/>
              <a:t>+</a:t>
            </a:r>
            <a:r>
              <a:rPr lang="ko-KR" altLang="en-US" dirty="0"/>
              <a:t>나</a:t>
            </a:r>
            <a:r>
              <a:rPr lang="en-US" altLang="ko-KR" dirty="0"/>
              <a:t>/</a:t>
            </a:r>
            <a:r>
              <a:rPr lang="en-US" altLang="ko-KR" dirty="0" err="1"/>
              <a:t>px</a:t>
            </a:r>
            <a:r>
              <a:rPr lang="en-US" altLang="ko-KR" dirty="0"/>
              <a:t>+</a:t>
            </a:r>
            <a:r>
              <a:rPr lang="ko-KR" altLang="en-US" dirty="0"/>
              <a:t>아</a:t>
            </a:r>
            <a:r>
              <a:rPr lang="en-US" altLang="ko-KR" dirty="0"/>
              <a:t>/</a:t>
            </a:r>
            <a:r>
              <a:rPr lang="en-US" altLang="ko-KR" dirty="0" err="1"/>
              <a:t>ecx</a:t>
            </a:r>
            <a:r>
              <a:rPr lang="en-US" altLang="ko-KR" dirty="0"/>
              <a:t>+</a:t>
            </a:r>
            <a:r>
              <a:rPr lang="ko-KR" altLang="en-US" dirty="0"/>
              <a:t>가</a:t>
            </a:r>
            <a:r>
              <a:rPr lang="en-US" altLang="ko-KR" dirty="0"/>
              <a:t>/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보조용언</a:t>
            </a:r>
            <a:r>
              <a:rPr lang="en-US" altLang="ko-KR" dirty="0" smtClean="0"/>
              <a:t>)+</a:t>
            </a:r>
            <a:r>
              <a:rPr lang="ko-KR" altLang="en-US" dirty="0" smtClean="0"/>
              <a:t>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꼬꼬마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이름에 </a:t>
            </a:r>
            <a:r>
              <a:rPr lang="en-US" altLang="ko-KR" dirty="0" smtClean="0"/>
              <a:t>ETD </a:t>
            </a:r>
            <a:r>
              <a:rPr lang="ko-KR" altLang="en-US" dirty="0" smtClean="0"/>
              <a:t>전성어미로 분석을 함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Ex)</a:t>
            </a:r>
            <a:r>
              <a:rPr lang="ko-KR" altLang="en-US" dirty="0"/>
              <a:t> 한승	</a:t>
            </a:r>
            <a:r>
              <a:rPr lang="en-US" altLang="ko-KR" dirty="0" smtClean="0"/>
              <a:t>=&gt; </a:t>
            </a:r>
            <a:r>
              <a:rPr lang="en-US" altLang="ko-KR" dirty="0"/>
              <a:t>[126/</a:t>
            </a:r>
            <a:r>
              <a:rPr lang="ko-KR" altLang="en-US" dirty="0"/>
              <a:t>한승</a:t>
            </a:r>
            <a:r>
              <a:rPr lang="en-US" altLang="ko-KR" dirty="0"/>
              <a:t>/NNP</a:t>
            </a:r>
            <a:r>
              <a:rPr lang="en-US" altLang="ko-KR" dirty="0" smtClean="0"/>
              <a:t>] </a:t>
            </a:r>
            <a:r>
              <a:rPr lang="ko-KR" altLang="en-US" dirty="0" smtClean="0"/>
              <a:t>곤</a:t>
            </a:r>
            <a:r>
              <a:rPr lang="en-US" altLang="ko-KR" dirty="0" smtClean="0"/>
              <a:t>=&gt; </a:t>
            </a:r>
            <a:r>
              <a:rPr lang="en-US" altLang="ko-KR" dirty="0"/>
              <a:t>[128/</a:t>
            </a:r>
            <a:r>
              <a:rPr lang="ko-KR" altLang="en-US" dirty="0"/>
              <a:t>골</a:t>
            </a:r>
            <a:r>
              <a:rPr lang="en-US" altLang="ko-KR" dirty="0"/>
              <a:t>/VV+129/</a:t>
            </a:r>
            <a:r>
              <a:rPr lang="ko-KR" altLang="en-US" dirty="0"/>
              <a:t>ㄴ</a:t>
            </a:r>
            <a:r>
              <a:rPr lang="en-US" altLang="ko-KR" dirty="0"/>
              <a:t>/ETD</a:t>
            </a:r>
            <a:r>
              <a:rPr lang="en-US" altLang="ko-KR" dirty="0" smtClean="0"/>
              <a:t>] X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</a:t>
            </a:r>
            <a:r>
              <a:rPr lang="en-US" altLang="ko-KR" dirty="0" smtClean="0"/>
              <a:t> =&gt; [134/</a:t>
            </a:r>
            <a:r>
              <a:rPr lang="ko-KR" altLang="en-US" dirty="0" smtClean="0"/>
              <a:t>하</a:t>
            </a:r>
            <a:r>
              <a:rPr lang="en-US" altLang="ko-KR" dirty="0" smtClean="0"/>
              <a:t>/VV+135/</a:t>
            </a:r>
            <a:r>
              <a:rPr lang="ko-KR" altLang="en-US" dirty="0" smtClean="0"/>
              <a:t>ㄴ</a:t>
            </a:r>
            <a:r>
              <a:rPr lang="en-US" altLang="ko-KR" dirty="0" smtClean="0"/>
              <a:t>/ETD]</a:t>
            </a:r>
            <a:r>
              <a:rPr lang="en-US" altLang="ko-KR" dirty="0"/>
              <a:t> </a:t>
            </a:r>
            <a:r>
              <a:rPr lang="en-US" altLang="ko-KR" dirty="0" smtClean="0"/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지난</a:t>
            </a:r>
            <a:r>
              <a:rPr lang="en-US" altLang="ko-KR" dirty="0" smtClean="0"/>
              <a:t>=&gt; </a:t>
            </a:r>
            <a:r>
              <a:rPr lang="en-US" altLang="ko-KR" dirty="0"/>
              <a:t>[303/</a:t>
            </a:r>
            <a:r>
              <a:rPr lang="ko-KR" altLang="en-US" dirty="0"/>
              <a:t>지나</a:t>
            </a:r>
            <a:r>
              <a:rPr lang="en-US" altLang="ko-KR" dirty="0"/>
              <a:t>/VV+305/</a:t>
            </a:r>
            <a:r>
              <a:rPr lang="ko-KR" altLang="en-US" dirty="0"/>
              <a:t>ㄴ</a:t>
            </a:r>
            <a:r>
              <a:rPr lang="en-US" altLang="ko-KR" dirty="0"/>
              <a:t>/ETD</a:t>
            </a:r>
            <a:r>
              <a:rPr lang="en-US" altLang="ko-KR" dirty="0" smtClean="0"/>
              <a:t>] O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5. Open Korean Text : </a:t>
            </a:r>
            <a:r>
              <a:rPr lang="ko-KR" altLang="en-US" dirty="0" smtClean="0"/>
              <a:t>동사와 단어에 대한 구별의 정확도가 낮음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한</a:t>
            </a:r>
            <a:r>
              <a:rPr lang="en-US" altLang="ko-KR" dirty="0"/>
              <a:t>(Verb(</a:t>
            </a:r>
            <a:r>
              <a:rPr lang="ko-KR" altLang="en-US" dirty="0"/>
              <a:t>하다</a:t>
            </a:r>
            <a:r>
              <a:rPr lang="en-US" altLang="ko-KR" dirty="0"/>
              <a:t>): 15, 1), </a:t>
            </a:r>
            <a:r>
              <a:rPr lang="ko-KR" altLang="en-US" dirty="0"/>
              <a:t>남성</a:t>
            </a:r>
            <a:r>
              <a:rPr lang="en-US" altLang="ko-KR" dirty="0"/>
              <a:t>(Noun: 17, 2), 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en-US" altLang="ko-KR" dirty="0" err="1"/>
              <a:t>Josa</a:t>
            </a:r>
            <a:r>
              <a:rPr lang="en-US" altLang="ko-KR" dirty="0"/>
              <a:t>: 19, 1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6. </a:t>
            </a:r>
            <a:r>
              <a:rPr lang="ko-KR" altLang="en-US" dirty="0" smtClean="0"/>
              <a:t>은전 </a:t>
            </a:r>
            <a:r>
              <a:rPr lang="ko-KR" altLang="en-US" dirty="0" err="1" smtClean="0"/>
              <a:t>한닢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몇몇 단어를 관형사로 오인함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Ex) 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= </a:t>
            </a:r>
            <a:r>
              <a:rPr lang="ko-KR" altLang="en-US" dirty="0"/>
              <a:t>한</a:t>
            </a:r>
            <a:r>
              <a:rPr lang="en-US" altLang="ko-KR" dirty="0"/>
              <a:t>/MM(MM</a:t>
            </a:r>
            <a:r>
              <a:rPr lang="en-US" altLang="ko-KR" dirty="0" smtClean="0"/>
              <a:t>) </a:t>
            </a:r>
            <a:r>
              <a:rPr lang="ko-KR" altLang="en-US" dirty="0" smtClean="0"/>
              <a:t>승곤 </a:t>
            </a:r>
            <a:r>
              <a:rPr lang="en-US" altLang="ko-KR" dirty="0" smtClean="0"/>
              <a:t>= </a:t>
            </a:r>
            <a:r>
              <a:rPr lang="ko-KR" altLang="en-US" dirty="0"/>
              <a:t>승</a:t>
            </a:r>
            <a:r>
              <a:rPr lang="en-US" altLang="ko-KR" dirty="0"/>
              <a:t>/NNM(NNBC)</a:t>
            </a:r>
            <a:r>
              <a:rPr lang="ko-KR" altLang="en-US" dirty="0"/>
              <a:t>이</a:t>
            </a:r>
            <a:r>
              <a:rPr lang="en-US" altLang="ko-KR" dirty="0"/>
              <a:t>/VCP(VCP)</a:t>
            </a:r>
            <a:r>
              <a:rPr lang="ko-KR" altLang="en-US" dirty="0" smtClean="0"/>
              <a:t>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7441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63816" y="1268760"/>
            <a:ext cx="7996616" cy="5206504"/>
            <a:chOff x="463816" y="1268760"/>
            <a:chExt cx="7420552" cy="52065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3984" r="3959"/>
            <a:stretch/>
          </p:blipFill>
          <p:spPr>
            <a:xfrm>
              <a:off x="463816" y="1268760"/>
              <a:ext cx="6988504" cy="5206504"/>
            </a:xfrm>
            <a:prstGeom prst="rect">
              <a:avLst/>
            </a:prstGeom>
          </p:spPr>
        </p:pic>
        <p:sp>
          <p:nvSpPr>
            <p:cNvPr id="2" name="타원 1"/>
            <p:cNvSpPr/>
            <p:nvPr/>
          </p:nvSpPr>
          <p:spPr>
            <a:xfrm>
              <a:off x="6300192" y="4941168"/>
              <a:ext cx="1584176" cy="15340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2015716" y="2015262"/>
              <a:ext cx="2556284" cy="523220"/>
              <a:chOff x="2015716" y="2015262"/>
              <a:chExt cx="2556284" cy="523220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2015716" y="2293144"/>
                <a:ext cx="1224136" cy="0"/>
              </a:xfrm>
              <a:prstGeom prst="line">
                <a:avLst/>
              </a:prstGeom>
              <a:ln w="76200" cap="rnd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395075" y="2015262"/>
                <a:ext cx="11769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spc="300" dirty="0" err="1" smtClean="0">
                    <a:latin typeface="서울남산 장체EB" panose="02020603020101020101" pitchFamily="18" charset="-127"/>
                    <a:ea typeface="서울남산 장체EB" panose="02020603020101020101" pitchFamily="18" charset="-127"/>
                  </a:rPr>
                  <a:t>Khaiii</a:t>
                </a:r>
                <a:endParaRPr lang="ko-KR" altLang="en-US" sz="2800" spc="300" dirty="0">
                  <a:latin typeface="서울남산 장체EB" panose="02020603020101020101" pitchFamily="18" charset="-127"/>
                  <a:ea typeface="서울남산 장체EB" panose="02020603020101020101" pitchFamily="18" charset="-127"/>
                </a:endParaRPr>
              </a:p>
            </p:txBody>
          </p:sp>
        </p:grpSp>
        <p:cxnSp>
          <p:nvCxnSpPr>
            <p:cNvPr id="21" name="구부러진 연결선 20"/>
            <p:cNvCxnSpPr/>
            <p:nvPr/>
          </p:nvCxnSpPr>
          <p:spPr>
            <a:xfrm>
              <a:off x="1619672" y="1484784"/>
              <a:ext cx="2016224" cy="530478"/>
            </a:xfrm>
            <a:prstGeom prst="curvedConnector3">
              <a:avLst>
                <a:gd name="adj1" fmla="val 98817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4283968" y="2538482"/>
              <a:ext cx="2742206" cy="31697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Kahiii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748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811870"/>
              </p:ext>
            </p:extLst>
          </p:nvPr>
        </p:nvGraphicFramePr>
        <p:xfrm>
          <a:off x="467544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08001" y="444781"/>
            <a:ext cx="8229600" cy="780213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전체 과정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995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tf idf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tf idf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tf idf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tf idf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433263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spc="3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72335" y="4077072"/>
            <a:ext cx="7754565" cy="2520280"/>
            <a:chOff x="625475" y="1350758"/>
            <a:chExt cx="8297455" cy="3758143"/>
          </a:xfrm>
        </p:grpSpPr>
        <p:pic>
          <p:nvPicPr>
            <p:cNvPr id="1034" name="Picture 10" descr="td-idf-graphi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2" t="-8695" r="12190" b="43478"/>
            <a:stretch/>
          </p:blipFill>
          <p:spPr bwMode="auto">
            <a:xfrm>
              <a:off x="2159732" y="2018457"/>
              <a:ext cx="4824536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77875" y="1556792"/>
              <a:ext cx="4056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TF : Term Frequency(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단어 빈도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296698" y="2259941"/>
              <a:ext cx="1267190" cy="592994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11960" y="4647236"/>
              <a:ext cx="4710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DF : Document Frequency(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문서 빈도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16" name="직선 화살표 연결선 15"/>
            <p:cNvCxnSpPr>
              <a:stCxn id="15" idx="0"/>
            </p:cNvCxnSpPr>
            <p:nvPr/>
          </p:nvCxnSpPr>
          <p:spPr>
            <a:xfrm flipH="1" flipV="1">
              <a:off x="6300192" y="3933056"/>
              <a:ext cx="267253" cy="714180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61579" y="1350758"/>
              <a:ext cx="18453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전체 문서의 수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6510019" y="2018457"/>
              <a:ext cx="255533" cy="262505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5475" y="4290146"/>
              <a:ext cx="1957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TF-IDF(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가중치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25" name="직선 화살표 연결선 24"/>
            <p:cNvCxnSpPr>
              <a:stCxn id="24" idx="0"/>
            </p:cNvCxnSpPr>
            <p:nvPr/>
          </p:nvCxnSpPr>
          <p:spPr>
            <a:xfrm flipV="1">
              <a:off x="1604269" y="3464517"/>
              <a:ext cx="807491" cy="825629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73075" y="1069286"/>
            <a:ext cx="80613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 :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어떤 단어가 문서에서 얼마나 큰 중요도를 가지고 있는지 알 수 있는 분석법</a:t>
            </a: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주로 정보 검색이나</a:t>
            </a: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텍스트 </a:t>
            </a:r>
            <a:r>
              <a:rPr lang="ko-KR" altLang="en-US" sz="20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마이닝에서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사용한다</a:t>
            </a: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장점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를 통해서 스코어를 가지기 때문에 직관적으로 해석이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가능하다</a:t>
            </a: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의미 없는 단어를 걸러주는 필터 역할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9246" y="404664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spc="3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0" y="1284516"/>
            <a:ext cx="8075240" cy="207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865885908"/>
              </p:ext>
            </p:extLst>
          </p:nvPr>
        </p:nvGraphicFramePr>
        <p:xfrm>
          <a:off x="499560" y="2996952"/>
          <a:ext cx="8067200" cy="350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3348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6978015" cy="1450757"/>
          </a:xfrm>
        </p:spPr>
        <p:txBody>
          <a:bodyPr/>
          <a:lstStyle/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목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624" y="1268760"/>
            <a:ext cx="6833999" cy="5328592"/>
          </a:xfrm>
        </p:spPr>
        <p:txBody>
          <a:bodyPr numCol="2"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en-US" altLang="ko-KR" sz="2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0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DB</a:t>
            </a: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분석기 모델 설정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이유와 결과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예시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통계적 분석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고도화 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결과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</a:t>
            </a:r>
            <a:endParaRPr lang="en-US" altLang="ko-KR" sz="2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/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3D-Force-Graph</a:t>
            </a:r>
            <a:endParaRPr lang="en-US" altLang="ko-KR" sz="2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실제 모델 구동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7.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앞으로의 방향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8.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각자의 역할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9.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참고문헌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750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Word2Vec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38585"/>
            <a:ext cx="4217608" cy="302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7200" y="836712"/>
            <a:ext cx="8075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   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단어들의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연관도를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벡터화 시켜서 출력하는 분석 법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과정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   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임베딩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단어를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벡터화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-&gt;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의미 부여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-&gt;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연관도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출력</a:t>
            </a: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6056" y="3439026"/>
            <a:ext cx="314541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&lt;Example&gt;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분석을 마친 상태에서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‘eat’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이라는 단어를 넣게 되면 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‘</a:t>
            </a:r>
            <a:r>
              <a:rPr lang="en-US" altLang="ko-KR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apple’,’orange’,’rice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’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가 오는 것을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예상 할 수 있다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928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Word2Vec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7072" y="1268761"/>
            <a:ext cx="7489304" cy="1152128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[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지하철 파업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] 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기사를  수집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(40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)</a:t>
            </a:r>
          </a:p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word2vec 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한 후 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[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지하철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]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과 가장 유사한 단어 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20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개를 뽑는다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20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개의 </a:t>
            </a:r>
            <a:r>
              <a:rPr lang="ko-KR" altLang="en-US" sz="18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단어 간의 연관도 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분석</a:t>
            </a:r>
          </a:p>
        </p:txBody>
      </p:sp>
      <p:pic>
        <p:nvPicPr>
          <p:cNvPr id="6" name="Picture 5" descr="15711406396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7832338" cy="40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26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3610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고도화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493159461"/>
              </p:ext>
            </p:extLst>
          </p:nvPr>
        </p:nvGraphicFramePr>
        <p:xfrm>
          <a:off x="971600" y="1556792"/>
          <a:ext cx="7139766" cy="463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204594"/>
            <a:ext cx="309228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키위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키워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키위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포도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포도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699792" y="3861048"/>
            <a:ext cx="1152128" cy="7920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47063"/>
              </p:ext>
            </p:extLst>
          </p:nvPr>
        </p:nvGraphicFramePr>
        <p:xfrm>
          <a:off x="4283968" y="3839568"/>
          <a:ext cx="3960440" cy="235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110">
                  <a:extLst>
                    <a:ext uri="{9D8B030D-6E8A-4147-A177-3AD203B41FA5}">
                      <a16:colId xmlns:a16="http://schemas.microsoft.com/office/drawing/2014/main" xmlns="" val="2920993080"/>
                    </a:ext>
                  </a:extLst>
                </a:gridCol>
                <a:gridCol w="990110">
                  <a:extLst>
                    <a:ext uri="{9D8B030D-6E8A-4147-A177-3AD203B41FA5}">
                      <a16:colId xmlns:a16="http://schemas.microsoft.com/office/drawing/2014/main" xmlns="" val="2918370464"/>
                    </a:ext>
                  </a:extLst>
                </a:gridCol>
                <a:gridCol w="990110">
                  <a:extLst>
                    <a:ext uri="{9D8B030D-6E8A-4147-A177-3AD203B41FA5}">
                      <a16:colId xmlns:a16="http://schemas.microsoft.com/office/drawing/2014/main" xmlns="" val="3132468678"/>
                    </a:ext>
                  </a:extLst>
                </a:gridCol>
                <a:gridCol w="990110">
                  <a:extLst>
                    <a:ext uri="{9D8B030D-6E8A-4147-A177-3AD203B41FA5}">
                      <a16:colId xmlns:a16="http://schemas.microsoft.com/office/drawing/2014/main" xmlns="" val="43727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문장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spc="3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단어 빈도수</a:t>
                      </a:r>
                      <a:r>
                        <a:rPr lang="en-US" altLang="ko-KR" b="1" spc="3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(TF)</a:t>
                      </a:r>
                      <a:endParaRPr lang="ko-KR" altLang="en-US" b="1" spc="3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000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(1)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 smtClean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1797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2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키위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1295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3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(0.25)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키위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포도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(0.25)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76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4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포도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9652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합계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(RTF)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2.25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0.75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286028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410056"/>
              </p:ext>
            </p:extLst>
          </p:nvPr>
        </p:nvGraphicFramePr>
        <p:xfrm>
          <a:off x="4555411" y="783391"/>
          <a:ext cx="3759044" cy="19992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9522">
                  <a:extLst>
                    <a:ext uri="{9D8B030D-6E8A-4147-A177-3AD203B41FA5}">
                      <a16:colId xmlns:a16="http://schemas.microsoft.com/office/drawing/2014/main" xmlns="" val="1203308017"/>
                    </a:ext>
                  </a:extLst>
                </a:gridCol>
                <a:gridCol w="1879522">
                  <a:extLst>
                    <a:ext uri="{9D8B030D-6E8A-4147-A177-3AD203B41FA5}">
                      <a16:colId xmlns:a16="http://schemas.microsoft.com/office/drawing/2014/main" xmlns="" val="1834979755"/>
                    </a:ext>
                  </a:extLst>
                </a:gridCol>
              </a:tblGrid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KeyWord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RTF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84290096"/>
                  </a:ext>
                </a:extLst>
              </a:tr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바나나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4359423"/>
                  </a:ext>
                </a:extLst>
              </a:tr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3632428"/>
                  </a:ext>
                </a:extLst>
              </a:tr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24551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V="1">
            <a:off x="6372200" y="2924944"/>
            <a:ext cx="0" cy="7560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3610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 RTF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271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971036"/>
              </p:ext>
            </p:extLst>
          </p:nvPr>
        </p:nvGraphicFramePr>
        <p:xfrm>
          <a:off x="650901" y="1237917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08001" y="444781"/>
            <a:ext cx="8229600" cy="780213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전체 과정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45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3338" y="1916832"/>
            <a:ext cx="4943982" cy="2816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3D-Force-Graph</a:t>
            </a:r>
          </a:p>
          <a:p>
            <a:endParaRPr lang="en-US" altLang="ko-KR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2D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로 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Word2Vec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과 같은 복잡한 연관성을</a:t>
            </a:r>
            <a:endPara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나타내는 것에 한계점이 있다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로 나타낼 경우 하나의 키워드에도 여러</a:t>
            </a:r>
            <a:endPara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개의 다른 키워드 간의 </a:t>
            </a:r>
            <a:r>
              <a:rPr lang="ko-KR" altLang="en-US" b="1" dirty="0" err="1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연관도를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나타낼 수 있다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  <a:endPara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268760"/>
            <a:ext cx="355668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90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092793"/>
              </p:ext>
            </p:extLst>
          </p:nvPr>
        </p:nvGraphicFramePr>
        <p:xfrm>
          <a:off x="467544" y="692696"/>
          <a:ext cx="8136904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 </a:t>
            </a:r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과정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199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12202"/>
              </p:ext>
            </p:extLst>
          </p:nvPr>
        </p:nvGraphicFramePr>
        <p:xfrm>
          <a:off x="-288" y="1124744"/>
          <a:ext cx="9144288" cy="5415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57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64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78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41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3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5135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9/23~9/26</a:t>
                      </a:r>
                      <a:endParaRPr lang="ko-KR" altLang="en-US" sz="1100" dirty="0" smtClean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9/27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9/30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10/2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10/4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112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en-US" altLang="ko-KR" sz="1050" dirty="0" smtClean="0"/>
                        <a:t>4</a:t>
                      </a:r>
                      <a:r>
                        <a:rPr lang="ko-KR" altLang="en-US" sz="1050" dirty="0" smtClean="0"/>
                        <a:t>명의 조원들의 아이디어를 만들고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구체화 해서 가장 좋은 아이디어 고르기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50" dirty="0" err="1" smtClean="0"/>
                        <a:t>멘토님들</a:t>
                      </a:r>
                      <a:r>
                        <a:rPr lang="ko-KR" altLang="en-US" sz="1050" dirty="0" smtClean="0"/>
                        <a:t> 만나서 주제 피드백 받기 </a:t>
                      </a:r>
                      <a:endParaRPr lang="en-US" altLang="ko-KR" sz="1050" dirty="0" smtClean="0"/>
                    </a:p>
                    <a:p>
                      <a:pPr algn="just" latinLnBrk="1"/>
                      <a:endParaRPr lang="en-US" altLang="ko-KR" sz="1050" dirty="0" smtClean="0"/>
                    </a:p>
                    <a:p>
                      <a:pPr algn="just" latinLnBrk="1"/>
                      <a:r>
                        <a:rPr lang="en-US" altLang="ko-KR" sz="1050" dirty="0" smtClean="0"/>
                        <a:t>-&gt;</a:t>
                      </a:r>
                      <a:r>
                        <a:rPr lang="ko-KR" altLang="en-US" sz="1050" dirty="0" smtClean="0"/>
                        <a:t>다시 정리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50" dirty="0" smtClean="0"/>
                        <a:t>가장 좋은 효율의 형태소 분석기 </a:t>
                      </a:r>
                      <a:r>
                        <a:rPr lang="ko-KR" altLang="en-US" sz="1050" dirty="0" err="1" smtClean="0"/>
                        <a:t>찾고코드짜기</a:t>
                      </a:r>
                      <a:r>
                        <a:rPr lang="en-US" altLang="ko-KR" sz="1050" dirty="0" smtClean="0"/>
                        <a:t>. (10/2</a:t>
                      </a:r>
                      <a:r>
                        <a:rPr lang="ko-KR" altLang="en-US" sz="1050" dirty="0" smtClean="0"/>
                        <a:t>일 까지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100" dirty="0" smtClean="0"/>
                        <a:t>각자 진행한 형태소 분석기의 결과들을 보면서 어떤 형태 분석기가 좋은지 판단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오후에는 다른 사람의 형태 분석기를 공부해야 할 사람들은 공부했다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그리고 형태소 분석기를 분석한 결과들을 다시 일렬로 배치하고 파일로 추출하는 것이 하루 쉬고 다음날 까지의 목표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dirty="0" smtClean="0"/>
                        <a:t>깃 </a:t>
                      </a:r>
                      <a:r>
                        <a:rPr lang="ko-KR" altLang="en-US" sz="1100" dirty="0" err="1" smtClean="0"/>
                        <a:t>플로우에</a:t>
                      </a:r>
                      <a:r>
                        <a:rPr lang="ko-KR" altLang="en-US" sz="1100" dirty="0" smtClean="0"/>
                        <a:t> 대해서 공부를 하고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깃 허브에 어떻게 파일을 정리 할지 정함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그리고 각자 형태소 분석기를 통해서 자료 </a:t>
                      </a:r>
                      <a:r>
                        <a:rPr lang="en-US" altLang="ko-KR" sz="1100" baseline="0" dirty="0" smtClean="0"/>
                        <a:t>5</a:t>
                      </a:r>
                      <a:r>
                        <a:rPr lang="ko-KR" altLang="en-US" sz="1100" baseline="0" dirty="0" smtClean="0"/>
                        <a:t>개 분석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하는 예제까지</a:t>
                      </a:r>
                      <a:r>
                        <a:rPr lang="en-US" altLang="ko-KR" sz="1100" baseline="0" dirty="0" smtClean="0"/>
                        <a:t>.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14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10/7~8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10/10~11</a:t>
                      </a:r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10/14 ~ 17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65178"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err="1" smtClean="0"/>
                        <a:t>네이버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다음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트윗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구글</a:t>
                      </a:r>
                      <a:r>
                        <a:rPr lang="ko-KR" altLang="en-US" sz="1200" dirty="0" smtClean="0"/>
                        <a:t> 에서 </a:t>
                      </a:r>
                      <a:r>
                        <a:rPr lang="ko-KR" altLang="en-US" sz="1200" dirty="0" err="1" smtClean="0"/>
                        <a:t>크롤링하는</a:t>
                      </a:r>
                      <a:r>
                        <a:rPr lang="ko-KR" altLang="en-US" sz="1200" dirty="0" smtClean="0"/>
                        <a:t> 것 공부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그리고 형태소</a:t>
                      </a:r>
                      <a:r>
                        <a:rPr lang="ko-KR" altLang="en-US" sz="1200" baseline="0" dirty="0" smtClean="0"/>
                        <a:t> 분석기를 돌리고 </a:t>
                      </a:r>
                      <a:r>
                        <a:rPr lang="en-US" altLang="ko-KR" sz="1200" baseline="0" dirty="0" err="1" smtClean="0"/>
                        <a:t>json</a:t>
                      </a:r>
                      <a:r>
                        <a:rPr lang="ko-KR" altLang="en-US" sz="1200" baseline="0" dirty="0" smtClean="0"/>
                        <a:t>형식으로 저장 까지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err="1" smtClean="0"/>
                        <a:t>구글은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크롤링</a:t>
                      </a:r>
                      <a:r>
                        <a:rPr lang="ko-KR" altLang="en-US" sz="1200" baseline="0" dirty="0" smtClean="0"/>
                        <a:t> 하기가 매우 까다로워서 빼기로 함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smtClean="0"/>
                        <a:t>저장을 하는 방식에 대해서</a:t>
                      </a:r>
                      <a:r>
                        <a:rPr lang="ko-KR" altLang="en-US" sz="1200" baseline="0" dirty="0" smtClean="0"/>
                        <a:t> 설계를 정리하였다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각자 분석한 파일들을</a:t>
                      </a:r>
                      <a:endParaRPr lang="en-US" altLang="ko-KR" sz="1200" baseline="0" dirty="0" smtClean="0"/>
                    </a:p>
                    <a:p>
                      <a:pPr algn="just" latinLnBrk="1"/>
                      <a:endParaRPr lang="en-US" altLang="ko-KR" sz="1200" baseline="0" dirty="0" smtClean="0"/>
                    </a:p>
                    <a:p>
                      <a:pPr algn="just" latinLnBrk="1"/>
                      <a:r>
                        <a:rPr lang="ko-KR" altLang="en-US" sz="1200" baseline="0" dirty="0" err="1" smtClean="0"/>
                        <a:t>폴더명을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[</a:t>
                      </a:r>
                      <a:r>
                        <a:rPr lang="ko-KR" altLang="en-US" sz="1200" baseline="0" dirty="0" smtClean="0"/>
                        <a:t>날짜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시간</a:t>
                      </a:r>
                      <a:r>
                        <a:rPr lang="en-US" altLang="ko-KR" sz="1200" baseline="0" dirty="0" smtClean="0"/>
                        <a:t>]</a:t>
                      </a:r>
                      <a:r>
                        <a:rPr lang="ko-KR" altLang="en-US" sz="1200" baseline="0" dirty="0" smtClean="0"/>
                        <a:t> 기반으로 하고 시간 밑으로 </a:t>
                      </a:r>
                      <a:r>
                        <a:rPr lang="en-US" altLang="ko-KR" sz="1200" baseline="0" dirty="0" smtClean="0"/>
                        <a:t>[</a:t>
                      </a:r>
                      <a:r>
                        <a:rPr lang="ko-KR" altLang="en-US" sz="1200" baseline="0" dirty="0" smtClean="0"/>
                        <a:t>사이트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키워드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순번</a:t>
                      </a:r>
                      <a:r>
                        <a:rPr lang="en-US" altLang="ko-KR" sz="1200" baseline="0" dirty="0" smtClean="0"/>
                        <a:t>]</a:t>
                      </a:r>
                      <a:r>
                        <a:rPr lang="ko-KR" altLang="en-US" sz="1200" baseline="0" dirty="0" smtClean="0"/>
                        <a:t> 으로 저장하는 코드를 짰다</a:t>
                      </a:r>
                      <a:r>
                        <a:rPr lang="en-US" altLang="ko-KR" sz="1200" baseline="0" dirty="0" smtClean="0"/>
                        <a:t>. 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smtClean="0"/>
                        <a:t>오늘부터 각자 파트를 나눴다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김재현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err="1" smtClean="0"/>
                        <a:t>크롤링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크롤링한</a:t>
                      </a:r>
                      <a:r>
                        <a:rPr lang="ko-KR" altLang="en-US" sz="1100" baseline="0" dirty="0" smtClean="0"/>
                        <a:t> 기사의 바디 부분을 더 매끄럽게 가지고 오는 과정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화이트리스트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블랙리스트방식 </a:t>
                      </a:r>
                      <a:r>
                        <a:rPr lang="en-US" altLang="ko-KR" sz="1100" baseline="0" dirty="0" smtClean="0"/>
                        <a:t>-&gt; Done</a:t>
                      </a:r>
                      <a:endParaRPr lang="en-US" altLang="ko-KR" sz="1100" dirty="0" smtClean="0"/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박종선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err="1" smtClean="0"/>
                        <a:t>프론트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– </a:t>
                      </a:r>
                      <a:r>
                        <a:rPr lang="ko-KR" altLang="en-US" sz="1100" baseline="0" dirty="0" smtClean="0"/>
                        <a:t>정제된 데이터를 어떻게 보여줄 것인지 공부</a:t>
                      </a:r>
                      <a:r>
                        <a:rPr lang="en-US" altLang="ko-KR" sz="1100" baseline="0" dirty="0" smtClean="0"/>
                        <a:t>-&gt; ~ING</a:t>
                      </a:r>
                      <a:endParaRPr lang="en-US" altLang="ko-KR" sz="1100" dirty="0" smtClean="0"/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이희수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문진한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분석</a:t>
                      </a: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어떤 방식을 이용해서 키워드끼리의 유사성을 나타낼 것인지 공부</a:t>
                      </a:r>
                      <a:r>
                        <a:rPr lang="en-US" altLang="ko-KR" sz="1100" dirty="0" smtClean="0"/>
                        <a:t>+</a:t>
                      </a:r>
                      <a:r>
                        <a:rPr lang="ko-KR" altLang="en-US" sz="1100" dirty="0" smtClean="0"/>
                        <a:t>소스 짜기</a:t>
                      </a:r>
                      <a:r>
                        <a:rPr lang="en-US" altLang="ko-KR" sz="1100" dirty="0" smtClean="0"/>
                        <a:t>(TF</a:t>
                      </a:r>
                      <a:r>
                        <a:rPr lang="en-US" altLang="ko-KR" sz="1100" baseline="0" dirty="0" smtClean="0"/>
                        <a:t> , Word2Vec</a:t>
                      </a:r>
                      <a:r>
                        <a:rPr lang="en-US" altLang="ko-KR" sz="1100" dirty="0" smtClean="0"/>
                        <a:t>) ~ING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1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10/18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10/21~22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10/23~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079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맨토링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크게 할 말이 없음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-&gt; </a:t>
                      </a:r>
                      <a:r>
                        <a:rPr lang="ko-KR" altLang="en-US" sz="1400" b="1" dirty="0" smtClean="0"/>
                        <a:t>즉 </a:t>
                      </a:r>
                      <a:r>
                        <a:rPr lang="en-US" altLang="ko-KR" sz="1400" b="1" dirty="0" smtClean="0"/>
                        <a:t>Good!!</a:t>
                      </a:r>
                      <a:endParaRPr lang="ko-KR" altLang="en-US" sz="1400" b="1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김재현</a:t>
                      </a:r>
                      <a:r>
                        <a:rPr lang="en-US" altLang="ko-KR" sz="1200" dirty="0" smtClean="0"/>
                        <a:t>: RTF </a:t>
                      </a:r>
                      <a:r>
                        <a:rPr lang="ko-KR" altLang="en-US" sz="1200" dirty="0" smtClean="0"/>
                        <a:t>공식 만들어서 진행 </a:t>
                      </a:r>
                      <a:r>
                        <a:rPr lang="en-US" altLang="ko-KR" sz="1200" dirty="0" smtClean="0"/>
                        <a:t>-&gt; Done</a:t>
                      </a: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박종선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err="1" smtClean="0"/>
                        <a:t>프론트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– 3D </a:t>
                      </a:r>
                      <a:r>
                        <a:rPr lang="ko-KR" altLang="en-US" sz="1200" baseline="0" dirty="0" smtClean="0"/>
                        <a:t>형식으로 보여주는 법 </a:t>
                      </a:r>
                      <a:endParaRPr lang="en-US" altLang="ko-KR" sz="1200" dirty="0" smtClean="0"/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이희수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문진한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ko-KR" altLang="en-US" sz="1200" dirty="0" smtClean="0"/>
                        <a:t>분석</a:t>
                      </a: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파생 키워드끼리의 유사성을 나타낼 것인지 공부</a:t>
                      </a:r>
                      <a:r>
                        <a:rPr lang="en-US" altLang="ko-KR" sz="1200" dirty="0" smtClean="0"/>
                        <a:t>+</a:t>
                      </a:r>
                      <a:r>
                        <a:rPr lang="ko-KR" altLang="en-US" sz="1200" dirty="0" smtClean="0"/>
                        <a:t>소스 짜기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Kmeans</a:t>
                      </a:r>
                      <a:r>
                        <a:rPr lang="en-US" altLang="ko-KR" sz="1200" baseline="0" dirty="0" smtClean="0"/>
                        <a:t> , Doc2Vec</a:t>
                      </a:r>
                      <a:r>
                        <a:rPr lang="en-US" altLang="ko-KR" sz="1200" dirty="0" smtClean="0"/>
                        <a:t>)  -&gt; Done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박종선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baseline="0" dirty="0" smtClean="0"/>
                        <a:t>김재현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프론트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– 3D</a:t>
                      </a:r>
                      <a:r>
                        <a:rPr lang="ko-KR" altLang="en-US" sz="1200" baseline="0" dirty="0" smtClean="0"/>
                        <a:t>로 값을 어떻게 잘 보여줄 것인가</a:t>
                      </a:r>
                      <a:r>
                        <a:rPr lang="en-US" altLang="ko-KR" sz="1200" baseline="0" dirty="0" smtClean="0"/>
                        <a:t>?</a:t>
                      </a: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/>
                        <a:t>이희수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err="1" smtClean="0"/>
                        <a:t>뉴스창</a:t>
                      </a:r>
                      <a:r>
                        <a:rPr lang="ko-KR" altLang="en-US" sz="1200" baseline="0" dirty="0" smtClean="0"/>
                        <a:t> 띄우기</a:t>
                      </a:r>
                      <a:endParaRPr lang="en-US" altLang="ko-KR" sz="1200" baseline="0" dirty="0" smtClean="0"/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/>
                        <a:t>문진한 </a:t>
                      </a:r>
                      <a:r>
                        <a:rPr lang="en-US" altLang="ko-KR" sz="1200" baseline="0" dirty="0" smtClean="0"/>
                        <a:t>– PPT </a:t>
                      </a:r>
                      <a:r>
                        <a:rPr lang="ko-KR" altLang="en-US" sz="1200" baseline="0" dirty="0" smtClean="0"/>
                        <a:t>만들기 시작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각자의 역할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878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26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97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0563" y="445239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4067974497"/>
              </p:ext>
            </p:extLst>
          </p:nvPr>
        </p:nvGraphicFramePr>
        <p:xfrm>
          <a:off x="2915816" y="431100"/>
          <a:ext cx="6624736" cy="572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AutoShape 4" descr="트위터ㅏ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6" descr="트위터ㅏ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611783" y="3306632"/>
            <a:ext cx="3168129" cy="2070735"/>
            <a:chOff x="1075411" y="1082543"/>
            <a:chExt cx="2312514" cy="1311186"/>
          </a:xfrm>
        </p:grpSpPr>
        <p:pic>
          <p:nvPicPr>
            <p:cNvPr id="26634" name="Picture 10" descr="트위터ㅏ에 대한 이미지 검색결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4319">
              <a:off x="1075411" y="1434282"/>
              <a:ext cx="814454" cy="81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1372699" y="1082543"/>
              <a:ext cx="2015226" cy="896618"/>
              <a:chOff x="221601" y="2837158"/>
              <a:chExt cx="3479887" cy="1094505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9"/>
              <a:srcRect t="31878"/>
              <a:stretch/>
            </p:blipFill>
            <p:spPr>
              <a:xfrm>
                <a:off x="221601" y="2837158"/>
                <a:ext cx="1952624" cy="421757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4595" y="3457252"/>
                <a:ext cx="1446699" cy="474411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2273" b="93182" l="0" r="98649">
                            <a14:foregroundMark x1="16216" y1="38636" x2="6757" y2="38636"/>
                            <a14:foregroundMark x1="50676" y1="31818" x2="52027" y2="61364"/>
                            <a14:foregroundMark x1="69595" y1="31818" x2="69595" y2="65909"/>
                            <a14:foregroundMark x1="91892" y1="31818" x2="91216" y2="61364"/>
                            <a14:foregroundMark x1="33784" y1="27273" x2="35135" y2="6818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472640">
                <a:off x="1373261" y="3077877"/>
                <a:ext cx="2328227" cy="692174"/>
              </a:xfrm>
              <a:prstGeom prst="rect">
                <a:avLst/>
              </a:prstGeom>
            </p:spPr>
          </p:pic>
        </p:grpSp>
        <p:pic>
          <p:nvPicPr>
            <p:cNvPr id="26644" name="Picture 20" descr="구글에 대한 이미지 검색결과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8296">
              <a:off x="1723493" y="1847741"/>
              <a:ext cx="1559966" cy="54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오른쪽 화살표 27"/>
          <p:cNvSpPr/>
          <p:nvPr/>
        </p:nvSpPr>
        <p:spPr>
          <a:xfrm rot="19950765">
            <a:off x="3413096" y="2964121"/>
            <a:ext cx="739437" cy="442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967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1617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8001" y="444781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5701" y="2090037"/>
            <a:ext cx="47239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급상승 검색어의 아쉬운 점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검색어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간의 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연관성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을 알 수 없다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r="43269"/>
          <a:stretch/>
        </p:blipFill>
        <p:spPr>
          <a:xfrm>
            <a:off x="763202" y="1481135"/>
            <a:ext cx="1985768" cy="4749219"/>
          </a:xfrm>
          <a:prstGeom prst="rect">
            <a:avLst/>
          </a:prstGeom>
        </p:spPr>
      </p:pic>
      <p:pic>
        <p:nvPicPr>
          <p:cNvPr id="2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40160"/>
          <a:stretch/>
        </p:blipFill>
        <p:spPr>
          <a:xfrm>
            <a:off x="2401924" y="1479596"/>
            <a:ext cx="1987840" cy="4751146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918595" y="2577606"/>
            <a:ext cx="2676677" cy="3044221"/>
            <a:chOff x="252942" y="2634842"/>
            <a:chExt cx="2571189" cy="2098908"/>
          </a:xfrm>
        </p:grpSpPr>
        <p:sp>
          <p:nvSpPr>
            <p:cNvPr id="21" name="직사각형 20"/>
            <p:cNvSpPr/>
            <p:nvPr/>
          </p:nvSpPr>
          <p:spPr>
            <a:xfrm>
              <a:off x="295068" y="2657457"/>
              <a:ext cx="858324" cy="1847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52942" y="3737808"/>
              <a:ext cx="739315" cy="1811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67511" y="4380119"/>
              <a:ext cx="628950" cy="188423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86198" y="3095773"/>
              <a:ext cx="584286" cy="174447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821602" y="2634842"/>
              <a:ext cx="1002529" cy="2098908"/>
              <a:chOff x="4586513" y="2820536"/>
              <a:chExt cx="1002529" cy="2098908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4601004" y="4513312"/>
                <a:ext cx="938752" cy="18231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586513" y="3455268"/>
                <a:ext cx="732412" cy="1905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596795" y="2820536"/>
                <a:ext cx="992247" cy="18288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613714" y="4713139"/>
                <a:ext cx="692350" cy="206305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6777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28901" y="275528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1115964"/>
            <a:ext cx="3525642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SomeTrend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sz="1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중요한 검색 키워드에서 연관된 키워드를 보여주는 </a:t>
            </a:r>
            <a:r>
              <a:rPr lang="ko-KR" altLang="en-US" sz="1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맵</a:t>
            </a:r>
            <a:endParaRPr lang="en-US" altLang="ko-KR" sz="1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키워드 간의 중요도와 연관성의 수치를 정량적으로 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알 수 없다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뉴스 기사들은 클릭 수를 토대로 보여주는 기사이기 때문에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키워드와는 관련성이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떨어진다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44106" y="1115964"/>
            <a:ext cx="4055886" cy="4751576"/>
            <a:chOff x="527371" y="1290206"/>
            <a:chExt cx="3881651" cy="5163126"/>
          </a:xfrm>
        </p:grpSpPr>
        <p:grpSp>
          <p:nvGrpSpPr>
            <p:cNvPr id="18" name="그룹 17"/>
            <p:cNvGrpSpPr/>
            <p:nvPr/>
          </p:nvGrpSpPr>
          <p:grpSpPr>
            <a:xfrm>
              <a:off x="527371" y="1690971"/>
              <a:ext cx="3881651" cy="4762361"/>
              <a:chOff x="467666" y="1076472"/>
              <a:chExt cx="4169720" cy="5376860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666" y="1076472"/>
                <a:ext cx="4125580" cy="2784573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196" y="3861045"/>
                <a:ext cx="4169190" cy="2592287"/>
              </a:xfrm>
              <a:prstGeom prst="rect">
                <a:avLst/>
              </a:prstGeom>
            </p:spPr>
          </p:pic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371" y="1290206"/>
              <a:ext cx="1952625" cy="619125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4106" y="6052177"/>
            <a:ext cx="169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 smtClean="0">
                <a:solidFill>
                  <a:schemeClr val="bg1">
                    <a:lumMod val="75000"/>
                  </a:schemeClr>
                </a:solidFill>
              </a:rPr>
              <a:t>다음의 </a:t>
            </a:r>
            <a:r>
              <a:rPr lang="en-US" altLang="ko-KR" sz="1400" i="1" dirty="0" err="1" smtClean="0">
                <a:solidFill>
                  <a:schemeClr val="bg1">
                    <a:lumMod val="75000"/>
                  </a:schemeClr>
                </a:solidFill>
              </a:rPr>
              <a:t>SomeTrend</a:t>
            </a:r>
            <a:endParaRPr lang="ko-KR" alt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098531"/>
              </p:ext>
            </p:extLst>
          </p:nvPr>
        </p:nvGraphicFramePr>
        <p:xfrm>
          <a:off x="683568" y="1340768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08001" y="444781"/>
            <a:ext cx="8229600" cy="780213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전체 과정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013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0029" y="439209"/>
            <a:ext cx="7684785" cy="575908"/>
          </a:xfrm>
        </p:spPr>
        <p:txBody>
          <a:bodyPr>
            <a:noAutofit/>
          </a:bodyPr>
          <a:lstStyle/>
          <a:p>
            <a:pPr lvl="0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en-US" altLang="ko-KR" sz="2800" spc="3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Web Scraping &amp; </a:t>
            </a:r>
            <a:r>
              <a:rPr lang="en-US" altLang="ko-KR" sz="2800" spc="3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Crawling 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600805"/>
              </p:ext>
            </p:extLst>
          </p:nvPr>
        </p:nvGraphicFramePr>
        <p:xfrm>
          <a:off x="533401" y="1371456"/>
          <a:ext cx="3595228" cy="4320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100">
                  <a:extLst>
                    <a:ext uri="{9D8B030D-6E8A-4147-A177-3AD203B41FA5}">
                      <a16:colId xmlns:a16="http://schemas.microsoft.com/office/drawing/2014/main" xmlns="" val="1597866777"/>
                    </a:ext>
                  </a:extLst>
                </a:gridCol>
                <a:gridCol w="2392128">
                  <a:extLst>
                    <a:ext uri="{9D8B030D-6E8A-4147-A177-3AD203B41FA5}">
                      <a16:colId xmlns:a16="http://schemas.microsoft.com/office/drawing/2014/main" xmlns="" val="2023088016"/>
                    </a:ext>
                  </a:extLst>
                </a:gridCol>
              </a:tblGrid>
              <a:tr h="812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팀원</a:t>
                      </a:r>
                      <a:endParaRPr lang="ko-KR" altLang="en-US" sz="24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사이트</a:t>
                      </a:r>
                      <a:endParaRPr lang="ko-KR" altLang="en-US" sz="24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92758018"/>
                  </a:ext>
                </a:extLst>
              </a:tr>
              <a:tr h="812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김재현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28269275"/>
                  </a:ext>
                </a:extLst>
              </a:tr>
              <a:tr h="89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박종선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Naver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6298426"/>
                  </a:ext>
                </a:extLst>
              </a:tr>
              <a:tr h="89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이희수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17200070"/>
                  </a:ext>
                </a:extLst>
              </a:tr>
              <a:tr h="89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문진한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6425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8756" y="5907871"/>
            <a:ext cx="4105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비고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크롤링은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Naver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Daum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만 이용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670235" y="1101442"/>
            <a:ext cx="5145301" cy="4472989"/>
            <a:chOff x="3670235" y="1101442"/>
            <a:chExt cx="5145301" cy="447298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3662" y="1101442"/>
              <a:ext cx="2232248" cy="351562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rcRect r="38146"/>
            <a:stretch/>
          </p:blipFill>
          <p:spPr>
            <a:xfrm>
              <a:off x="6208113" y="1465957"/>
              <a:ext cx="1944216" cy="29622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6336" y="2974106"/>
              <a:ext cx="1219200" cy="2600325"/>
            </a:xfrm>
            <a:prstGeom prst="rect">
              <a:avLst/>
            </a:prstGeom>
          </p:spPr>
        </p:pic>
        <p:cxnSp>
          <p:nvCxnSpPr>
            <p:cNvPr id="10" name="직선 화살표 연결선 9"/>
            <p:cNvCxnSpPr>
              <a:endCxn id="3" idx="1"/>
            </p:cNvCxnSpPr>
            <p:nvPr/>
          </p:nvCxnSpPr>
          <p:spPr>
            <a:xfrm>
              <a:off x="3670235" y="2646164"/>
              <a:ext cx="1003427" cy="2130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5141375" y="10397155"/>
            <a:ext cx="1192800" cy="654450"/>
            <a:chOff x="3670235" y="4485375"/>
            <a:chExt cx="3718044" cy="203996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6"/>
            <a:srcRect b="10389"/>
            <a:stretch/>
          </p:blipFill>
          <p:spPr>
            <a:xfrm>
              <a:off x="4359329" y="4485375"/>
              <a:ext cx="3028950" cy="2039969"/>
            </a:xfrm>
            <a:prstGeom prst="rect">
              <a:avLst/>
            </a:prstGeom>
          </p:spPr>
        </p:pic>
        <p:cxnSp>
          <p:nvCxnSpPr>
            <p:cNvPr id="16" name="직선 화살표 연결선 15"/>
            <p:cNvCxnSpPr/>
            <p:nvPr/>
          </p:nvCxnSpPr>
          <p:spPr>
            <a:xfrm>
              <a:off x="3670235" y="5292115"/>
              <a:ext cx="1215766" cy="90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www.safetimes.co.kr/news/photo/201807/67728_39320_495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747" y="2308882"/>
            <a:ext cx="1493488" cy="56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네이버에 대한 이미지 검색결과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27" b="26178"/>
          <a:stretch/>
        </p:blipFill>
        <p:spPr bwMode="auto">
          <a:xfrm>
            <a:off x="1955799" y="3153471"/>
            <a:ext cx="1935384" cy="62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um communication logo.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506" y="4080299"/>
            <a:ext cx="1219970" cy="49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975991"/>
            <a:ext cx="1662330" cy="56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1"/>
          <a:srcRect l="14719" t="14947" b="15034"/>
          <a:stretch/>
        </p:blipFill>
        <p:spPr>
          <a:xfrm>
            <a:off x="4571999" y="4797152"/>
            <a:ext cx="2730159" cy="1728192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>
            <a:off x="3891183" y="5382142"/>
            <a:ext cx="782479" cy="117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3346"/>
              </p:ext>
            </p:extLst>
          </p:nvPr>
        </p:nvGraphicFramePr>
        <p:xfrm>
          <a:off x="1520896" y="2747753"/>
          <a:ext cx="4834805" cy="1824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97">
                  <a:extLst>
                    <a:ext uri="{9D8B030D-6E8A-4147-A177-3AD203B41FA5}">
                      <a16:colId xmlns:a16="http://schemas.microsoft.com/office/drawing/2014/main" xmlns="" val="1105862251"/>
                    </a:ext>
                  </a:extLst>
                </a:gridCol>
                <a:gridCol w="3406608">
                  <a:extLst>
                    <a:ext uri="{9D8B030D-6E8A-4147-A177-3AD203B41FA5}">
                      <a16:colId xmlns:a16="http://schemas.microsoft.com/office/drawing/2014/main" xmlns="" val="1810843117"/>
                    </a:ext>
                  </a:extLst>
                </a:gridCol>
              </a:tblGrid>
              <a:tr h="1123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키워드당 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30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개의 기사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90304306"/>
                  </a:ext>
                </a:extLst>
              </a:tr>
              <a:tr h="7010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 하나에 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100</a:t>
                      </a: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개의 </a:t>
                      </a:r>
                      <a:r>
                        <a:rPr lang="ko-KR" altLang="en-US" sz="16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트윗</a:t>
                      </a:r>
                      <a:endParaRPr lang="en-US" altLang="ko-KR" sz="1600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(1</a:t>
                      </a: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개의 파일로 저장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)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4750768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24830" y="4811674"/>
            <a:ext cx="3699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약</a:t>
            </a:r>
            <a:r>
              <a:rPr lang="ko-KR" altLang="en-US" sz="3200" b="1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sz="3200" b="1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1220</a:t>
            </a:r>
            <a:r>
              <a:rPr lang="ko-KR" altLang="en-US" sz="3200" b="1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개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기사 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시간 마다 </a:t>
            </a:r>
            <a:r>
              <a:rPr lang="ko-KR" altLang="en-US" sz="32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en-US" altLang="ko-KR" sz="3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572000" y="4045896"/>
            <a:ext cx="4281406" cy="2479316"/>
            <a:chOff x="288131" y="4005064"/>
            <a:chExt cx="3892607" cy="2088232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2" t="12858" b="8940"/>
            <a:stretch/>
          </p:blipFill>
          <p:spPr bwMode="auto">
            <a:xfrm>
              <a:off x="288131" y="4005064"/>
              <a:ext cx="3892607" cy="2088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98212" y="5661248"/>
              <a:ext cx="1681500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440029" y="439209"/>
            <a:ext cx="7684785" cy="575908"/>
          </a:xfrm>
        </p:spPr>
        <p:txBody>
          <a:bodyPr>
            <a:noAutofit/>
          </a:bodyPr>
          <a:lstStyle/>
          <a:p>
            <a:pPr lvl="0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en-US" altLang="ko-KR" sz="2800" spc="3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Web Scraping &amp; </a:t>
            </a:r>
            <a:r>
              <a:rPr lang="en-US" altLang="ko-KR" sz="2800" spc="3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Crawling 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45773" y="1465980"/>
            <a:ext cx="1038380" cy="777406"/>
            <a:chOff x="661502" y="1715279"/>
            <a:chExt cx="1584177" cy="1186028"/>
          </a:xfrm>
        </p:grpSpPr>
        <p:pic>
          <p:nvPicPr>
            <p:cNvPr id="21" name="Picture 4" descr="네이버에 대한 이미지 검색결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5500" b="69500" l="10000" r="97500">
                          <a14:foregroundMark x1="27000" y1="52000" x2="91500" y2="52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646" b="39098"/>
            <a:stretch/>
          </p:blipFill>
          <p:spPr bwMode="auto">
            <a:xfrm>
              <a:off x="661502" y="1715279"/>
              <a:ext cx="1584177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Daum communication logo.sv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02" y="2405185"/>
              <a:ext cx="1219970" cy="496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37661"/>
              </p:ext>
            </p:extLst>
          </p:nvPr>
        </p:nvGraphicFramePr>
        <p:xfrm>
          <a:off x="440028" y="1412776"/>
          <a:ext cx="4636027" cy="957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676">
                  <a:extLst>
                    <a:ext uri="{9D8B030D-6E8A-4147-A177-3AD203B41FA5}">
                      <a16:colId xmlns:a16="http://schemas.microsoft.com/office/drawing/2014/main" xmlns="" val="1669981304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xmlns="" val="3780598310"/>
                    </a:ext>
                  </a:extLst>
                </a:gridCol>
              </a:tblGrid>
              <a:tr h="95706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상위 키워드 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20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개 추출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20103225"/>
                  </a:ext>
                </a:extLst>
              </a:tr>
            </a:tbl>
          </a:graphicData>
        </a:graphic>
      </p:graphicFrame>
      <p:pic>
        <p:nvPicPr>
          <p:cNvPr id="31" name="Picture 2" descr="http://www.safetimes.co.kr/news/photo/201807/67728_39320_495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13" y="3994488"/>
            <a:ext cx="1038380" cy="4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1699613" y="3000563"/>
            <a:ext cx="1138342" cy="589500"/>
            <a:chOff x="6184048" y="4605487"/>
            <a:chExt cx="1819240" cy="1145643"/>
          </a:xfrm>
        </p:grpSpPr>
        <p:pic>
          <p:nvPicPr>
            <p:cNvPr id="32" name="Picture 4" descr="네이버에 대한 이미지 검색결과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1" t="31527" b="26178"/>
            <a:stretch/>
          </p:blipFill>
          <p:spPr bwMode="auto">
            <a:xfrm>
              <a:off x="6184048" y="4605487"/>
              <a:ext cx="1819240" cy="8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Daum communication logo.sv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524" y="5270854"/>
              <a:ext cx="1412287" cy="48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/>
          <p:cNvGrpSpPr/>
          <p:nvPr/>
        </p:nvGrpSpPr>
        <p:grpSpPr>
          <a:xfrm>
            <a:off x="429388" y="5065269"/>
            <a:ext cx="2774460" cy="1034514"/>
            <a:chOff x="371017" y="5012857"/>
            <a:chExt cx="4754770" cy="1772909"/>
          </a:xfrm>
        </p:grpSpPr>
        <p:pic>
          <p:nvPicPr>
            <p:cNvPr id="38" name="Picture 8" descr="Google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98" y="5012857"/>
              <a:ext cx="1662330" cy="56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371017" y="5519873"/>
              <a:ext cx="4754770" cy="1265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/>
                <a:t>한국의 기사와 시간적 오차가 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/>
                <a:t>있기 때문에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제외 하기로 결정함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134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618137"/>
              </p:ext>
            </p:extLst>
          </p:nvPr>
        </p:nvGraphicFramePr>
        <p:xfrm>
          <a:off x="539552" y="1412776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08001" y="444781"/>
            <a:ext cx="8229600" cy="780213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전체 과정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340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2163</TotalTime>
  <Words>1467</Words>
  <Application>Microsoft Office PowerPoint</Application>
  <PresentationFormat>화면 슬라이드 쇼(4:3)</PresentationFormat>
  <Paragraphs>351</Paragraphs>
  <Slides>30</Slides>
  <Notes>20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맑은 고딕</vt:lpstr>
      <vt:lpstr>서울남산 장체B</vt:lpstr>
      <vt:lpstr>서울남산 장체EB</vt:lpstr>
      <vt:lpstr>서울남산 장체L</vt:lpstr>
      <vt:lpstr>Arial</vt:lpstr>
      <vt:lpstr>Calibri</vt:lpstr>
      <vt:lpstr>Calibri Light</vt:lpstr>
      <vt:lpstr>Wingdings 2</vt:lpstr>
      <vt:lpstr>HDOfficeLightV0</vt:lpstr>
      <vt:lpstr>Office 테마</vt:lpstr>
      <vt:lpstr>Issue what show (이슈왓슈)</vt:lpstr>
      <vt:lpstr>목차</vt:lpstr>
      <vt:lpstr>1. 필요성</vt:lpstr>
      <vt:lpstr>1. 필요성</vt:lpstr>
      <vt:lpstr>1. 필요성</vt:lpstr>
      <vt:lpstr>전체 과정</vt:lpstr>
      <vt:lpstr>2. Web Scraping &amp; Crawling </vt:lpstr>
      <vt:lpstr>2. Web Scraping &amp; Crawling </vt:lpstr>
      <vt:lpstr>전체 과정</vt:lpstr>
      <vt:lpstr>3. 전처리</vt:lpstr>
      <vt:lpstr>PowerPoint 프레젠테이션</vt:lpstr>
      <vt:lpstr>전체 과정</vt:lpstr>
      <vt:lpstr>4. 형태소 분석</vt:lpstr>
      <vt:lpstr>4. 형태소 분석– Kahiii</vt:lpstr>
      <vt:lpstr>4. 형태소 분석</vt:lpstr>
      <vt:lpstr>4. 형태소 분석 – Kahiii</vt:lpstr>
      <vt:lpstr>전체 과정</vt:lpstr>
      <vt:lpstr>5. 통계 분석 – TF-IDF</vt:lpstr>
      <vt:lpstr>5. 통계 분석 – TF</vt:lpstr>
      <vt:lpstr>5. 통계 분석 – Word2Vec</vt:lpstr>
      <vt:lpstr>5. 통계 분석 – Word2Vec</vt:lpstr>
      <vt:lpstr>5. 통계 분석 -고도화</vt:lpstr>
      <vt:lpstr>5. 통계 분석 - RTF</vt:lpstr>
      <vt:lpstr>전체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PPT</dc:title>
  <dc:creator>student</dc:creator>
  <cp:lastModifiedBy>student</cp:lastModifiedBy>
  <cp:revision>142</cp:revision>
  <dcterms:created xsi:type="dcterms:W3CDTF">2019-10-24T05:06:09Z</dcterms:created>
  <dcterms:modified xsi:type="dcterms:W3CDTF">2019-10-30T08:47:00Z</dcterms:modified>
</cp:coreProperties>
</file>